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6858000" cx="9144000"/>
  <p:notesSz cx="6858000" cy="9144000"/>
  <p:embeddedFontLst>
    <p:embeddedFont>
      <p:font typeface="Libre Baskerville"/>
      <p:regular r:id="rId106"/>
      <p:bold r:id="rId107"/>
      <p:italic r:id="rId108"/>
    </p:embeddedFont>
    <p:embeddedFont>
      <p:font typeface="Source Sans Pro"/>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2662C7-8C22-45C6-8055-35B63A458BA1}">
  <a:tblStyle styleId="{772662C7-8C22-45C6-8055-35B63A458BA1}" styleName="Table_0">
    <a:wholeTbl>
      <a:tcTxStyle b="off" i="off">
        <a:font>
          <a:latin typeface="Perpetua"/>
          <a:ea typeface="Perpetua"/>
          <a:cs typeface="Perpetu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Perpetua"/>
          <a:ea typeface="Perpetua"/>
          <a:cs typeface="Perpetua"/>
        </a:font>
        <a:schemeClr val="lt1"/>
      </a:tcTxStyle>
      <a:tcStyle>
        <a:fill>
          <a:solidFill>
            <a:schemeClr val="accent1"/>
          </a:solidFill>
        </a:fill>
      </a:tcStyle>
    </a:lastCol>
    <a:firstCol>
      <a:tcTxStyle b="on" i="off">
        <a:font>
          <a:latin typeface="Perpetua"/>
          <a:ea typeface="Perpetua"/>
          <a:cs typeface="Perpetua"/>
        </a:font>
        <a:schemeClr val="lt1"/>
      </a:tcTxStyle>
      <a:tcStyle>
        <a:fill>
          <a:solidFill>
            <a:schemeClr val="accent1"/>
          </a:solidFill>
        </a:fill>
      </a:tcStyle>
    </a:firstCol>
    <a:lastRow>
      <a:tcTxStyle b="on" i="off">
        <a:font>
          <a:latin typeface="Perpetua"/>
          <a:ea typeface="Perpetua"/>
          <a:cs typeface="Perpetu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Perpetua"/>
          <a:ea typeface="Perpetua"/>
          <a:cs typeface="Perpetu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LibreBaskerville-bold.fntdata"/><Relationship Id="rId106" Type="http://schemas.openxmlformats.org/officeDocument/2006/relationships/font" Target="fonts/LibreBaskerville-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SourceSansPro-regular.fntdata"/><Relationship Id="rId108" Type="http://schemas.openxmlformats.org/officeDocument/2006/relationships/font" Target="fonts/LibreBaskerville-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SourceSansPr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schemas.openxmlformats.org/officeDocument/2006/relationships/font" Target="fonts/SourceSansPro-boldItalic.fntdata"/><Relationship Id="rId111" Type="http://schemas.openxmlformats.org/officeDocument/2006/relationships/font" Target="fonts/SourceSansPr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 name="Shape 4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 name="Shape 4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61" name="Shape 10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Shape 18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除了傳統之結構化資料外，半結構非結構化資料也正日趨增長</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所以除了巨量的挑戰以外，還有資料結構複雜化的挑戰。</a:t>
            </a:r>
            <a:endParaRPr b="0" i="0" sz="1200" u="none" cap="none" strike="noStrike">
              <a:solidFill>
                <a:schemeClr val="dk1"/>
              </a:solidFill>
              <a:latin typeface="Calibri"/>
              <a:ea typeface="Calibri"/>
              <a:cs typeface="Calibri"/>
              <a:sym typeface="Calibri"/>
            </a:endParaRPr>
          </a:p>
        </p:txBody>
      </p:sp>
      <p:sp>
        <p:nvSpPr>
          <p:cNvPr id="189" name="Shape 18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Shape 35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資料整合應用（顧名思義）</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資料處理模組（顧名思義）</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資料處理環境（顧名思義）</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5" name="Shape 35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Shape 37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Shape 39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Hadoop 和Apache Spark 兩者都是大數據處理框架，但是各自存在的目的不盡相同。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Hadoop 實質上更多是一個「</a:t>
            </a:r>
            <a:r>
              <a:rPr b="1" i="0" lang="zh-TW" sz="1200" u="none" cap="none" strike="noStrike">
                <a:solidFill>
                  <a:schemeClr val="dk1"/>
                </a:solidFill>
                <a:latin typeface="Calibri"/>
                <a:ea typeface="Calibri"/>
                <a:cs typeface="Calibri"/>
                <a:sym typeface="Calibri"/>
              </a:rPr>
              <a:t>分佈式數據基礎設施</a:t>
            </a:r>
            <a:r>
              <a:rPr b="0" i="0" lang="zh-TW"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比如『我們要數圖書館中的所有書。A先生數 1 號書架，B先生數 2 號書架，C先生數 3號書架。這就是分佈運作。我們人(節點)越多，數書就更快。最後再把所有人的數統計加在一起。』如此一來，便能加快資料的處理速度</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6" name="Shape 39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Shape 41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而Spark則在著重於資料處理的速度。</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相較於過去，以往在執行運算時，需要將中間產生的數據，儲存在硬碟中；當需要再進行下一個運算程序時再從硬碟取出來，直到所有程序處理完成。如此之運作方式，不僅耗時也耗資源。</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然而有另一種介質，即記憶體，其存取速度是比傳統硬碟快的</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因此Spark的操作都是在記憶體中進行的，因此避免了傳統處理上費時的硬碟之讀寫操作。</a:t>
            </a:r>
            <a:endParaRPr b="0" i="0" sz="1200" u="none" cap="none" strike="noStrike">
              <a:solidFill>
                <a:schemeClr val="dk1"/>
              </a:solidFill>
              <a:latin typeface="Calibri"/>
              <a:ea typeface="Calibri"/>
              <a:cs typeface="Calibri"/>
              <a:sym typeface="Calibri"/>
            </a:endParaRPr>
          </a:p>
        </p:txBody>
      </p:sp>
      <p:sp>
        <p:nvSpPr>
          <p:cNvPr id="417" name="Shape 41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Shape 47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因此結合hadoop及Spark，能夠建立高速的資料處理環境，以迎合大量資料處理</a:t>
            </a:r>
            <a:endParaRPr b="0" i="0" sz="1200" u="none" cap="none" strike="noStrike">
              <a:solidFill>
                <a:schemeClr val="dk1"/>
              </a:solidFill>
              <a:latin typeface="Calibri"/>
              <a:ea typeface="Calibri"/>
              <a:cs typeface="Calibri"/>
              <a:sym typeface="Calibri"/>
            </a:endParaRPr>
          </a:p>
        </p:txBody>
      </p:sp>
      <p:sp>
        <p:nvSpPr>
          <p:cNvPr id="478" name="Shape 47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4" name="Shape 51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5" name="Shape 51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3" name="Shape 52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4" name="Shape 52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8" name="Shape 53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又分有多議題比較</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9" name="Shape 53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9" name="Shape 54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幫助了解我們的文章或評價主要分配在哪些網站，可以讓我們知道哪些網站是需要特別去經營的。</a:t>
            </a:r>
            <a:endParaRPr b="0" i="0" sz="1200" u="none" cap="none" strike="noStrike">
              <a:solidFill>
                <a:schemeClr val="dk1"/>
              </a:solidFill>
              <a:latin typeface="Calibri"/>
              <a:ea typeface="Calibri"/>
              <a:cs typeface="Calibri"/>
              <a:sym typeface="Calibri"/>
            </a:endParaRPr>
          </a:p>
        </p:txBody>
      </p:sp>
      <p:sp>
        <p:nvSpPr>
          <p:cNvPr id="550" name="Shape 55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8" name="Shape 55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幫助了解各家業者之文章或評價在各個網站的占比。</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例如得知玉山銀在Udn部落格有比較活絡的討論，那是不是也應加強我方在Udn部落格之經營</a:t>
            </a:r>
            <a:endParaRPr b="0" i="0" sz="1200" u="none" cap="none" strike="noStrike">
              <a:solidFill>
                <a:schemeClr val="dk1"/>
              </a:solidFill>
              <a:latin typeface="Calibri"/>
              <a:ea typeface="Calibri"/>
              <a:cs typeface="Calibri"/>
              <a:sym typeface="Calibri"/>
            </a:endParaRPr>
          </a:p>
        </p:txBody>
      </p:sp>
      <p:sp>
        <p:nvSpPr>
          <p:cNvPr id="559" name="Shape 55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7" name="Shape 56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了解發文者之發文、回覆及評價狀況。</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在先前介紹資料顯示的部分，均有提供發文者連結可以連結到這個網頁</a:t>
            </a:r>
            <a:endParaRPr b="0" i="0" sz="1200" u="none" cap="none" strike="noStrike">
              <a:solidFill>
                <a:schemeClr val="dk1"/>
              </a:solidFill>
              <a:latin typeface="Calibri"/>
              <a:ea typeface="Calibri"/>
              <a:cs typeface="Calibri"/>
              <a:sym typeface="Calibri"/>
            </a:endParaRPr>
          </a:p>
        </p:txBody>
      </p:sp>
      <p:sp>
        <p:nvSpPr>
          <p:cNvPr id="568" name="Shape 56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5" name="Shape 58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發文者的文章被回覆的數量越多，代表越多人關注他的文章</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另一層也表達出他能影響的人越多，影響力越大，有可能是意見領袖</a:t>
            </a:r>
            <a:endParaRPr b="0" i="0" sz="1200" u="none" cap="none" strike="noStrike">
              <a:solidFill>
                <a:schemeClr val="dk1"/>
              </a:solidFill>
              <a:latin typeface="Calibri"/>
              <a:ea typeface="Calibri"/>
              <a:cs typeface="Calibri"/>
              <a:sym typeface="Calibri"/>
            </a:endParaRPr>
          </a:p>
        </p:txBody>
      </p:sp>
      <p:sp>
        <p:nvSpPr>
          <p:cNvPr id="586" name="Shape 58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5" name="Shape 59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計算文章討論中特徵詞的重要性，挖掘熱門討論項目。</a:t>
            </a:r>
            <a:endParaRPr/>
          </a:p>
        </p:txBody>
      </p:sp>
      <p:sp>
        <p:nvSpPr>
          <p:cNvPr id="596" name="Shape 59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7" name="Shape 60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可了解信用卡輿論中所談及之構面有哪些（分群顯示），每群均有該構面的特徵詞</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另也提供該構面之文章連結</a:t>
            </a:r>
            <a:endParaRPr/>
          </a:p>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rPr b="0" i="0" lang="zh-TW" sz="1200" u="none" cap="none" strike="noStrike">
                <a:solidFill>
                  <a:schemeClr val="dk1"/>
                </a:solidFill>
                <a:latin typeface="Calibri"/>
                <a:ea typeface="Calibri"/>
                <a:cs typeface="Calibri"/>
                <a:sym typeface="Calibri"/>
              </a:rPr>
              <a:t>又可手動自訂</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08" name="Shape 60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8" name="Shape 61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主題一：App</a:t>
            </a:r>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主題二：貸款</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主題三：信貸</a:t>
            </a:r>
            <a:endParaRPr b="0" i="0" sz="1200" u="none" cap="none" strike="noStrike">
              <a:solidFill>
                <a:schemeClr val="dk1"/>
              </a:solidFill>
              <a:latin typeface="Calibri"/>
              <a:ea typeface="Calibri"/>
              <a:cs typeface="Calibri"/>
              <a:sym typeface="Calibri"/>
            </a:endParaRPr>
          </a:p>
        </p:txBody>
      </p:sp>
      <p:sp>
        <p:nvSpPr>
          <p:cNvPr id="619" name="Shape 61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8" name="Shape 62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主題一：App</a:t>
            </a:r>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主題二：貸款</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zh-TW" sz="1200" u="none" cap="none" strike="noStrike">
                <a:solidFill>
                  <a:schemeClr val="dk1"/>
                </a:solidFill>
                <a:latin typeface="Calibri"/>
                <a:ea typeface="Calibri"/>
                <a:cs typeface="Calibri"/>
                <a:sym typeface="Calibri"/>
              </a:rPr>
              <a:t>主題三：信貸</a:t>
            </a:r>
            <a:endParaRPr b="0" i="0" sz="1200" u="none" cap="none" strike="noStrike">
              <a:solidFill>
                <a:schemeClr val="dk1"/>
              </a:solidFill>
              <a:latin typeface="Calibri"/>
              <a:ea typeface="Calibri"/>
              <a:cs typeface="Calibri"/>
              <a:sym typeface="Calibri"/>
            </a:endParaRPr>
          </a:p>
        </p:txBody>
      </p:sp>
      <p:sp>
        <p:nvSpPr>
          <p:cNvPr id="629" name="Shape 62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Shape 6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Shape 63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36" name="Shape 63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Shape 66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5" name="Shape 66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Shape 70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6" name="Shape 70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6" name="Shape 71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7" name="Shape 71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9" name="Shape 72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0" name="Shape 73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8" name="Shape 73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9" name="Shape 73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7" name="Shape 74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8" name="Shape 74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6" name="Shape 75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7" name="Shape 75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4" name="Shape 76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65" name="Shape 76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2" name="Shape 77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73" name="Shape 77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0" name="Shape 78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1" name="Shape 78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8" name="Shape 78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9" name="Shape 78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6" name="Shape 79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97" name="Shape 79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4" name="Shape 80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05" name="Shape 80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2" name="Shape 81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13" name="Shape 81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4" name="Shape 82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25" name="Shape 82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2" name="Shape 83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33" name="Shape 83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Shape 8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0" name="Shape 84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41" name="Shape 84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0" name="Shape 8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6" name="Shape 85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57" name="Shape 85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4" name="Shape 86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5" name="Shape 86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2" name="Shape 87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3" name="Shape 87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Shape 8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0" name="Shape 88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1" name="Shape 88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8" name="Shape 88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9" name="Shape 88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Shape 8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9" name="Shape 8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5" name="Shape 9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1" name="Shape 9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6" name="Shape 9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2" name="Shape 9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Shape 92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8" name="Shape 9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3" name="Shape 9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Shape 93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9" name="Shape 9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6" name="Shape 9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Shape 95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4" name="Shape 9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Shape 96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64" name="Shape 96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TW"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1" name="Shape 98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7" name="Shape 9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2" name="Shape 9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Shape 100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Shape 101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6" name="Shape 10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2" name="Shape 10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Shape 102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7" name="Shape 10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55" name="Shape 10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p:cSld name="標題及物件">
    <p:spTree>
      <p:nvGrpSpPr>
        <p:cNvPr id="12" name="Shape 12"/>
        <p:cNvGrpSpPr/>
        <p:nvPr/>
      </p:nvGrpSpPr>
      <p:grpSpPr>
        <a:xfrm>
          <a:off x="0" y="0"/>
          <a:ext cx="0" cy="0"/>
          <a:chOff x="0" y="0"/>
          <a:chExt cx="0" cy="0"/>
        </a:xfrm>
      </p:grpSpPr>
      <p:sp>
        <p:nvSpPr>
          <p:cNvPr id="13" name="Shape 13"/>
          <p:cNvSpPr txBox="1"/>
          <p:nvPr>
            <p:ph idx="12" type="sldNum"/>
          </p:nvPr>
        </p:nvSpPr>
        <p:spPr>
          <a:xfrm>
            <a:off x="8715404" y="6429396"/>
            <a:ext cx="46754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標題及物件" type="obj">
  <p:cSld name="OBJECT">
    <p:spTree>
      <p:nvGrpSpPr>
        <p:cNvPr id="14" name="Shape 14"/>
        <p:cNvGrpSpPr/>
        <p:nvPr/>
      </p:nvGrpSpPr>
      <p:grpSpPr>
        <a:xfrm>
          <a:off x="0" y="0"/>
          <a:ext cx="0" cy="0"/>
          <a:chOff x="0" y="0"/>
          <a:chExt cx="0" cy="0"/>
        </a:xfrm>
      </p:grpSpPr>
      <p:sp>
        <p:nvSpPr>
          <p:cNvPr id="15" name="Shape 15"/>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4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6" name="Shape 16"/>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Libre Baskerville"/>
                <a:ea typeface="Libre Baskerville"/>
                <a:cs typeface="Libre Baskerville"/>
                <a:sym typeface="Libre Baskervill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Libre Baskerville"/>
                <a:ea typeface="Libre Baskerville"/>
                <a:cs typeface="Libre Baskerville"/>
                <a:sym typeface="Libre Baskervill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Libre Baskerville"/>
                <a:ea typeface="Libre Baskerville"/>
                <a:cs typeface="Libre Baskerville"/>
                <a:sym typeface="Libre Baskervill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Libre Baskerville"/>
                <a:ea typeface="Libre Baskerville"/>
                <a:cs typeface="Libre Baskerville"/>
                <a:sym typeface="Libre Baskerville"/>
              </a:defRPr>
            </a:lvl9pPr>
          </a:lstStyle>
          <a:p/>
        </p:txBody>
      </p:sp>
      <p:sp>
        <p:nvSpPr>
          <p:cNvPr id="17" name="Shape 17"/>
          <p:cNvSpPr txBox="1"/>
          <p:nvPr>
            <p:ph idx="10" type="dt"/>
          </p:nvPr>
        </p:nvSpPr>
        <p:spPr>
          <a:xfrm>
            <a:off x="457200" y="6356350"/>
            <a:ext cx="2133600" cy="36512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8" name="Shape 18"/>
          <p:cNvSpPr txBox="1"/>
          <p:nvPr>
            <p:ph idx="11" type="ftr"/>
          </p:nvPr>
        </p:nvSpPr>
        <p:spPr>
          <a:xfrm>
            <a:off x="3124200" y="6356350"/>
            <a:ext cx="2895600" cy="36512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9" name="Shape 19"/>
          <p:cNvSpPr txBox="1"/>
          <p:nvPr>
            <p:ph idx="12" type="sldNum"/>
          </p:nvPr>
        </p:nvSpPr>
        <p:spPr>
          <a:xfrm>
            <a:off x="8715404" y="6429396"/>
            <a:ext cx="46754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1200"/>
              <a:buFont typeface="Times New Roman"/>
              <a:buNone/>
              <a:defRPr b="1" i="0" sz="12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標題投影片" showMasterSp="0" type="title">
  <p:cSld name="TITLE">
    <p:spTree>
      <p:nvGrpSpPr>
        <p:cNvPr id="21" name="Shape 21"/>
        <p:cNvGrpSpPr/>
        <p:nvPr/>
      </p:nvGrpSpPr>
      <p:grpSpPr>
        <a:xfrm>
          <a:off x="0" y="0"/>
          <a:ext cx="0" cy="0"/>
          <a:chOff x="0" y="0"/>
          <a:chExt cx="0" cy="0"/>
        </a:xfrm>
      </p:grpSpPr>
      <p:grpSp>
        <p:nvGrpSpPr>
          <p:cNvPr id="22" name="Shape 22"/>
          <p:cNvGrpSpPr/>
          <p:nvPr/>
        </p:nvGrpSpPr>
        <p:grpSpPr>
          <a:xfrm>
            <a:off x="0" y="-8467"/>
            <a:ext cx="9144000" cy="6866467"/>
            <a:chOff x="0" y="-8467"/>
            <a:chExt cx="12192000" cy="6866467"/>
          </a:xfrm>
        </p:grpSpPr>
        <p:sp>
          <p:nvSpPr>
            <p:cNvPr id="23" name="Shape 23"/>
            <p:cNvSpPr/>
            <p:nvPr/>
          </p:nvSpPr>
          <p:spPr>
            <a:xfrm>
              <a:off x="0" y="-7862"/>
              <a:ext cx="863600" cy="5698067"/>
            </a:xfrm>
            <a:custGeom>
              <a:pathLst>
                <a:path extrusionOk="0" h="120000" w="120000">
                  <a:moveTo>
                    <a:pt x="0" y="178"/>
                  </a:moveTo>
                  <a:lnTo>
                    <a:pt x="120000" y="0"/>
                  </a:lnTo>
                  <a:lnTo>
                    <a:pt x="120000" y="356"/>
                  </a:lnTo>
                  <a:lnTo>
                    <a:pt x="0" y="120000"/>
                  </a:lnTo>
                  <a:lnTo>
                    <a:pt x="0" y="178"/>
                  </a:lnTo>
                  <a:close/>
                </a:path>
              </a:pathLst>
            </a:custGeom>
            <a:solidFill>
              <a:schemeClr val="accent1">
                <a:alpha val="69803"/>
              </a:schemeClr>
            </a:solidFill>
            <a:ln>
              <a:noFill/>
            </a:ln>
          </p:spPr>
        </p:sp>
        <p:cxnSp>
          <p:nvCxnSpPr>
            <p:cNvPr id="24" name="Shape 24"/>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a:effectLst>
              <a:outerShdw blurRad="40000" rotWithShape="0" dir="5400000" dist="20000">
                <a:srgbClr val="000000">
                  <a:alpha val="37647"/>
                </a:srgbClr>
              </a:outerShdw>
            </a:effectLst>
          </p:spPr>
        </p:cxnSp>
        <p:cxnSp>
          <p:nvCxnSpPr>
            <p:cNvPr id="25" name="Shape 25"/>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a:effectLst>
              <a:outerShdw blurRad="40000" rotWithShape="0" dir="5400000" dist="20000">
                <a:srgbClr val="000000">
                  <a:alpha val="37647"/>
                </a:srgbClr>
              </a:outerShdw>
            </a:effectLst>
          </p:spPr>
        </p:cxnSp>
        <p:sp>
          <p:nvSpPr>
            <p:cNvPr id="26" name="Shape 26"/>
            <p:cNvSpPr/>
            <p:nvPr/>
          </p:nvSpPr>
          <p:spPr>
            <a:xfrm>
              <a:off x="9181476" y="-8467"/>
              <a:ext cx="3007349" cy="6866467"/>
            </a:xfrm>
            <a:custGeom>
              <a:pathLst>
                <a:path extrusionOk="0" h="120000" w="120000">
                  <a:moveTo>
                    <a:pt x="81621" y="0"/>
                  </a:moveTo>
                  <a:lnTo>
                    <a:pt x="120000" y="0"/>
                  </a:lnTo>
                  <a:lnTo>
                    <a:pt x="120000" y="119999"/>
                  </a:lnTo>
                  <a:lnTo>
                    <a:pt x="0" y="119999"/>
                  </a:lnTo>
                  <a:lnTo>
                    <a:pt x="81621" y="0"/>
                  </a:lnTo>
                  <a:close/>
                </a:path>
              </a:pathLst>
            </a:custGeom>
            <a:solidFill>
              <a:schemeClr val="accent1">
                <a:alpha val="35686"/>
              </a:schemeClr>
            </a:solidFill>
            <a:ln>
              <a:noFill/>
            </a:ln>
          </p:spPr>
        </p:sp>
        <p:sp>
          <p:nvSpPr>
            <p:cNvPr id="27" name="Shape 27"/>
            <p:cNvSpPr/>
            <p:nvPr/>
          </p:nvSpPr>
          <p:spPr>
            <a:xfrm>
              <a:off x="9603442" y="-8467"/>
              <a:ext cx="2588558" cy="6866467"/>
            </a:xfrm>
            <a:custGeom>
              <a:pathLst>
                <a:path extrusionOk="0" h="120000" w="12000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28" name="Shape 28"/>
            <p:cNvSpPr/>
            <p:nvPr/>
          </p:nvSpPr>
          <p:spPr>
            <a:xfrm>
              <a:off x="8932333" y="3048000"/>
              <a:ext cx="3259667" cy="3810000"/>
            </a:xfrm>
            <a:prstGeom prst="triangle">
              <a:avLst>
                <a:gd fmla="val 100000" name="adj"/>
              </a:avLst>
            </a:prstGeom>
            <a:solidFill>
              <a:srgbClr val="366092">
                <a:alpha val="65882"/>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9334500" y="-8467"/>
              <a:ext cx="2854326" cy="6866467"/>
            </a:xfrm>
            <a:custGeom>
              <a:pathLst>
                <a:path extrusionOk="0" h="120000" w="120000">
                  <a:moveTo>
                    <a:pt x="0" y="0"/>
                  </a:moveTo>
                  <a:lnTo>
                    <a:pt x="120000" y="0"/>
                  </a:lnTo>
                  <a:lnTo>
                    <a:pt x="120000" y="119999"/>
                  </a:lnTo>
                  <a:lnTo>
                    <a:pt x="103873" y="119999"/>
                  </a:lnTo>
                  <a:lnTo>
                    <a:pt x="0" y="0"/>
                  </a:lnTo>
                  <a:close/>
                </a:path>
              </a:pathLst>
            </a:custGeom>
            <a:solidFill>
              <a:srgbClr val="366092">
                <a:alpha val="49803"/>
              </a:srgbClr>
            </a:solidFill>
            <a:ln>
              <a:noFill/>
            </a:ln>
          </p:spPr>
        </p:sp>
        <p:sp>
          <p:nvSpPr>
            <p:cNvPr id="30" name="Shape 30"/>
            <p:cNvSpPr/>
            <p:nvPr/>
          </p:nvSpPr>
          <p:spPr>
            <a:xfrm>
              <a:off x="10898730" y="-8467"/>
              <a:ext cx="1290094" cy="6866467"/>
            </a:xfrm>
            <a:custGeom>
              <a:pathLst>
                <a:path extrusionOk="0" h="120000" w="120000">
                  <a:moveTo>
                    <a:pt x="94852" y="0"/>
                  </a:moveTo>
                  <a:lnTo>
                    <a:pt x="120000" y="0"/>
                  </a:lnTo>
                  <a:lnTo>
                    <a:pt x="120000" y="120000"/>
                  </a:lnTo>
                  <a:lnTo>
                    <a:pt x="0" y="120000"/>
                  </a:lnTo>
                  <a:lnTo>
                    <a:pt x="94852" y="0"/>
                  </a:lnTo>
                  <a:close/>
                </a:path>
              </a:pathLst>
            </a:custGeom>
            <a:solidFill>
              <a:schemeClr val="accent2">
                <a:alpha val="69803"/>
              </a:schemeClr>
            </a:solidFill>
            <a:ln>
              <a:noFill/>
            </a:ln>
          </p:spPr>
        </p:sp>
        <p:sp>
          <p:nvSpPr>
            <p:cNvPr id="31" name="Shape 31"/>
            <p:cNvSpPr/>
            <p:nvPr/>
          </p:nvSpPr>
          <p:spPr>
            <a:xfrm>
              <a:off x="10938999" y="-8467"/>
              <a:ext cx="1249825" cy="6866467"/>
            </a:xfrm>
            <a:custGeom>
              <a:pathLst>
                <a:path extrusionOk="0" h="120000" w="120000">
                  <a:moveTo>
                    <a:pt x="0" y="0"/>
                  </a:moveTo>
                  <a:lnTo>
                    <a:pt x="120000" y="0"/>
                  </a:lnTo>
                  <a:lnTo>
                    <a:pt x="120000" y="120000"/>
                  </a:lnTo>
                  <a:lnTo>
                    <a:pt x="106515" y="120000"/>
                  </a:lnTo>
                  <a:lnTo>
                    <a:pt x="0" y="0"/>
                  </a:lnTo>
                  <a:close/>
                </a:path>
              </a:pathLst>
            </a:custGeom>
            <a:solidFill>
              <a:srgbClr val="953734">
                <a:alpha val="80000"/>
              </a:srgbClr>
            </a:solidFill>
            <a:ln>
              <a:noFill/>
            </a:ln>
          </p:spPr>
        </p:sp>
        <p:sp>
          <p:nvSpPr>
            <p:cNvPr id="32" name="Shape 32"/>
            <p:cNvSpPr/>
            <p:nvPr/>
          </p:nvSpPr>
          <p:spPr>
            <a:xfrm>
              <a:off x="10371666" y="3589867"/>
              <a:ext cx="1817159" cy="3268133"/>
            </a:xfrm>
            <a:prstGeom prst="triangle">
              <a:avLst>
                <a:gd fmla="val 100000" name="adj"/>
              </a:avLst>
            </a:prstGeom>
            <a:solidFill>
              <a:srgbClr val="366092">
                <a:alpha val="65882"/>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3" name="Shape 33"/>
          <p:cNvSpPr txBox="1"/>
          <p:nvPr>
            <p:ph type="ctrTitle"/>
          </p:nvPr>
        </p:nvSpPr>
        <p:spPr>
          <a:xfrm>
            <a:off x="1130300" y="2404534"/>
            <a:ext cx="5825202" cy="1646302"/>
          </a:xfrm>
          <a:prstGeom prst="rect">
            <a:avLst/>
          </a:prstGeom>
          <a:noFill/>
          <a:ln>
            <a:noFill/>
          </a:ln>
        </p:spPr>
        <p:txBody>
          <a:bodyPr anchorCtr="0" anchor="b" bIns="91425" lIns="91425" spcFirstLastPara="1" rIns="91425" wrap="square" tIns="91425"/>
          <a:lstStyle>
            <a:lvl1pPr lvl="0" marR="0" rtl="0" algn="r">
              <a:spcBef>
                <a:spcPts val="0"/>
              </a:spcBef>
              <a:spcAft>
                <a:spcPts val="0"/>
              </a:spcAft>
              <a:buSzPts val="1400"/>
              <a:buNone/>
              <a:defRPr b="0" i="0" sz="54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4" name="Shape 34"/>
          <p:cNvSpPr txBox="1"/>
          <p:nvPr>
            <p:ph idx="1" type="subTitle"/>
          </p:nvPr>
        </p:nvSpPr>
        <p:spPr>
          <a:xfrm>
            <a:off x="1130300" y="4050834"/>
            <a:ext cx="5825202" cy="1096899"/>
          </a:xfrm>
          <a:prstGeom prst="rect">
            <a:avLst/>
          </a:prstGeom>
          <a:noFill/>
          <a:ln>
            <a:noFill/>
          </a:ln>
        </p:spPr>
        <p:txBody>
          <a:bodyPr anchorCtr="0" anchor="t" bIns="91425" lIns="91425" spcFirstLastPara="1" rIns="91425" wrap="square" tIns="91425"/>
          <a:lstStyle>
            <a:lvl1pPr lvl="0" marR="0" rtl="0" algn="r">
              <a:spcBef>
                <a:spcPts val="640"/>
              </a:spcBef>
              <a:spcAft>
                <a:spcPts val="0"/>
              </a:spcAft>
              <a:buClr>
                <a:srgbClr val="7F7F7F"/>
              </a:buClr>
              <a:buSzPts val="3200"/>
              <a:buFont typeface="Arial"/>
              <a:buNone/>
              <a:defRPr b="0" i="0" sz="3200" u="none" cap="none" strike="noStrike">
                <a:solidFill>
                  <a:srgbClr val="7F7F7F"/>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Libre Baskerville"/>
                <a:ea typeface="Libre Baskerville"/>
                <a:cs typeface="Libre Baskerville"/>
                <a:sym typeface="Libre Baskerville"/>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Libre Baskerville"/>
                <a:ea typeface="Libre Baskerville"/>
                <a:cs typeface="Libre Baskerville"/>
                <a:sym typeface="Libre Baskerville"/>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Libre Baskerville"/>
                <a:ea typeface="Libre Baskerville"/>
                <a:cs typeface="Libre Baskerville"/>
                <a:sym typeface="Libre Baskerville"/>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Libre Baskerville"/>
                <a:ea typeface="Libre Baskerville"/>
                <a:cs typeface="Libre Baskerville"/>
                <a:sym typeface="Libre Baskerville"/>
              </a:defRPr>
            </a:lvl9pPr>
          </a:lstStyle>
          <a:p/>
        </p:txBody>
      </p:sp>
      <p:sp>
        <p:nvSpPr>
          <p:cNvPr id="35" name="Shape 35"/>
          <p:cNvSpPr txBox="1"/>
          <p:nvPr>
            <p:ph idx="10" type="dt"/>
          </p:nvPr>
        </p:nvSpPr>
        <p:spPr>
          <a:xfrm>
            <a:off x="5403850" y="6041363"/>
            <a:ext cx="683954" cy="36512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36" name="Shape 36"/>
          <p:cNvSpPr txBox="1"/>
          <p:nvPr>
            <p:ph idx="11" type="ftr"/>
          </p:nvPr>
        </p:nvSpPr>
        <p:spPr>
          <a:xfrm>
            <a:off x="508001" y="6041363"/>
            <a:ext cx="4723209" cy="36512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37" name="Shape 37"/>
          <p:cNvSpPr txBox="1"/>
          <p:nvPr>
            <p:ph idx="12" type="sldNum"/>
          </p:nvPr>
        </p:nvSpPr>
        <p:spPr>
          <a:xfrm>
            <a:off x="8639944" y="6403717"/>
            <a:ext cx="504056"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1" sz="1400">
                <a:solidFill>
                  <a:schemeClr val="dk1"/>
                </a:solidFill>
                <a:latin typeface="Times New Roman"/>
                <a:ea typeface="Times New Roman"/>
                <a:cs typeface="Times New Roman"/>
                <a:sym typeface="Times New Roman"/>
              </a:defRPr>
            </a:lvl1pPr>
            <a:lvl2pPr indent="0" lvl="1" marL="0" marR="0" rtl="0" algn="l">
              <a:spcBef>
                <a:spcPts val="0"/>
              </a:spcBef>
              <a:buNone/>
              <a:defRPr b="1" sz="1400">
                <a:solidFill>
                  <a:schemeClr val="dk1"/>
                </a:solidFill>
                <a:latin typeface="Times New Roman"/>
                <a:ea typeface="Times New Roman"/>
                <a:cs typeface="Times New Roman"/>
                <a:sym typeface="Times New Roman"/>
              </a:defRPr>
            </a:lvl2pPr>
            <a:lvl3pPr indent="0" lvl="2" marL="0" marR="0" rtl="0" algn="l">
              <a:spcBef>
                <a:spcPts val="0"/>
              </a:spcBef>
              <a:buNone/>
              <a:defRPr b="1" sz="1400">
                <a:solidFill>
                  <a:schemeClr val="dk1"/>
                </a:solidFill>
                <a:latin typeface="Times New Roman"/>
                <a:ea typeface="Times New Roman"/>
                <a:cs typeface="Times New Roman"/>
                <a:sym typeface="Times New Roman"/>
              </a:defRPr>
            </a:lvl3pPr>
            <a:lvl4pPr indent="0" lvl="3" marL="0" marR="0" rtl="0" algn="l">
              <a:spcBef>
                <a:spcPts val="0"/>
              </a:spcBef>
              <a:buNone/>
              <a:defRPr b="1" sz="1400">
                <a:solidFill>
                  <a:schemeClr val="dk1"/>
                </a:solidFill>
                <a:latin typeface="Times New Roman"/>
                <a:ea typeface="Times New Roman"/>
                <a:cs typeface="Times New Roman"/>
                <a:sym typeface="Times New Roman"/>
              </a:defRPr>
            </a:lvl4pPr>
            <a:lvl5pPr indent="0" lvl="4" marL="0" marR="0" rtl="0" algn="l">
              <a:spcBef>
                <a:spcPts val="0"/>
              </a:spcBef>
              <a:buNone/>
              <a:defRPr b="1" sz="1400">
                <a:solidFill>
                  <a:schemeClr val="dk1"/>
                </a:solidFill>
                <a:latin typeface="Times New Roman"/>
                <a:ea typeface="Times New Roman"/>
                <a:cs typeface="Times New Roman"/>
                <a:sym typeface="Times New Roman"/>
              </a:defRPr>
            </a:lvl5pPr>
            <a:lvl6pPr indent="0" lvl="5" marL="0" marR="0" rtl="0" algn="l">
              <a:spcBef>
                <a:spcPts val="0"/>
              </a:spcBef>
              <a:buNone/>
              <a:defRPr b="1" sz="1400">
                <a:solidFill>
                  <a:schemeClr val="dk1"/>
                </a:solidFill>
                <a:latin typeface="Times New Roman"/>
                <a:ea typeface="Times New Roman"/>
                <a:cs typeface="Times New Roman"/>
                <a:sym typeface="Times New Roman"/>
              </a:defRPr>
            </a:lvl6pPr>
            <a:lvl7pPr indent="0" lvl="6" marL="0" marR="0" rtl="0" algn="l">
              <a:spcBef>
                <a:spcPts val="0"/>
              </a:spcBef>
              <a:buNone/>
              <a:defRPr b="1" sz="1400">
                <a:solidFill>
                  <a:schemeClr val="dk1"/>
                </a:solidFill>
                <a:latin typeface="Times New Roman"/>
                <a:ea typeface="Times New Roman"/>
                <a:cs typeface="Times New Roman"/>
                <a:sym typeface="Times New Roman"/>
              </a:defRPr>
            </a:lvl7pPr>
            <a:lvl8pPr indent="0" lvl="7" marL="0" marR="0" rtl="0" algn="l">
              <a:spcBef>
                <a:spcPts val="0"/>
              </a:spcBef>
              <a:buNone/>
              <a:defRPr b="1" sz="1400">
                <a:solidFill>
                  <a:schemeClr val="dk1"/>
                </a:solidFill>
                <a:latin typeface="Times New Roman"/>
                <a:ea typeface="Times New Roman"/>
                <a:cs typeface="Times New Roman"/>
                <a:sym typeface="Times New Roman"/>
              </a:defRPr>
            </a:lvl8pPr>
            <a:lvl9pPr indent="0" lvl="8" marL="0" marR="0" rtl="0" algn="l">
              <a:spcBef>
                <a:spcPts val="0"/>
              </a:spcBef>
              <a:buNone/>
              <a:defRPr b="1" sz="1400">
                <a:solidFill>
                  <a:schemeClr val="dk1"/>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p:cSld name="標題投影片">
    <p:spTree>
      <p:nvGrpSpPr>
        <p:cNvPr id="38" name="Shape 38"/>
        <p:cNvGrpSpPr/>
        <p:nvPr/>
      </p:nvGrpSpPr>
      <p:grpSpPr>
        <a:xfrm>
          <a:off x="0" y="0"/>
          <a:ext cx="0" cy="0"/>
          <a:chOff x="0" y="0"/>
          <a:chExt cx="0" cy="0"/>
        </a:xfrm>
      </p:grpSpPr>
      <p:pic>
        <p:nvPicPr>
          <p:cNvPr descr="C:\Users\Administrator\Desktop\圖片2.tif" id="39" name="Shape 39"/>
          <p:cNvPicPr preferRelativeResize="0"/>
          <p:nvPr/>
        </p:nvPicPr>
        <p:blipFill/>
        <p:spPr>
          <a:xfrm>
            <a:off x="1" y="3500438"/>
            <a:ext cx="9144032" cy="1677988"/>
          </a:xfrm>
          <a:prstGeom prst="rect">
            <a:avLst/>
          </a:prstGeom>
          <a:solidFill>
            <a:srgbClr val="FFFFFF"/>
          </a:solidFill>
          <a:ln>
            <a:noFill/>
          </a:ln>
        </p:spPr>
      </p:pic>
      <p:sp>
        <p:nvSpPr>
          <p:cNvPr id="40" name="Shape 40"/>
          <p:cNvSpPr/>
          <p:nvPr/>
        </p:nvSpPr>
        <p:spPr>
          <a:xfrm>
            <a:off x="0" y="2285992"/>
            <a:ext cx="9144000" cy="1285884"/>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Baskerville"/>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41" name="Shape 41"/>
          <p:cNvSpPr/>
          <p:nvPr/>
        </p:nvSpPr>
        <p:spPr>
          <a:xfrm>
            <a:off x="0" y="3429000"/>
            <a:ext cx="9144000" cy="142876"/>
          </a:xfrm>
          <a:prstGeom prst="rect">
            <a:avLst/>
          </a:prstGeom>
          <a:solidFill>
            <a:srgbClr val="92CC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Baskerville"/>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42" name="Shape 42"/>
          <p:cNvSpPr/>
          <p:nvPr/>
        </p:nvSpPr>
        <p:spPr>
          <a:xfrm>
            <a:off x="0" y="2285992"/>
            <a:ext cx="9144000" cy="142876"/>
          </a:xfrm>
          <a:prstGeom prst="rect">
            <a:avLst/>
          </a:prstGeom>
          <a:solidFill>
            <a:srgbClr val="B6DD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Baskerville"/>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43" name="Shape 43"/>
          <p:cNvSpPr/>
          <p:nvPr/>
        </p:nvSpPr>
        <p:spPr>
          <a:xfrm>
            <a:off x="0" y="3500438"/>
            <a:ext cx="9144000" cy="7143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Baskerville"/>
              <a:buNone/>
            </a:pPr>
            <a:r>
              <a:t/>
            </a:r>
            <a:endParaRPr b="0" i="0" sz="1800" u="none" cap="none" strike="noStrike">
              <a:solidFill>
                <a:srgbClr val="FFFFFF"/>
              </a:solidFill>
              <a:latin typeface="Libre Baskerville"/>
              <a:ea typeface="Libre Baskerville"/>
              <a:cs typeface="Libre Baskerville"/>
              <a:sym typeface="Libre Baskerville"/>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Shape 10"/>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 name="Shape 11"/>
          <p:cNvSpPr txBox="1"/>
          <p:nvPr>
            <p:ph idx="12" type="sldNum"/>
          </p:nvPr>
        </p:nvSpPr>
        <p:spPr>
          <a:xfrm>
            <a:off x="8639944" y="6403717"/>
            <a:ext cx="504056"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1400"/>
              <a:buFont typeface="Times New Roman"/>
              <a:buNone/>
              <a:defRPr b="1"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17.png"/><Relationship Id="rId6"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2.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6.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pic>
        <p:nvPicPr>
          <p:cNvPr descr="大學評鑑封面01" id="49" name="Shape 49"/>
          <p:cNvPicPr preferRelativeResize="0"/>
          <p:nvPr/>
        </p:nvPicPr>
        <p:blipFill rotWithShape="1">
          <a:blip r:embed="rId3">
            <a:alphaModFix/>
          </a:blip>
          <a:srcRect b="0" l="0" r="0" t="0"/>
          <a:stretch/>
        </p:blipFill>
        <p:spPr>
          <a:xfrm>
            <a:off x="0" y="357166"/>
            <a:ext cx="9144000" cy="6500834"/>
          </a:xfrm>
          <a:prstGeom prst="rect">
            <a:avLst/>
          </a:prstGeom>
          <a:noFill/>
          <a:ln>
            <a:noFill/>
          </a:ln>
        </p:spPr>
      </p:pic>
      <p:pic>
        <p:nvPicPr>
          <p:cNvPr descr="E:\第一科大計畫書\頁面-44.jpg" id="50" name="Shape 50"/>
          <p:cNvPicPr preferRelativeResize="0"/>
          <p:nvPr/>
        </p:nvPicPr>
        <p:blipFill rotWithShape="1">
          <a:blip r:embed="rId4">
            <a:alphaModFix/>
          </a:blip>
          <a:srcRect b="0" l="0" r="0" t="0"/>
          <a:stretch/>
        </p:blipFill>
        <p:spPr>
          <a:xfrm>
            <a:off x="1" y="1699935"/>
            <a:ext cx="9143999" cy="3282882"/>
          </a:xfrm>
          <a:prstGeom prst="rect">
            <a:avLst/>
          </a:prstGeom>
          <a:noFill/>
          <a:ln>
            <a:noFill/>
          </a:ln>
        </p:spPr>
      </p:pic>
      <p:sp>
        <p:nvSpPr>
          <p:cNvPr id="51" name="Shape 51"/>
          <p:cNvSpPr/>
          <p:nvPr/>
        </p:nvSpPr>
        <p:spPr>
          <a:xfrm>
            <a:off x="0" y="1"/>
            <a:ext cx="9140740" cy="5740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ibre Baskerville"/>
              <a:ea typeface="Libre Baskerville"/>
              <a:cs typeface="Libre Baskerville"/>
              <a:sym typeface="Libre Baskerville"/>
            </a:endParaRPr>
          </a:p>
        </p:txBody>
      </p:sp>
      <p:grpSp>
        <p:nvGrpSpPr>
          <p:cNvPr id="52" name="Shape 52"/>
          <p:cNvGrpSpPr/>
          <p:nvPr/>
        </p:nvGrpSpPr>
        <p:grpSpPr>
          <a:xfrm>
            <a:off x="1" y="3286124"/>
            <a:ext cx="9143998" cy="1071572"/>
            <a:chOff x="0" y="4057654"/>
            <a:chExt cx="9144000" cy="1371611"/>
          </a:xfrm>
        </p:grpSpPr>
        <p:sp>
          <p:nvSpPr>
            <p:cNvPr id="53" name="Shape 53"/>
            <p:cNvSpPr/>
            <p:nvPr/>
          </p:nvSpPr>
          <p:spPr>
            <a:xfrm>
              <a:off x="0" y="4143380"/>
              <a:ext cx="9144000" cy="1285885"/>
            </a:xfrm>
            <a:prstGeom prst="rect">
              <a:avLst/>
            </a:prstGeom>
            <a:solidFill>
              <a:srgbClr val="3660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4" name="Shape 54"/>
            <p:cNvSpPr/>
            <p:nvPr/>
          </p:nvSpPr>
          <p:spPr>
            <a:xfrm>
              <a:off x="0" y="5286388"/>
              <a:ext cx="9144000" cy="142876"/>
            </a:xfrm>
            <a:prstGeom prst="rect">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5" name="Shape 55"/>
            <p:cNvSpPr/>
            <p:nvPr/>
          </p:nvSpPr>
          <p:spPr>
            <a:xfrm>
              <a:off x="0" y="4057654"/>
              <a:ext cx="9144000" cy="142876"/>
            </a:xfrm>
            <a:prstGeom prst="rect">
              <a:avLst/>
            </a:prstGeom>
            <a:solidFill>
              <a:srgbClr val="B6DD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6" name="Shape 56"/>
            <p:cNvSpPr/>
            <p:nvPr/>
          </p:nvSpPr>
          <p:spPr>
            <a:xfrm>
              <a:off x="0" y="5357826"/>
              <a:ext cx="9144000" cy="7143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grpSp>
      <p:pic>
        <p:nvPicPr>
          <p:cNvPr descr="C:\Users\Administrator\Desktop\圖片1.tif" id="57" name="Shape 57"/>
          <p:cNvPicPr preferRelativeResize="0"/>
          <p:nvPr/>
        </p:nvPicPr>
        <p:blipFill rotWithShape="1">
          <a:blip r:embed="rId5">
            <a:alphaModFix/>
          </a:blip>
          <a:srcRect b="0" l="0" r="0" t="0"/>
          <a:stretch/>
        </p:blipFill>
        <p:spPr>
          <a:xfrm>
            <a:off x="0" y="3048898"/>
            <a:ext cx="1812161" cy="1594548"/>
          </a:xfrm>
          <a:prstGeom prst="rect">
            <a:avLst/>
          </a:prstGeom>
          <a:noFill/>
          <a:ln>
            <a:noFill/>
          </a:ln>
        </p:spPr>
      </p:pic>
      <p:sp>
        <p:nvSpPr>
          <p:cNvPr id="58" name="Shape 58"/>
          <p:cNvSpPr txBox="1"/>
          <p:nvPr/>
        </p:nvSpPr>
        <p:spPr>
          <a:xfrm>
            <a:off x="1791648" y="3424250"/>
            <a:ext cx="7349092" cy="84832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00"/>
              </a:buClr>
              <a:buSzPts val="3200"/>
              <a:buFont typeface="Arial"/>
              <a:buNone/>
            </a:pPr>
            <a:r>
              <a:rPr b="1" i="0" lang="zh-TW" sz="3200" u="none" cap="none" strike="noStrike">
                <a:solidFill>
                  <a:srgbClr val="FFFF00"/>
                </a:solidFill>
                <a:latin typeface="Times New Roman"/>
                <a:ea typeface="Times New Roman"/>
                <a:cs typeface="Times New Roman"/>
                <a:sym typeface="Times New Roman"/>
              </a:rPr>
              <a:t>網路金融社群媒體大數據分析與應用</a:t>
            </a:r>
            <a:endParaRPr b="1" i="0" sz="3200" u="none" cap="none" strike="noStrike">
              <a:solidFill>
                <a:srgbClr val="FFFF00"/>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FFFF00"/>
              </a:buClr>
              <a:buSzPts val="3200"/>
              <a:buFont typeface="Arial"/>
              <a:buNone/>
            </a:pPr>
            <a:r>
              <a:rPr b="1" i="0" lang="zh-TW" sz="3200" u="none" cap="none" strike="noStrike">
                <a:solidFill>
                  <a:srgbClr val="FFFF00"/>
                </a:solidFill>
                <a:latin typeface="Times New Roman"/>
                <a:ea typeface="Times New Roman"/>
                <a:cs typeface="Times New Roman"/>
                <a:sym typeface="Times New Roman"/>
              </a:rPr>
              <a:t>~精準掌握企業決策脈絡~</a:t>
            </a:r>
            <a:endParaRPr b="1" i="0" sz="3200" u="none" cap="none" strike="noStrike">
              <a:solidFill>
                <a:srgbClr val="FFFF00"/>
              </a:solidFill>
              <a:latin typeface="Times New Roman"/>
              <a:ea typeface="Times New Roman"/>
              <a:cs typeface="Times New Roman"/>
              <a:sym typeface="Times New Roman"/>
            </a:endParaRPr>
          </a:p>
        </p:txBody>
      </p:sp>
      <p:sp>
        <p:nvSpPr>
          <p:cNvPr id="59" name="Shape 59"/>
          <p:cNvSpPr txBox="1"/>
          <p:nvPr/>
        </p:nvSpPr>
        <p:spPr>
          <a:xfrm>
            <a:off x="0" y="4890052"/>
            <a:ext cx="9144000" cy="184205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b="1" i="0" lang="zh-TW" sz="2400" u="none" cap="none" strike="noStrike">
                <a:solidFill>
                  <a:schemeClr val="dk1"/>
                </a:solidFill>
                <a:latin typeface="Times New Roman"/>
                <a:ea typeface="Times New Roman"/>
                <a:cs typeface="Times New Roman"/>
                <a:sym typeface="Times New Roman"/>
              </a:rPr>
              <a:t>陳育仁</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480"/>
              </a:spcBef>
              <a:spcAft>
                <a:spcPts val="0"/>
              </a:spcAft>
              <a:buClr>
                <a:schemeClr val="dk1"/>
              </a:buClr>
              <a:buSzPts val="2400"/>
              <a:buFont typeface="Arial"/>
              <a:buNone/>
            </a:pPr>
            <a:r>
              <a:rPr b="1" i="0" lang="zh-TW" sz="2400" u="none" cap="none" strike="noStrike">
                <a:solidFill>
                  <a:schemeClr val="dk1"/>
                </a:solidFill>
                <a:latin typeface="Times New Roman"/>
                <a:ea typeface="Times New Roman"/>
                <a:cs typeface="Times New Roman"/>
                <a:sym typeface="Times New Roman"/>
              </a:rPr>
              <a:t>國立高雄第一科技大學  財務金融學院 </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480"/>
              </a:spcBef>
              <a:spcAft>
                <a:spcPts val="0"/>
              </a:spcAft>
              <a:buClr>
                <a:schemeClr val="dk1"/>
              </a:buClr>
              <a:buSzPts val="2400"/>
              <a:buFont typeface="Arial"/>
              <a:buNone/>
            </a:pPr>
            <a:r>
              <a:rPr b="1" i="0" lang="zh-TW" sz="2400" u="none" cap="none" strike="noStrike">
                <a:solidFill>
                  <a:schemeClr val="dk1"/>
                </a:solidFill>
                <a:latin typeface="Times New Roman"/>
                <a:ea typeface="Times New Roman"/>
                <a:cs typeface="Times New Roman"/>
                <a:sym typeface="Times New Roman"/>
              </a:rPr>
              <a:t>會計資訊系 / 資訊財務碩士學程 / 財金大數據中心  教授</a:t>
            </a:r>
            <a:endParaRPr b="1" i="0" sz="2400" u="none" cap="none" strike="noStrike">
              <a:solidFill>
                <a:schemeClr val="dk1"/>
              </a:solidFill>
              <a:latin typeface="Times New Roman"/>
              <a:ea typeface="Times New Roman"/>
              <a:cs typeface="Times New Roman"/>
              <a:sym typeface="Times New Roman"/>
            </a:endParaRPr>
          </a:p>
          <a:p>
            <a:pPr indent="0" lvl="0" marL="0" marR="0" rtl="0" algn="ctr">
              <a:spcBef>
                <a:spcPts val="480"/>
              </a:spcBef>
              <a:spcAft>
                <a:spcPts val="0"/>
              </a:spcAft>
              <a:buClr>
                <a:schemeClr val="dk1"/>
              </a:buClr>
              <a:buSzPts val="2400"/>
              <a:buFont typeface="Arial"/>
              <a:buNone/>
            </a:pPr>
            <a:r>
              <a:rPr b="1" i="0" lang="zh-TW" sz="2400" u="none" cap="none" strike="noStrike">
                <a:solidFill>
                  <a:schemeClr val="dk1"/>
                </a:solidFill>
                <a:latin typeface="Times New Roman"/>
                <a:ea typeface="Times New Roman"/>
                <a:cs typeface="Times New Roman"/>
                <a:sym typeface="Times New Roman"/>
              </a:rPr>
              <a:t>107年01月24日</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idx="1" type="body"/>
          </p:nvPr>
        </p:nvSpPr>
        <p:spPr>
          <a:xfrm>
            <a:off x="331304" y="1775795"/>
            <a:ext cx="8470987" cy="4280448"/>
          </a:xfrm>
          <a:prstGeom prst="rect">
            <a:avLst/>
          </a:prstGeom>
          <a:noFill/>
          <a:ln>
            <a:noFill/>
          </a:ln>
        </p:spPr>
        <p:txBody>
          <a:bodyPr anchorCtr="0" anchor="t" bIns="45700" lIns="91425" spcFirstLastPara="1" rIns="91425" wrap="square" tIns="45700">
            <a:noAutofit/>
          </a:bodyPr>
          <a:lstStyle/>
          <a:p>
            <a:pPr indent="-228600" lvl="1" marL="273050" marR="0" rtl="0" algn="l">
              <a:lnSpc>
                <a:spcPct val="80000"/>
              </a:lnSpc>
              <a:spcBef>
                <a:spcPts val="0"/>
              </a:spcBef>
              <a:spcAft>
                <a:spcPts val="0"/>
              </a:spcAft>
              <a:buClr>
                <a:srgbClr val="FF0000"/>
              </a:buClr>
              <a:buSzPts val="3792"/>
              <a:buFont typeface="Noto Sans Symbols"/>
              <a:buNone/>
            </a:pPr>
            <a:r>
              <a:rPr b="1" i="0" lang="zh-TW" sz="3792" u="none" cap="none" strike="noStrike">
                <a:solidFill>
                  <a:srgbClr val="FF0000"/>
                </a:solidFill>
                <a:latin typeface="Source Sans Pro"/>
                <a:ea typeface="Source Sans Pro"/>
                <a:cs typeface="Source Sans Pro"/>
                <a:sym typeface="Source Sans Pro"/>
              </a:rPr>
              <a:t> </a:t>
            </a:r>
            <a:endParaRPr b="1" i="0" sz="3792" u="none" cap="none" strike="noStrike">
              <a:solidFill>
                <a:srgbClr val="FF0000"/>
              </a:solidFill>
              <a:latin typeface="Source Sans Pro"/>
              <a:ea typeface="Source Sans Pro"/>
              <a:cs typeface="Source Sans Pro"/>
              <a:sym typeface="Source Sans Pro"/>
            </a:endParaRPr>
          </a:p>
          <a:p>
            <a:pPr indent="-228600" lvl="1" marL="273050" marR="0" rtl="0" algn="l">
              <a:lnSpc>
                <a:spcPct val="80000"/>
              </a:lnSpc>
              <a:spcBef>
                <a:spcPts val="758"/>
              </a:spcBef>
              <a:spcAft>
                <a:spcPts val="0"/>
              </a:spcAft>
              <a:buClr>
                <a:srgbClr val="FF0000"/>
              </a:buClr>
              <a:buSzPts val="3792"/>
              <a:buFont typeface="Noto Sans Symbols"/>
              <a:buNone/>
            </a:pPr>
            <a:r>
              <a:rPr b="1" i="0" lang="zh-TW" sz="3792" u="none" cap="none" strike="noStrike">
                <a:solidFill>
                  <a:srgbClr val="FF0000"/>
                </a:solidFill>
                <a:latin typeface="Source Sans Pro"/>
                <a:ea typeface="Source Sans Pro"/>
                <a:cs typeface="Source Sans Pro"/>
                <a:sym typeface="Source Sans Pro"/>
              </a:rPr>
              <a:t>  </a:t>
            </a:r>
            <a:r>
              <a:rPr b="1" i="0" lang="zh-TW" sz="3237" u="none" cap="none" strike="noStrike">
                <a:solidFill>
                  <a:srgbClr val="FF0000"/>
                </a:solidFill>
                <a:latin typeface="Source Sans Pro"/>
                <a:ea typeface="Source Sans Pro"/>
                <a:cs typeface="Source Sans Pro"/>
                <a:sym typeface="Source Sans Pro"/>
              </a:rPr>
              <a:t>未來:  </a:t>
            </a:r>
            <a:r>
              <a:rPr b="0" i="0" lang="zh-TW" sz="3237" u="none" cap="none" strike="noStrike">
                <a:solidFill>
                  <a:srgbClr val="0000FF"/>
                </a:solidFill>
                <a:latin typeface="Times New Roman"/>
                <a:ea typeface="Times New Roman"/>
                <a:cs typeface="Times New Roman"/>
                <a:sym typeface="Times New Roman"/>
              </a:rPr>
              <a:t>(信任、安全、</a:t>
            </a:r>
            <a:r>
              <a:rPr b="1" i="0" lang="zh-TW" sz="3237" u="sng" cap="none" strike="noStrike">
                <a:solidFill>
                  <a:srgbClr val="0000FF"/>
                </a:solidFill>
                <a:latin typeface="Times New Roman"/>
                <a:ea typeface="Times New Roman"/>
                <a:cs typeface="Times New Roman"/>
                <a:sym typeface="Times New Roman"/>
              </a:rPr>
              <a:t>有效率</a:t>
            </a:r>
            <a:r>
              <a:rPr b="0" i="0" lang="zh-TW" sz="3237" u="none" cap="none" strike="noStrike">
                <a:solidFill>
                  <a:srgbClr val="0000FF"/>
                </a:solidFill>
                <a:latin typeface="Times New Roman"/>
                <a:ea typeface="Times New Roman"/>
                <a:cs typeface="Times New Roman"/>
                <a:sym typeface="Times New Roman"/>
              </a:rPr>
              <a:t>)</a:t>
            </a:r>
            <a:endParaRPr/>
          </a:p>
          <a:p>
            <a:pPr indent="-228600" lvl="1" marL="273050" marR="0" rtl="0" algn="l">
              <a:lnSpc>
                <a:spcPct val="80000"/>
              </a:lnSpc>
              <a:spcBef>
                <a:spcPts val="740"/>
              </a:spcBef>
              <a:spcAft>
                <a:spcPts val="0"/>
              </a:spcAft>
              <a:buClr>
                <a:srgbClr val="FF0000"/>
              </a:buClr>
              <a:buSzPts val="3700"/>
              <a:buFont typeface="Noto Sans Symbols"/>
              <a:buNone/>
            </a:pPr>
            <a:r>
              <a:rPr b="1" i="0" lang="zh-TW" sz="3700" u="none" cap="none" strike="noStrike">
                <a:solidFill>
                  <a:srgbClr val="FF0000"/>
                </a:solidFill>
                <a:latin typeface="Source Sans Pro"/>
                <a:ea typeface="Source Sans Pro"/>
                <a:cs typeface="Source Sans Pro"/>
                <a:sym typeface="Source Sans Pro"/>
              </a:rPr>
              <a:t>  </a:t>
            </a:r>
            <a:r>
              <a:rPr b="0" i="0" lang="zh-TW" sz="2775" u="none" cap="none" strike="noStrike">
                <a:solidFill>
                  <a:schemeClr val="dk1"/>
                </a:solidFill>
                <a:latin typeface="Source Sans Pro"/>
                <a:ea typeface="Source Sans Pro"/>
                <a:cs typeface="Source Sans Pro"/>
                <a:sym typeface="Source Sans Pro"/>
              </a:rPr>
              <a:t>導入區塊鏈解決方案：點對點的價值傳遞鏈，在一個由密碼學保護的共享帳本上，沒有任何單一實體可以竄改帳本上的資料。 </a:t>
            </a:r>
            <a:endParaRPr b="0" i="0" sz="2775"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555"/>
              </a:spcBef>
              <a:spcAft>
                <a:spcPts val="0"/>
              </a:spcAft>
              <a:buClr>
                <a:schemeClr val="dk1"/>
              </a:buClr>
              <a:buSzPts val="2775"/>
              <a:buFont typeface="Noto Sans Symbols"/>
              <a:buNone/>
            </a:pPr>
            <a:r>
              <a:t/>
            </a:r>
            <a:endParaRPr b="0" i="0" sz="2775"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555"/>
              </a:spcBef>
              <a:spcAft>
                <a:spcPts val="0"/>
              </a:spcAft>
              <a:buClr>
                <a:schemeClr val="dk1"/>
              </a:buClr>
              <a:buSzPts val="2775"/>
              <a:buFont typeface="Noto Sans Symbols"/>
              <a:buNone/>
            </a:pPr>
            <a:r>
              <a:rPr b="0" i="0" lang="zh-TW" sz="2775" u="none" cap="none" strike="noStrike">
                <a:solidFill>
                  <a:schemeClr val="dk1"/>
                </a:solidFill>
                <a:latin typeface="Source Sans Pro"/>
                <a:ea typeface="Source Sans Pro"/>
                <a:cs typeface="Source Sans Pro"/>
                <a:sym typeface="Source Sans Pro"/>
              </a:rPr>
              <a:t>   </a:t>
            </a:r>
            <a:r>
              <a:rPr b="1" i="0" lang="zh-TW" sz="2775" u="none" cap="none" strike="noStrike">
                <a:solidFill>
                  <a:srgbClr val="E36C09"/>
                </a:solidFill>
                <a:latin typeface="Source Sans Pro"/>
                <a:ea typeface="Source Sans Pro"/>
                <a:cs typeface="Source Sans Pro"/>
                <a:sym typeface="Source Sans Pro"/>
              </a:rPr>
              <a:t>不須仰賴第三方如銀行、政府，區塊鏈本身就是具信任機制的基礎建設 </a:t>
            </a:r>
            <a:endParaRPr b="1" i="0" sz="2775" u="none" cap="none" strike="noStrike">
              <a:solidFill>
                <a:srgbClr val="E36C09"/>
              </a:solidFill>
              <a:latin typeface="Source Sans Pro"/>
              <a:ea typeface="Source Sans Pro"/>
              <a:cs typeface="Source Sans Pro"/>
              <a:sym typeface="Source Sans Pro"/>
            </a:endParaRPr>
          </a:p>
          <a:p>
            <a:pPr indent="-228600" lvl="1" marL="273050" marR="0" rtl="0" algn="l">
              <a:lnSpc>
                <a:spcPct val="80000"/>
              </a:lnSpc>
              <a:spcBef>
                <a:spcPts val="555"/>
              </a:spcBef>
              <a:spcAft>
                <a:spcPts val="0"/>
              </a:spcAft>
              <a:buClr>
                <a:schemeClr val="dk1"/>
              </a:buClr>
              <a:buSzPts val="2775"/>
              <a:buFont typeface="Noto Sans Symbols"/>
              <a:buNone/>
            </a:pPr>
            <a:r>
              <a:rPr b="0" i="0" lang="zh-TW" sz="2775" u="none" cap="none" strike="noStrike">
                <a:solidFill>
                  <a:schemeClr val="dk1"/>
                </a:solidFill>
                <a:latin typeface="Source Sans Pro"/>
                <a:ea typeface="Source Sans Pro"/>
                <a:cs typeface="Source Sans Pro"/>
                <a:sym typeface="Source Sans Pro"/>
              </a:rPr>
              <a:t>   區塊鏈將變革與創新導入過去缺乏競爭的產業環境。 </a:t>
            </a:r>
            <a:endParaRPr b="0" i="0" sz="2775" u="none" cap="none" strike="noStrike">
              <a:solidFill>
                <a:srgbClr val="FF0000"/>
              </a:solidFill>
              <a:latin typeface="Source Sans Pro"/>
              <a:ea typeface="Source Sans Pro"/>
              <a:cs typeface="Source Sans Pro"/>
              <a:sym typeface="Source Sans Pro"/>
            </a:endParaRPr>
          </a:p>
        </p:txBody>
      </p:sp>
      <p:sp>
        <p:nvSpPr>
          <p:cNvPr id="144" name="Shape 144"/>
          <p:cNvSpPr/>
          <p:nvPr/>
        </p:nvSpPr>
        <p:spPr>
          <a:xfrm>
            <a:off x="0" y="795127"/>
            <a:ext cx="9144000" cy="9806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TW" sz="5400" u="none" cap="none" strike="noStrike">
                <a:solidFill>
                  <a:schemeClr val="dk1"/>
                </a:solidFill>
                <a:latin typeface="Times New Roman"/>
                <a:ea typeface="Times New Roman"/>
                <a:cs typeface="Times New Roman"/>
                <a:sym typeface="Times New Roman"/>
              </a:rPr>
              <a:t>Blockchain</a:t>
            </a:r>
            <a:endParaRPr b="0" i="0" sz="50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idx="1" type="body"/>
          </p:nvPr>
        </p:nvSpPr>
        <p:spPr>
          <a:xfrm>
            <a:off x="2914650" y="1268413"/>
            <a:ext cx="3322638" cy="1943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SzPts val="4600"/>
              <a:buFont typeface="Noto Sans Symbols"/>
              <a:buNone/>
            </a:pPr>
            <a:r>
              <a:rPr b="1" i="0" lang="zh-TW" sz="4600" u="none" cap="none" strike="noStrike">
                <a:solidFill>
                  <a:schemeClr val="dk1"/>
                </a:solidFill>
                <a:latin typeface="Times New Roman"/>
                <a:ea typeface="Times New Roman"/>
                <a:cs typeface="Times New Roman"/>
                <a:sym typeface="Times New Roman"/>
              </a:rPr>
              <a:t>敬 請 指 教</a:t>
            </a:r>
            <a:endParaRPr b="1" i="0" sz="46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920"/>
              </a:spcBef>
              <a:spcAft>
                <a:spcPts val="0"/>
              </a:spcAft>
              <a:buClr>
                <a:schemeClr val="dk1"/>
              </a:buClr>
              <a:buSzPts val="4600"/>
              <a:buFont typeface="Noto Sans Symbols"/>
              <a:buNone/>
            </a:pPr>
            <a:r>
              <a:rPr b="1" i="0" lang="zh-TW" sz="4600" u="none" cap="none" strike="noStrike">
                <a:solidFill>
                  <a:schemeClr val="dk1"/>
                </a:solidFill>
                <a:latin typeface="Times New Roman"/>
                <a:ea typeface="Times New Roman"/>
                <a:cs typeface="Times New Roman"/>
                <a:sym typeface="Times New Roman"/>
              </a:rPr>
              <a:t>Q&amp;A</a:t>
            </a:r>
            <a:endParaRPr b="1" i="0" sz="4600" u="none" cap="none" strike="noStrike">
              <a:solidFill>
                <a:schemeClr val="dk1"/>
              </a:solidFill>
              <a:latin typeface="Times New Roman"/>
              <a:ea typeface="Times New Roman"/>
              <a:cs typeface="Times New Roman"/>
              <a:sym typeface="Times New Roman"/>
            </a:endParaRPr>
          </a:p>
        </p:txBody>
      </p:sp>
      <p:pic>
        <p:nvPicPr>
          <p:cNvPr descr="提袋-地球-10" id="1064" name="Shape 1064"/>
          <p:cNvPicPr preferRelativeResize="0"/>
          <p:nvPr/>
        </p:nvPicPr>
        <p:blipFill rotWithShape="1">
          <a:blip r:embed="rId3">
            <a:alphaModFix/>
          </a:blip>
          <a:srcRect b="0" l="0" r="0" t="0"/>
          <a:stretch/>
        </p:blipFill>
        <p:spPr>
          <a:xfrm>
            <a:off x="0" y="3068638"/>
            <a:ext cx="9153525" cy="37893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idx="1" type="body"/>
          </p:nvPr>
        </p:nvSpPr>
        <p:spPr>
          <a:xfrm>
            <a:off x="371060" y="1934819"/>
            <a:ext cx="8470987" cy="4280448"/>
          </a:xfrm>
          <a:prstGeom prst="rect">
            <a:avLst/>
          </a:prstGeom>
          <a:noFill/>
          <a:ln>
            <a:noFill/>
          </a:ln>
        </p:spPr>
        <p:txBody>
          <a:bodyPr anchorCtr="0" anchor="t" bIns="45700" lIns="91425" spcFirstLastPara="1" rIns="91425" wrap="square" tIns="45700">
            <a:noAutofit/>
          </a:bodyPr>
          <a:lstStyle/>
          <a:p>
            <a:pPr indent="-228600" lvl="1" marL="273050" marR="0" rtl="0" algn="l">
              <a:lnSpc>
                <a:spcPct val="80000"/>
              </a:lnSpc>
              <a:spcBef>
                <a:spcPts val="0"/>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數位化貨幣 </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數位證券化應用 </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供應鏈產銷履歷 </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公民電子投票</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健康醫療紀錄 </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智慧合約 </a:t>
            </a:r>
            <a:endParaRPr b="0" i="0" sz="374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748"/>
              </a:spcBef>
              <a:spcAft>
                <a:spcPts val="0"/>
              </a:spcAft>
              <a:buClr>
                <a:schemeClr val="dk1"/>
              </a:buClr>
              <a:buSzPts val="3740"/>
              <a:buFont typeface="Noto Sans Symbols"/>
              <a:buNone/>
            </a:pPr>
            <a:r>
              <a:rPr b="0" i="0" lang="zh-TW" sz="3740" u="none" cap="none" strike="noStrike">
                <a:solidFill>
                  <a:schemeClr val="dk1"/>
                </a:solidFill>
                <a:latin typeface="Source Sans Pro"/>
                <a:ea typeface="Source Sans Pro"/>
                <a:cs typeface="Source Sans Pro"/>
                <a:sym typeface="Source Sans Pro"/>
              </a:rPr>
              <a:t>商業登記</a:t>
            </a:r>
            <a:endParaRPr b="0" i="0" sz="2550" u="none" cap="none" strike="noStrike">
              <a:solidFill>
                <a:srgbClr val="FF0000"/>
              </a:solidFill>
              <a:latin typeface="Source Sans Pro"/>
              <a:ea typeface="Source Sans Pro"/>
              <a:cs typeface="Source Sans Pro"/>
              <a:sym typeface="Source Sans Pro"/>
            </a:endParaRPr>
          </a:p>
        </p:txBody>
      </p:sp>
      <p:sp>
        <p:nvSpPr>
          <p:cNvPr id="150" name="Shape 150"/>
          <p:cNvSpPr/>
          <p:nvPr/>
        </p:nvSpPr>
        <p:spPr>
          <a:xfrm>
            <a:off x="0" y="795127"/>
            <a:ext cx="9144000" cy="9806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TW" sz="5400" u="none" cap="none" strike="noStrike">
                <a:solidFill>
                  <a:schemeClr val="dk1"/>
                </a:solidFill>
                <a:latin typeface="Times New Roman"/>
                <a:ea typeface="Times New Roman"/>
                <a:cs typeface="Times New Roman"/>
                <a:sym typeface="Times New Roman"/>
              </a:rPr>
              <a:t>Blockchain</a:t>
            </a:r>
            <a:r>
              <a:rPr b="0" i="0" lang="zh-TW" sz="5400" u="none" cap="none" strike="noStrike">
                <a:solidFill>
                  <a:schemeClr val="dk1"/>
                </a:solidFill>
                <a:latin typeface="Libre Baskerville"/>
                <a:ea typeface="Libre Baskerville"/>
                <a:cs typeface="Libre Baskerville"/>
                <a:sym typeface="Libre Baskerville"/>
              </a:rPr>
              <a:t>商業應用</a:t>
            </a:r>
            <a:endParaRPr b="0" i="0" sz="50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idx="1" type="body"/>
          </p:nvPr>
        </p:nvSpPr>
        <p:spPr>
          <a:xfrm>
            <a:off x="395287" y="1692549"/>
            <a:ext cx="8407004" cy="2150579"/>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rgbClr val="494429"/>
              </a:buClr>
              <a:buSzPts val="2800"/>
              <a:buFont typeface="Noto Sans Symbols"/>
              <a:buNone/>
            </a:pPr>
            <a:r>
              <a:rPr b="0" i="0" lang="zh-TW" sz="2800" u="none" cap="none" strike="noStrike">
                <a:solidFill>
                  <a:srgbClr val="494429"/>
                </a:solidFill>
                <a:latin typeface="Source Sans Pro"/>
                <a:ea typeface="Source Sans Pro"/>
                <a:cs typeface="Source Sans Pro"/>
                <a:sym typeface="Source Sans Pro"/>
              </a:rPr>
              <a:t>利用</a:t>
            </a:r>
            <a:r>
              <a:rPr b="0" i="0" lang="zh-TW" sz="2800" u="none" cap="none" strike="noStrike">
                <a:solidFill>
                  <a:srgbClr val="3F3F3F"/>
                </a:solidFill>
                <a:latin typeface="Source Sans Pro"/>
                <a:ea typeface="Source Sans Pro"/>
                <a:cs typeface="Source Sans Pro"/>
                <a:sym typeface="Source Sans Pro"/>
              </a:rPr>
              <a:t> </a:t>
            </a:r>
            <a:r>
              <a:rPr b="0" i="0" lang="zh-TW" sz="2800" u="none" cap="none" strike="noStrike">
                <a:solidFill>
                  <a:srgbClr val="FF0000"/>
                </a:solidFill>
                <a:latin typeface="Source Sans Pro"/>
                <a:ea typeface="Source Sans Pro"/>
                <a:cs typeface="Source Sans Pro"/>
                <a:sym typeface="Source Sans Pro"/>
              </a:rPr>
              <a:t>電腦</a:t>
            </a:r>
            <a:r>
              <a:rPr b="0" i="0" lang="zh-TW" sz="2800" u="none" cap="none" strike="noStrike">
                <a:solidFill>
                  <a:srgbClr val="3F3F3F"/>
                </a:solidFill>
                <a:latin typeface="Source Sans Pro"/>
                <a:ea typeface="Source Sans Pro"/>
                <a:cs typeface="Source Sans Pro"/>
                <a:sym typeface="Source Sans Pro"/>
              </a:rPr>
              <a:t>、</a:t>
            </a:r>
            <a:r>
              <a:rPr b="0" i="0" lang="zh-TW" sz="2800" u="none" cap="none" strike="noStrike">
                <a:solidFill>
                  <a:srgbClr val="FF0000"/>
                </a:solidFill>
                <a:latin typeface="Source Sans Pro"/>
                <a:ea typeface="Source Sans Pro"/>
                <a:cs typeface="Source Sans Pro"/>
                <a:sym typeface="Source Sans Pro"/>
              </a:rPr>
              <a:t>網路</a:t>
            </a:r>
            <a:r>
              <a:rPr b="0" i="0" lang="zh-TW" sz="2800" u="none" cap="none" strike="noStrike">
                <a:solidFill>
                  <a:srgbClr val="3F3F3F"/>
                </a:solidFill>
                <a:latin typeface="Source Sans Pro"/>
                <a:ea typeface="Source Sans Pro"/>
                <a:cs typeface="Source Sans Pro"/>
                <a:sym typeface="Source Sans Pro"/>
              </a:rPr>
              <a:t>、</a:t>
            </a:r>
            <a:r>
              <a:rPr b="0" i="0" lang="zh-TW" sz="2800" u="none" cap="none" strike="noStrike">
                <a:solidFill>
                  <a:srgbClr val="FF0000"/>
                </a:solidFill>
                <a:latin typeface="Source Sans Pro"/>
                <a:ea typeface="Source Sans Pro"/>
                <a:cs typeface="Source Sans Pro"/>
                <a:sym typeface="Source Sans Pro"/>
              </a:rPr>
              <a:t>Big Data</a:t>
            </a:r>
            <a:endParaRPr/>
          </a:p>
          <a:p>
            <a:pPr indent="-228600" lvl="1" marL="273050" marR="0" rtl="0" algn="l">
              <a:spcBef>
                <a:spcPts val="560"/>
              </a:spcBef>
              <a:spcAft>
                <a:spcPts val="0"/>
              </a:spcAft>
              <a:buClr>
                <a:srgbClr val="0000FF"/>
              </a:buClr>
              <a:buSzPts val="2800"/>
              <a:buFont typeface="Noto Sans Symbols"/>
              <a:buNone/>
            </a:pPr>
            <a:r>
              <a:rPr b="0" i="0" lang="zh-TW" sz="2800" u="none" cap="none" strike="noStrike">
                <a:solidFill>
                  <a:srgbClr val="0000FF"/>
                </a:solidFill>
                <a:latin typeface="Source Sans Pro"/>
                <a:ea typeface="Source Sans Pro"/>
                <a:cs typeface="Source Sans Pro"/>
                <a:sym typeface="Source Sans Pro"/>
              </a:rPr>
              <a:t>打造 智慧型工廠 (Smart Factory)/商業模式</a:t>
            </a:r>
            <a:endParaRPr b="0" i="0" sz="2800" u="none" cap="none" strike="noStrike">
              <a:solidFill>
                <a:srgbClr val="0000FF"/>
              </a:solidFill>
              <a:latin typeface="Source Sans Pro"/>
              <a:ea typeface="Source Sans Pro"/>
              <a:cs typeface="Source Sans Pro"/>
              <a:sym typeface="Source Sans Pro"/>
            </a:endParaRPr>
          </a:p>
          <a:p>
            <a:pPr indent="-228600" lvl="1" marL="273050" marR="0" rtl="0" algn="l">
              <a:spcBef>
                <a:spcPts val="560"/>
              </a:spcBef>
              <a:spcAft>
                <a:spcPts val="0"/>
              </a:spcAft>
              <a:buClr>
                <a:srgbClr val="494429"/>
              </a:buClr>
              <a:buSzPts val="2800"/>
              <a:buFont typeface="Noto Sans Symbols"/>
              <a:buNone/>
            </a:pPr>
            <a:r>
              <a:rPr b="0" i="0" lang="zh-TW" sz="2800" u="none" cap="none" strike="noStrike">
                <a:solidFill>
                  <a:srgbClr val="494429"/>
                </a:solidFill>
                <a:latin typeface="Source Sans Pro"/>
                <a:ea typeface="Source Sans Pro"/>
                <a:cs typeface="Source Sans Pro"/>
                <a:sym typeface="Source Sans Pro"/>
              </a:rPr>
              <a:t>(從產品開發到行銷的全過程賦予「智慧」，</a:t>
            </a:r>
            <a:endParaRPr/>
          </a:p>
          <a:p>
            <a:pPr indent="-228600" lvl="1" marL="273050" marR="0" rtl="0" algn="l">
              <a:spcBef>
                <a:spcPts val="560"/>
              </a:spcBef>
              <a:spcAft>
                <a:spcPts val="0"/>
              </a:spcAft>
              <a:buClr>
                <a:srgbClr val="494429"/>
              </a:buClr>
              <a:buSzPts val="2800"/>
              <a:buFont typeface="Noto Sans Symbols"/>
              <a:buNone/>
            </a:pPr>
            <a:r>
              <a:rPr b="0" i="0" lang="zh-TW" sz="2800" u="none" cap="none" strike="noStrike">
                <a:solidFill>
                  <a:srgbClr val="494429"/>
                </a:solidFill>
                <a:latin typeface="Source Sans Pro"/>
                <a:ea typeface="Source Sans Pro"/>
                <a:cs typeface="Source Sans Pro"/>
                <a:sym typeface="Source Sans Pro"/>
              </a:rPr>
              <a:t>可以提高生產與銷售效率、速度和靈活性)</a:t>
            </a:r>
            <a:endParaRPr/>
          </a:p>
        </p:txBody>
      </p:sp>
      <p:sp>
        <p:nvSpPr>
          <p:cNvPr id="156" name="Shape 156"/>
          <p:cNvSpPr txBox="1"/>
          <p:nvPr>
            <p:ph type="title"/>
          </p:nvPr>
        </p:nvSpPr>
        <p:spPr>
          <a:xfrm>
            <a:off x="0" y="790156"/>
            <a:ext cx="9143999" cy="9334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5000" u="none" cap="none" strike="noStrike">
                <a:solidFill>
                  <a:schemeClr val="dk1"/>
                </a:solidFill>
                <a:latin typeface="Times New Roman"/>
                <a:ea typeface="Times New Roman"/>
                <a:cs typeface="Times New Roman"/>
                <a:sym typeface="Times New Roman"/>
              </a:rPr>
              <a:t>Industry 4.0 / Business 4.0 </a:t>
            </a:r>
            <a:endParaRPr b="0" i="0" sz="5000" u="none" cap="none" strike="noStrike">
              <a:solidFill>
                <a:schemeClr val="dk1"/>
              </a:solidFill>
              <a:latin typeface="Times New Roman"/>
              <a:ea typeface="Times New Roman"/>
              <a:cs typeface="Times New Roman"/>
              <a:sym typeface="Times New Roman"/>
            </a:endParaRPr>
          </a:p>
        </p:txBody>
      </p:sp>
      <p:pic>
        <p:nvPicPr>
          <p:cNvPr descr="Industrie-4_0-e1403535251640" id="157" name="Shape 157"/>
          <p:cNvPicPr preferRelativeResize="0"/>
          <p:nvPr/>
        </p:nvPicPr>
        <p:blipFill rotWithShape="1">
          <a:blip r:embed="rId3">
            <a:alphaModFix/>
          </a:blip>
          <a:srcRect b="0" l="0" r="0" t="0"/>
          <a:stretch/>
        </p:blipFill>
        <p:spPr>
          <a:xfrm>
            <a:off x="1192658" y="4077072"/>
            <a:ext cx="4387454" cy="2128837"/>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13252" y="795128"/>
            <a:ext cx="9144000" cy="6880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3600" u="none" cap="none" strike="noStrike">
                <a:solidFill>
                  <a:schemeClr val="dk1"/>
                </a:solidFill>
                <a:latin typeface="Times New Roman"/>
                <a:ea typeface="Times New Roman"/>
                <a:cs typeface="Times New Roman"/>
                <a:sym typeface="Times New Roman"/>
              </a:rPr>
              <a:t>大數據/巨量資料/海量資料 (Big Data)</a:t>
            </a:r>
            <a:endParaRPr b="0" i="0" sz="3600" u="none" cap="none" strike="noStrike">
              <a:solidFill>
                <a:schemeClr val="dk1"/>
              </a:solidFill>
              <a:latin typeface="Times New Roman"/>
              <a:ea typeface="Times New Roman"/>
              <a:cs typeface="Times New Roman"/>
              <a:sym typeface="Times New Roman"/>
            </a:endParaRPr>
          </a:p>
        </p:txBody>
      </p:sp>
      <p:sp>
        <p:nvSpPr>
          <p:cNvPr id="163" name="Shape 163"/>
          <p:cNvSpPr txBox="1"/>
          <p:nvPr>
            <p:ph idx="1" type="body"/>
          </p:nvPr>
        </p:nvSpPr>
        <p:spPr>
          <a:xfrm>
            <a:off x="0" y="1722782"/>
            <a:ext cx="9144000" cy="4945759"/>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rgbClr val="3B3B3B"/>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從資訊系統演進談起: </a:t>
            </a:r>
            <a:r>
              <a:rPr b="1" i="0" lang="zh-TW" sz="3000" u="none" cap="none" strike="noStrike">
                <a:solidFill>
                  <a:srgbClr val="0000FF"/>
                </a:solidFill>
                <a:latin typeface="Source Sans Pro"/>
                <a:ea typeface="Source Sans Pro"/>
                <a:cs typeface="Source Sans Pro"/>
                <a:sym typeface="Source Sans Pro"/>
              </a:rPr>
              <a:t>資料量</a:t>
            </a:r>
            <a:r>
              <a:rPr b="0" i="0" lang="zh-TW" sz="3000" u="none" cap="none" strike="noStrike">
                <a:solidFill>
                  <a:schemeClr val="dk1"/>
                </a:solidFill>
                <a:latin typeface="Source Sans Pro"/>
                <a:ea typeface="Source Sans Pro"/>
                <a:cs typeface="Source Sans Pro"/>
                <a:sym typeface="Source Sans Pro"/>
              </a:rPr>
              <a:t>、</a:t>
            </a:r>
            <a:r>
              <a:rPr b="1" i="0" lang="zh-TW" sz="3000" u="none" cap="none" strike="noStrike">
                <a:solidFill>
                  <a:srgbClr val="0000FF"/>
                </a:solidFill>
                <a:latin typeface="Source Sans Pro"/>
                <a:ea typeface="Source Sans Pro"/>
                <a:cs typeface="Source Sans Pro"/>
                <a:sym typeface="Source Sans Pro"/>
              </a:rPr>
              <a:t>多樣性</a:t>
            </a:r>
            <a:r>
              <a:rPr b="0" i="0" lang="zh-TW" sz="3000" u="none" cap="none" strike="noStrike">
                <a:solidFill>
                  <a:schemeClr val="dk1"/>
                </a:solidFill>
                <a:latin typeface="Source Sans Pro"/>
                <a:ea typeface="Source Sans Pro"/>
                <a:cs typeface="Source Sans Pro"/>
                <a:sym typeface="Source Sans Pro"/>
              </a:rPr>
              <a:t>、</a:t>
            </a:r>
            <a:r>
              <a:rPr b="1" i="0" lang="zh-TW" sz="3000" u="none" cap="none" strike="noStrike">
                <a:solidFill>
                  <a:srgbClr val="0000FF"/>
                </a:solidFill>
                <a:latin typeface="Source Sans Pro"/>
                <a:ea typeface="Source Sans Pro"/>
                <a:cs typeface="Source Sans Pro"/>
                <a:sym typeface="Source Sans Pro"/>
              </a:rPr>
              <a:t>複雜性</a:t>
            </a:r>
            <a:endParaRPr/>
          </a:p>
          <a:p>
            <a:pPr indent="-228600" lvl="1" marL="273050" marR="0" rtl="0" algn="l">
              <a:spcBef>
                <a:spcPts val="600"/>
              </a:spcBef>
              <a:spcAft>
                <a:spcPts val="0"/>
              </a:spcAft>
              <a:buClr>
                <a:srgbClr val="0000FF"/>
              </a:buClr>
              <a:buSzPts val="3000"/>
              <a:buFont typeface="Noto Sans Symbols"/>
              <a:buNone/>
            </a:pPr>
            <a:r>
              <a:rPr b="0" i="0" lang="zh-TW" sz="3000" u="none" cap="none" strike="noStrike">
                <a:solidFill>
                  <a:srgbClr val="0000FF"/>
                </a:solidFill>
                <a:latin typeface="Source Sans Pro"/>
                <a:ea typeface="Source Sans Pro"/>
                <a:cs typeface="Source Sans Pro"/>
                <a:sym typeface="Source Sans Pro"/>
              </a:rPr>
              <a:t>                                      </a:t>
            </a:r>
            <a:r>
              <a:rPr b="1" i="0" lang="zh-TW" sz="3000" u="none" cap="none" strike="noStrike">
                <a:solidFill>
                  <a:srgbClr val="0000FF"/>
                </a:solidFill>
                <a:latin typeface="Source Sans Pro"/>
                <a:ea typeface="Source Sans Pro"/>
                <a:cs typeface="Source Sans Pro"/>
                <a:sym typeface="Source Sans Pro"/>
              </a:rPr>
              <a:t>資料價值密度</a:t>
            </a:r>
            <a:endParaRPr b="1" i="0" sz="3000" u="none" cap="none" strike="noStrike">
              <a:solidFill>
                <a:srgbClr val="0000FF"/>
              </a:solidFill>
              <a:latin typeface="Source Sans Pro"/>
              <a:ea typeface="Source Sans Pro"/>
              <a:cs typeface="Source Sans Pro"/>
              <a:sym typeface="Source Sans Pro"/>
            </a:endParaRPr>
          </a:p>
          <a:p>
            <a:pPr indent="-228600" lvl="1" marL="273050" marR="0" rtl="0" algn="l">
              <a:spcBef>
                <a:spcPts val="600"/>
              </a:spcBef>
              <a:spcAft>
                <a:spcPts val="0"/>
              </a:spcAft>
              <a:buClr>
                <a:schemeClr val="dk1"/>
              </a:buClr>
              <a:buSzPts val="3000"/>
              <a:buFont typeface="Noto Sans Symbols"/>
              <a:buNone/>
            </a:pPr>
            <a:r>
              <a:t/>
            </a:r>
            <a:endParaRPr b="0" i="0" sz="3000" u="none" cap="none" strike="noStrike">
              <a:solidFill>
                <a:schemeClr val="dk1"/>
              </a:solidFill>
              <a:latin typeface="Arial"/>
              <a:ea typeface="Arial"/>
              <a:cs typeface="Arial"/>
              <a:sym typeface="Arial"/>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Arial"/>
                <a:ea typeface="Arial"/>
                <a:cs typeface="Arial"/>
                <a:sym typeface="Arial"/>
              </a:rPr>
              <a:t>            </a:t>
            </a:r>
            <a:r>
              <a:rPr b="0" i="0" lang="zh-TW" sz="3300" u="none" cap="none" strike="noStrike">
                <a:solidFill>
                  <a:srgbClr val="FF0000"/>
                </a:solidFill>
                <a:latin typeface="Times New Roman"/>
                <a:ea typeface="Times New Roman"/>
                <a:cs typeface="Times New Roman"/>
                <a:sym typeface="Times New Roman"/>
              </a:rPr>
              <a:t>大數據(Big Data)</a:t>
            </a:r>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Times New Roman"/>
                <a:ea typeface="Times New Roman"/>
                <a:cs typeface="Times New Roman"/>
                <a:sym typeface="Times New Roman"/>
              </a:rPr>
              <a:t>                           </a:t>
            </a:r>
            <a:r>
              <a:rPr b="0" i="0" lang="zh-TW" sz="3300" u="none" cap="none" strike="noStrike">
                <a:solidFill>
                  <a:srgbClr val="3B3B3B"/>
                </a:solidFill>
                <a:latin typeface="Times New Roman"/>
                <a:ea typeface="Times New Roman"/>
                <a:cs typeface="Times New Roman"/>
                <a:sym typeface="Times New Roman"/>
              </a:rPr>
              <a:t>互聯網(IoT)</a:t>
            </a:r>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Arial"/>
                <a:ea typeface="Arial"/>
                <a:cs typeface="Arial"/>
                <a:sym typeface="Arial"/>
              </a:rPr>
              <a:t>           </a:t>
            </a:r>
            <a:r>
              <a:rPr b="0" i="0" lang="zh-TW" sz="3300" u="none" cap="none" strike="noStrike">
                <a:solidFill>
                  <a:srgbClr val="3B3B3B"/>
                </a:solidFill>
                <a:latin typeface="Times New Roman"/>
                <a:ea typeface="Times New Roman"/>
                <a:cs typeface="Times New Roman"/>
                <a:sym typeface="Times New Roman"/>
              </a:rPr>
              <a:t>客關係管理(CRM)</a:t>
            </a:r>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Arial"/>
                <a:ea typeface="Arial"/>
                <a:cs typeface="Arial"/>
                <a:sym typeface="Arial"/>
              </a:rPr>
              <a:t>           </a:t>
            </a:r>
            <a:r>
              <a:rPr b="0" i="0" lang="zh-TW" sz="3300" u="none" cap="none" strike="noStrike">
                <a:solidFill>
                  <a:srgbClr val="3B3B3B"/>
                </a:solidFill>
                <a:latin typeface="Times New Roman"/>
                <a:ea typeface="Times New Roman"/>
                <a:cs typeface="Times New Roman"/>
                <a:sym typeface="Times New Roman"/>
              </a:rPr>
              <a:t>企業資源規劃(ERP)</a:t>
            </a:r>
            <a:endParaRPr/>
          </a:p>
        </p:txBody>
      </p:sp>
      <p:sp>
        <p:nvSpPr>
          <p:cNvPr id="164" name="Shape 164"/>
          <p:cNvSpPr txBox="1"/>
          <p:nvPr/>
        </p:nvSpPr>
        <p:spPr>
          <a:xfrm>
            <a:off x="46204" y="3717032"/>
            <a:ext cx="2095500" cy="19383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0000FF"/>
                </a:solidFill>
                <a:latin typeface="Trebuchet MS"/>
                <a:ea typeface="Trebuchet MS"/>
                <a:cs typeface="Trebuchet MS"/>
                <a:sym typeface="Trebuchet MS"/>
              </a:rPr>
              <a:t>資料量</a:t>
            </a:r>
            <a:endParaRPr/>
          </a:p>
          <a:p>
            <a:pPr indent="0" lvl="0" marL="0" marR="0" rtl="0" algn="ctr">
              <a:spcBef>
                <a:spcPts val="0"/>
              </a:spcBef>
              <a:spcAft>
                <a:spcPts val="0"/>
              </a:spcAft>
              <a:buNone/>
            </a:pPr>
            <a:r>
              <a:rPr b="1" i="0" lang="zh-TW" sz="2400" u="none" cap="none" strike="noStrike">
                <a:solidFill>
                  <a:srgbClr val="0000FF"/>
                </a:solidFill>
                <a:latin typeface="Trebuchet MS"/>
                <a:ea typeface="Trebuchet MS"/>
                <a:cs typeface="Trebuchet MS"/>
                <a:sym typeface="Trebuchet MS"/>
              </a:rPr>
              <a:t>多樣性</a:t>
            </a:r>
            <a:endParaRPr/>
          </a:p>
          <a:p>
            <a:pPr indent="0" lvl="0" marL="0" marR="0" rtl="0" algn="ctr">
              <a:spcBef>
                <a:spcPts val="0"/>
              </a:spcBef>
              <a:spcAft>
                <a:spcPts val="0"/>
              </a:spcAft>
              <a:buNone/>
            </a:pPr>
            <a:r>
              <a:rPr b="1" i="0" lang="zh-TW" sz="2400" u="none" cap="none" strike="noStrike">
                <a:solidFill>
                  <a:srgbClr val="0000FF"/>
                </a:solidFill>
                <a:latin typeface="Trebuchet MS"/>
                <a:ea typeface="Trebuchet MS"/>
                <a:cs typeface="Trebuchet MS"/>
                <a:sym typeface="Trebuchet MS"/>
              </a:rPr>
              <a:t>複雜性</a:t>
            </a:r>
            <a:endParaRPr/>
          </a:p>
          <a:p>
            <a:pPr indent="0" lvl="0" marL="0" marR="0" rtl="0" algn="ctr">
              <a:spcBef>
                <a:spcPts val="0"/>
              </a:spcBef>
              <a:spcAft>
                <a:spcPts val="0"/>
              </a:spcAft>
              <a:buNone/>
            </a:pPr>
            <a:r>
              <a:t/>
            </a:r>
            <a:endParaRPr b="1" i="0" sz="2400" u="none" cap="none" strike="noStrike">
              <a:solidFill>
                <a:srgbClr val="0000FF"/>
              </a:solidFill>
              <a:latin typeface="Trebuchet MS"/>
              <a:ea typeface="Trebuchet MS"/>
              <a:cs typeface="Trebuchet MS"/>
              <a:sym typeface="Trebuchet MS"/>
            </a:endParaRPr>
          </a:p>
          <a:p>
            <a:pPr indent="0" lvl="0" marL="0" marR="0" rtl="0" algn="ctr">
              <a:spcBef>
                <a:spcPts val="0"/>
              </a:spcBef>
              <a:spcAft>
                <a:spcPts val="0"/>
              </a:spcAft>
              <a:buNone/>
            </a:pPr>
            <a:r>
              <a:rPr b="1" i="0" lang="zh-TW" sz="2400" u="none" cap="none" strike="noStrike">
                <a:solidFill>
                  <a:srgbClr val="FF0000"/>
                </a:solidFill>
                <a:latin typeface="Trebuchet MS"/>
                <a:ea typeface="Trebuchet MS"/>
                <a:cs typeface="Trebuchet MS"/>
                <a:sym typeface="Trebuchet MS"/>
              </a:rPr>
              <a:t>逐漸增加</a:t>
            </a:r>
            <a:endParaRPr/>
          </a:p>
        </p:txBody>
      </p:sp>
      <p:sp>
        <p:nvSpPr>
          <p:cNvPr id="165" name="Shape 165"/>
          <p:cNvSpPr txBox="1"/>
          <p:nvPr/>
        </p:nvSpPr>
        <p:spPr>
          <a:xfrm>
            <a:off x="6165436" y="4049917"/>
            <a:ext cx="2305050" cy="15525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0000FF"/>
                </a:solidFill>
                <a:latin typeface="Trebuchet MS"/>
                <a:ea typeface="Trebuchet MS"/>
                <a:cs typeface="Trebuchet MS"/>
                <a:sym typeface="Trebuchet MS"/>
              </a:rPr>
              <a:t>資料價值</a:t>
            </a:r>
            <a:endParaRPr/>
          </a:p>
          <a:p>
            <a:pPr indent="0" lvl="0" marL="0" marR="0" rtl="0" algn="ctr">
              <a:spcBef>
                <a:spcPts val="0"/>
              </a:spcBef>
              <a:spcAft>
                <a:spcPts val="0"/>
              </a:spcAft>
              <a:buNone/>
            </a:pPr>
            <a:r>
              <a:rPr b="1" i="0" lang="zh-TW" sz="2400" u="none" cap="none" strike="noStrike">
                <a:solidFill>
                  <a:srgbClr val="0000FF"/>
                </a:solidFill>
                <a:latin typeface="Trebuchet MS"/>
                <a:ea typeface="Trebuchet MS"/>
                <a:cs typeface="Trebuchet MS"/>
                <a:sym typeface="Trebuchet MS"/>
              </a:rPr>
              <a:t>密度</a:t>
            </a:r>
            <a:endParaRPr b="1" i="0" sz="2400" u="none" cap="none" strike="noStrike">
              <a:solidFill>
                <a:srgbClr val="0000FF"/>
              </a:solidFill>
              <a:latin typeface="Trebuchet MS"/>
              <a:ea typeface="Trebuchet MS"/>
              <a:cs typeface="Trebuchet MS"/>
              <a:sym typeface="Trebuchet MS"/>
            </a:endParaRPr>
          </a:p>
          <a:p>
            <a:pPr indent="0" lvl="0" marL="0" marR="0" rtl="0" algn="ctr">
              <a:spcBef>
                <a:spcPts val="0"/>
              </a:spcBef>
              <a:spcAft>
                <a:spcPts val="0"/>
              </a:spcAft>
              <a:buNone/>
            </a:pPr>
            <a:r>
              <a:t/>
            </a:r>
            <a:endParaRPr b="1" i="0" sz="2400" u="none" cap="none" strike="noStrike">
              <a:solidFill>
                <a:srgbClr val="0000FF"/>
              </a:solidFill>
              <a:latin typeface="Trebuchet MS"/>
              <a:ea typeface="Trebuchet MS"/>
              <a:cs typeface="Trebuchet MS"/>
              <a:sym typeface="Trebuchet MS"/>
            </a:endParaRPr>
          </a:p>
          <a:p>
            <a:pPr indent="0" lvl="0" marL="0" marR="0" rtl="0" algn="ctr">
              <a:spcBef>
                <a:spcPts val="0"/>
              </a:spcBef>
              <a:spcAft>
                <a:spcPts val="0"/>
              </a:spcAft>
              <a:buNone/>
            </a:pPr>
            <a:r>
              <a:rPr b="1" i="0" lang="zh-TW" sz="2400" u="none" cap="none" strike="noStrike">
                <a:solidFill>
                  <a:srgbClr val="FF0000"/>
                </a:solidFill>
                <a:latin typeface="Trebuchet MS"/>
                <a:ea typeface="Trebuchet MS"/>
                <a:cs typeface="Trebuchet MS"/>
                <a:sym typeface="Trebuchet MS"/>
              </a:rPr>
              <a:t>逐漸降低</a:t>
            </a:r>
            <a:endParaRPr/>
          </a:p>
        </p:txBody>
      </p:sp>
      <p:sp>
        <p:nvSpPr>
          <p:cNvPr id="166" name="Shape 166"/>
          <p:cNvSpPr/>
          <p:nvPr/>
        </p:nvSpPr>
        <p:spPr>
          <a:xfrm>
            <a:off x="1691680" y="3233732"/>
            <a:ext cx="609600" cy="2438400"/>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67" name="Shape 167"/>
          <p:cNvSpPr/>
          <p:nvPr/>
        </p:nvSpPr>
        <p:spPr>
          <a:xfrm>
            <a:off x="6078892" y="3220480"/>
            <a:ext cx="609600" cy="2438400"/>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0" y="927650"/>
            <a:ext cx="9144000" cy="8083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Big Data主角是Data</a:t>
            </a:r>
            <a:endParaRPr b="0" i="0" sz="5200" u="none" cap="none" strike="noStrike">
              <a:solidFill>
                <a:schemeClr val="dk1"/>
              </a:solidFill>
              <a:latin typeface="Times New Roman"/>
              <a:ea typeface="Times New Roman"/>
              <a:cs typeface="Times New Roman"/>
              <a:sym typeface="Times New Roman"/>
            </a:endParaRPr>
          </a:p>
        </p:txBody>
      </p:sp>
      <p:sp>
        <p:nvSpPr>
          <p:cNvPr id="173" name="Shape 173"/>
          <p:cNvSpPr txBox="1"/>
          <p:nvPr>
            <p:ph idx="1" type="body"/>
          </p:nvPr>
        </p:nvSpPr>
        <p:spPr>
          <a:xfrm>
            <a:off x="0" y="2026360"/>
            <a:ext cx="9144000" cy="4104456"/>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B3B3B"/>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巨量資料沒有清晰的界定，它的範圍會隨著科技</a:t>
            </a:r>
            <a:endParaRPr b="0" i="0" sz="2775" u="none" cap="none" strike="noStrike">
              <a:solidFill>
                <a:srgbClr val="3B3B3B"/>
              </a:solidFill>
              <a:latin typeface="Source Sans Pro"/>
              <a:ea typeface="Source Sans Pro"/>
              <a:cs typeface="Source Sans Pro"/>
              <a:sym typeface="Source Sans Pro"/>
            </a:endParaRPr>
          </a:p>
          <a:p>
            <a:pPr indent="0" lvl="0" marL="0" marR="0" rtl="0" algn="l">
              <a:spcBef>
                <a:spcPts val="555"/>
              </a:spcBef>
              <a:spcAft>
                <a:spcPts val="0"/>
              </a:spcAft>
              <a:buClr>
                <a:srgbClr val="3B3B3B"/>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的進步而不斷變化。</a:t>
            </a:r>
            <a:endParaRPr b="0" i="0" sz="2775" u="none" cap="none" strike="noStrike">
              <a:solidFill>
                <a:srgbClr val="3B3B3B"/>
              </a:solidFill>
              <a:latin typeface="Source Sans Pro"/>
              <a:ea typeface="Source Sans Pro"/>
              <a:cs typeface="Source Sans Pro"/>
              <a:sym typeface="Source Sans Pro"/>
            </a:endParaRPr>
          </a:p>
          <a:p>
            <a:pPr indent="0" lvl="0" marL="0" marR="0" rtl="0" algn="l">
              <a:spcBef>
                <a:spcPts val="555"/>
              </a:spcBef>
              <a:spcAft>
                <a:spcPts val="0"/>
              </a:spcAft>
              <a:buClr>
                <a:srgbClr val="3B3B3B"/>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過去所謂的巨量資料，今天已經不是巨量資料了，</a:t>
            </a:r>
            <a:endParaRPr/>
          </a:p>
          <a:p>
            <a:pPr indent="0" lvl="1" marL="44450" marR="0" rtl="0" algn="l">
              <a:spcBef>
                <a:spcPts val="555"/>
              </a:spcBef>
              <a:spcAft>
                <a:spcPts val="0"/>
              </a:spcAft>
              <a:buClr>
                <a:schemeClr val="accent1"/>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例如: 交易流水帳。</a:t>
            </a:r>
            <a:endParaRPr b="0" i="0" sz="2775" u="none" cap="none" strike="noStrike">
              <a:solidFill>
                <a:srgbClr val="3B3B3B"/>
              </a:solidFill>
              <a:latin typeface="Source Sans Pro"/>
              <a:ea typeface="Source Sans Pro"/>
              <a:cs typeface="Source Sans Pro"/>
              <a:sym typeface="Source Sans Pro"/>
            </a:endParaRPr>
          </a:p>
          <a:p>
            <a:pPr indent="-228600" lvl="1" marL="273050" marR="0" rtl="0" algn="just">
              <a:spcBef>
                <a:spcPts val="555"/>
              </a:spcBef>
              <a:spcAft>
                <a:spcPts val="0"/>
              </a:spcAft>
              <a:buClr>
                <a:schemeClr val="accent1"/>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Garner (2011): 巨量資料已經超出常用硬體與軟體工具 </a:t>
            </a:r>
            <a:endParaRPr/>
          </a:p>
          <a:p>
            <a:pPr indent="-228600" lvl="1" marL="273050" marR="0" rtl="0" algn="just">
              <a:spcBef>
                <a:spcPts val="555"/>
              </a:spcBef>
              <a:spcAft>
                <a:spcPts val="0"/>
              </a:spcAft>
              <a:buClr>
                <a:schemeClr val="accent1"/>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在可接受時間範圍內對資料的處理能 力 </a:t>
            </a:r>
            <a:endParaRPr b="0" i="0" sz="2775" u="none" cap="none" strike="noStrike">
              <a:solidFill>
                <a:srgbClr val="3B3B3B"/>
              </a:solidFill>
              <a:latin typeface="Source Sans Pro"/>
              <a:ea typeface="Source Sans Pro"/>
              <a:cs typeface="Source Sans Pro"/>
              <a:sym typeface="Source Sans Pro"/>
            </a:endParaRPr>
          </a:p>
          <a:p>
            <a:pPr indent="-228600" lvl="1" marL="273050" marR="0" rtl="0" algn="just">
              <a:spcBef>
                <a:spcPts val="555"/>
              </a:spcBef>
              <a:spcAft>
                <a:spcPts val="0"/>
              </a:spcAft>
              <a:buClr>
                <a:schemeClr val="accent1"/>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McKinsey (2011): 巨量資料是超出典型資料處理環境</a:t>
            </a:r>
            <a:endParaRPr/>
          </a:p>
          <a:p>
            <a:pPr indent="-228600" lvl="1" marL="273050" marR="0" rtl="0" algn="just">
              <a:spcBef>
                <a:spcPts val="555"/>
              </a:spcBef>
              <a:spcAft>
                <a:spcPts val="0"/>
              </a:spcAft>
              <a:buClr>
                <a:schemeClr val="accent1"/>
              </a:buClr>
              <a:buSzPts val="2775"/>
              <a:buFont typeface="Arial"/>
              <a:buNone/>
            </a:pPr>
            <a:r>
              <a:rPr b="0" i="0" lang="zh-TW" sz="2775" u="none" cap="none" strike="noStrike">
                <a:solidFill>
                  <a:srgbClr val="3B3B3B"/>
                </a:solidFill>
                <a:latin typeface="Source Sans Pro"/>
                <a:ea typeface="Source Sans Pro"/>
                <a:cs typeface="Source Sans Pro"/>
                <a:sym typeface="Source Sans Pro"/>
              </a:rPr>
              <a:t>                              收集、儲存、管理與分析能力的資料集</a:t>
            </a:r>
            <a:endParaRPr b="0" i="0" sz="2775" u="none" cap="none" strike="noStrike">
              <a:solidFill>
                <a:srgbClr val="3B3B3B"/>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0" y="1007162"/>
            <a:ext cx="9144000" cy="62177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Big Data不是新技術，是注意力</a:t>
            </a:r>
            <a:endParaRPr b="0" i="0" sz="5200" u="none" cap="none" strike="noStrike">
              <a:solidFill>
                <a:schemeClr val="dk1"/>
              </a:solidFill>
              <a:latin typeface="Times New Roman"/>
              <a:ea typeface="Times New Roman"/>
              <a:cs typeface="Times New Roman"/>
              <a:sym typeface="Times New Roman"/>
            </a:endParaRPr>
          </a:p>
        </p:txBody>
      </p:sp>
      <p:sp>
        <p:nvSpPr>
          <p:cNvPr id="179" name="Shape 179"/>
          <p:cNvSpPr txBox="1"/>
          <p:nvPr>
            <p:ph idx="1" type="body"/>
          </p:nvPr>
        </p:nvSpPr>
        <p:spPr>
          <a:xfrm>
            <a:off x="467544" y="2093843"/>
            <a:ext cx="8280920" cy="4147929"/>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l">
              <a:lnSpc>
                <a:spcPct val="80000"/>
              </a:lnSpc>
              <a:spcBef>
                <a:spcPts val="0"/>
              </a:spcBef>
              <a:spcAft>
                <a:spcPts val="0"/>
              </a:spcAft>
              <a:buClr>
                <a:schemeClr val="dk1"/>
              </a:buClr>
              <a:buSzPts val="2380"/>
              <a:buFont typeface="Arial"/>
              <a:buNone/>
            </a:pPr>
            <a:r>
              <a:t/>
            </a:r>
            <a:endParaRPr b="0" i="0" sz="2380" u="none" cap="none" strike="noStrike">
              <a:solidFill>
                <a:srgbClr val="0000FF"/>
              </a:solidFill>
              <a:latin typeface="Times New Roman"/>
              <a:ea typeface="Times New Roman"/>
              <a:cs typeface="Times New Roman"/>
              <a:sym typeface="Times New Roman"/>
            </a:endParaRPr>
          </a:p>
          <a:p>
            <a:pPr indent="-228600" lvl="1" marL="273050" marR="0" rtl="0" algn="l">
              <a:lnSpc>
                <a:spcPct val="80000"/>
              </a:lnSpc>
              <a:spcBef>
                <a:spcPts val="476"/>
              </a:spcBef>
              <a:spcAft>
                <a:spcPts val="0"/>
              </a:spcAft>
              <a:buClr>
                <a:srgbClr val="0000FF"/>
              </a:buClr>
              <a:buSzPts val="2380"/>
              <a:buFont typeface="Arial"/>
              <a:buNone/>
            </a:pPr>
            <a:r>
              <a:rPr b="0" i="0" lang="zh-TW" sz="2380" u="none" cap="none" strike="noStrike">
                <a:solidFill>
                  <a:srgbClr val="0000FF"/>
                </a:solidFill>
                <a:latin typeface="Times New Roman"/>
                <a:ea typeface="Times New Roman"/>
                <a:cs typeface="Times New Roman"/>
                <a:sym typeface="Times New Roman"/>
              </a:rPr>
              <a:t>Big Data是新技術/工具嗎?</a:t>
            </a:r>
            <a:endParaRPr b="0" i="0" sz="2380" u="none" cap="none" strike="noStrike">
              <a:solidFill>
                <a:srgbClr val="0000FF"/>
              </a:solidFill>
              <a:latin typeface="Times New Roman"/>
              <a:ea typeface="Times New Roman"/>
              <a:cs typeface="Times New Roman"/>
              <a:sym typeface="Times New Roman"/>
            </a:endParaRPr>
          </a:p>
          <a:p>
            <a:pPr indent="0" lvl="1" marL="44450" marR="0" rtl="0" algn="l">
              <a:lnSpc>
                <a:spcPct val="80000"/>
              </a:lnSpc>
              <a:spcBef>
                <a:spcPts val="476"/>
              </a:spcBef>
              <a:spcAft>
                <a:spcPts val="0"/>
              </a:spcAft>
              <a:buClr>
                <a:srgbClr val="3F3F3F"/>
              </a:buClr>
              <a:buSzPts val="2380"/>
              <a:buFont typeface="Arial"/>
              <a:buNone/>
            </a:pPr>
            <a:r>
              <a:rPr b="0" i="0" lang="zh-TW" sz="2380" u="none" cap="none" strike="noStrike">
                <a:solidFill>
                  <a:srgbClr val="3F3F3F"/>
                </a:solidFill>
                <a:latin typeface="Times New Roman"/>
                <a:ea typeface="Times New Roman"/>
                <a:cs typeface="Times New Roman"/>
                <a:sym typeface="Times New Roman"/>
              </a:rPr>
              <a:t>‧ Data Mining/Data Warehouse/Text Mining</a:t>
            </a:r>
            <a:endParaRPr b="0" i="0" sz="2380" u="none" cap="none" strike="noStrike">
              <a:solidFill>
                <a:srgbClr val="3F3F3F"/>
              </a:solidFill>
              <a:latin typeface="Times New Roman"/>
              <a:ea typeface="Times New Roman"/>
              <a:cs typeface="Times New Roman"/>
              <a:sym typeface="Times New Roman"/>
            </a:endParaRPr>
          </a:p>
          <a:p>
            <a:pPr indent="0" lvl="1" marL="44450" marR="0" rtl="0" algn="l">
              <a:lnSpc>
                <a:spcPct val="80000"/>
              </a:lnSpc>
              <a:spcBef>
                <a:spcPts val="476"/>
              </a:spcBef>
              <a:spcAft>
                <a:spcPts val="0"/>
              </a:spcAft>
              <a:buClr>
                <a:srgbClr val="3F3F3F"/>
              </a:buClr>
              <a:buSzPts val="2380"/>
              <a:buFont typeface="Arial"/>
              <a:buNone/>
            </a:pPr>
            <a:r>
              <a:rPr b="0" i="0" lang="zh-TW" sz="2380" u="none" cap="none" strike="noStrike">
                <a:solidFill>
                  <a:srgbClr val="3F3F3F"/>
                </a:solidFill>
                <a:latin typeface="Times New Roman"/>
                <a:ea typeface="Times New Roman"/>
                <a:cs typeface="Times New Roman"/>
                <a:sym typeface="Times New Roman"/>
              </a:rPr>
              <a:t>‧ Statistics</a:t>
            </a:r>
            <a:endParaRPr b="0" i="0" sz="2380" u="none" cap="none" strike="noStrike">
              <a:solidFill>
                <a:srgbClr val="3F3F3F"/>
              </a:solidFill>
              <a:latin typeface="Times New Roman"/>
              <a:ea typeface="Times New Roman"/>
              <a:cs typeface="Times New Roman"/>
              <a:sym typeface="Times New Roman"/>
            </a:endParaRPr>
          </a:p>
          <a:p>
            <a:pPr indent="0" lvl="1" marL="44450" marR="0" rtl="0" algn="l">
              <a:lnSpc>
                <a:spcPct val="80000"/>
              </a:lnSpc>
              <a:spcBef>
                <a:spcPts val="476"/>
              </a:spcBef>
              <a:spcAft>
                <a:spcPts val="0"/>
              </a:spcAft>
              <a:buClr>
                <a:srgbClr val="3F3F3F"/>
              </a:buClr>
              <a:buSzPts val="2380"/>
              <a:buFont typeface="Arial"/>
              <a:buNone/>
            </a:pPr>
            <a:r>
              <a:rPr b="0" i="0" lang="zh-TW" sz="2380" u="none" cap="none" strike="noStrike">
                <a:solidFill>
                  <a:srgbClr val="3F3F3F"/>
                </a:solidFill>
                <a:latin typeface="Times New Roman"/>
                <a:ea typeface="Times New Roman"/>
                <a:cs typeface="Times New Roman"/>
                <a:sym typeface="Times New Roman"/>
              </a:rPr>
              <a:t>‧ Machine Learning </a:t>
            </a:r>
            <a:endParaRPr b="0" i="0" sz="2380" u="none" cap="none" strike="noStrike">
              <a:solidFill>
                <a:srgbClr val="3F3F3F"/>
              </a:solidFill>
              <a:latin typeface="Times New Roman"/>
              <a:ea typeface="Times New Roman"/>
              <a:cs typeface="Times New Roman"/>
              <a:sym typeface="Times New Roman"/>
            </a:endParaRPr>
          </a:p>
          <a:p>
            <a:pPr indent="0" lvl="1" marL="44450" marR="0" rtl="0" algn="l">
              <a:lnSpc>
                <a:spcPct val="80000"/>
              </a:lnSpc>
              <a:spcBef>
                <a:spcPts val="476"/>
              </a:spcBef>
              <a:spcAft>
                <a:spcPts val="0"/>
              </a:spcAft>
              <a:buClr>
                <a:srgbClr val="3F3F3F"/>
              </a:buClr>
              <a:buSzPts val="2380"/>
              <a:buFont typeface="Arial"/>
              <a:buNone/>
            </a:pPr>
            <a:r>
              <a:rPr b="0" i="0" lang="zh-TW" sz="2380" u="none" cap="none" strike="noStrike">
                <a:solidFill>
                  <a:srgbClr val="3F3F3F"/>
                </a:solidFill>
                <a:latin typeface="Times New Roman"/>
                <a:ea typeface="Times New Roman"/>
                <a:cs typeface="Times New Roman"/>
                <a:sym typeface="Times New Roman"/>
              </a:rPr>
              <a:t>‧ Hadoop、Spark</a:t>
            </a:r>
            <a:endParaRPr/>
          </a:p>
          <a:p>
            <a:pPr indent="0" lvl="1" marL="44450" marR="0" rtl="0" algn="l">
              <a:lnSpc>
                <a:spcPct val="80000"/>
              </a:lnSpc>
              <a:spcBef>
                <a:spcPts val="476"/>
              </a:spcBef>
              <a:spcAft>
                <a:spcPts val="0"/>
              </a:spcAft>
              <a:buClr>
                <a:srgbClr val="3F3F3F"/>
              </a:buClr>
              <a:buSzPts val="2380"/>
              <a:buFont typeface="Arial"/>
              <a:buNone/>
            </a:pPr>
            <a:r>
              <a:rPr b="0" i="0" lang="zh-TW" sz="2380" u="none" cap="none" strike="noStrike">
                <a:solidFill>
                  <a:srgbClr val="3F3F3F"/>
                </a:solidFill>
                <a:latin typeface="Times New Roman"/>
                <a:ea typeface="Times New Roman"/>
                <a:cs typeface="Times New Roman"/>
                <a:sym typeface="Times New Roman"/>
              </a:rPr>
              <a:t>‧ Java、C #、Python、R、VB.NET…etc.</a:t>
            </a:r>
            <a:endParaRPr b="0" i="0" sz="2380" u="none" cap="none" strike="noStrike">
              <a:solidFill>
                <a:srgbClr val="3F3F3F"/>
              </a:solidFill>
              <a:latin typeface="Times New Roman"/>
              <a:ea typeface="Times New Roman"/>
              <a:cs typeface="Times New Roman"/>
              <a:sym typeface="Times New Roman"/>
            </a:endParaRPr>
          </a:p>
          <a:p>
            <a:pPr indent="-228600" lvl="1" marL="273050" marR="0" rtl="0" algn="l">
              <a:lnSpc>
                <a:spcPct val="80000"/>
              </a:lnSpc>
              <a:spcBef>
                <a:spcPts val="476"/>
              </a:spcBef>
              <a:spcAft>
                <a:spcPts val="0"/>
              </a:spcAft>
              <a:buClr>
                <a:srgbClr val="0000FF"/>
              </a:buClr>
              <a:buSzPts val="2380"/>
              <a:buFont typeface="Arial"/>
              <a:buNone/>
            </a:pPr>
            <a:r>
              <a:rPr b="0" i="0" lang="zh-TW" sz="2380" u="none" cap="none" strike="noStrike">
                <a:solidFill>
                  <a:srgbClr val="0000FF"/>
                </a:solidFill>
                <a:latin typeface="Times New Roman"/>
                <a:ea typeface="Times New Roman"/>
                <a:cs typeface="Times New Roman"/>
                <a:sym typeface="Times New Roman"/>
              </a:rPr>
              <a:t>Big Data是『企業注意力』</a:t>
            </a:r>
            <a:endParaRPr/>
          </a:p>
          <a:p>
            <a:pPr indent="-228600" lvl="1" marL="273050" marR="0" rtl="0" algn="l">
              <a:lnSpc>
                <a:spcPct val="80000"/>
              </a:lnSpc>
              <a:spcBef>
                <a:spcPts val="476"/>
              </a:spcBef>
              <a:spcAft>
                <a:spcPts val="0"/>
              </a:spcAft>
              <a:buClr>
                <a:srgbClr val="FF0000"/>
              </a:buClr>
              <a:buSzPts val="2380"/>
              <a:buFont typeface="Arial"/>
              <a:buNone/>
            </a:pPr>
            <a:r>
              <a:rPr b="0" i="0" lang="zh-TW" sz="2380" u="none" cap="none" strike="noStrike">
                <a:solidFill>
                  <a:srgbClr val="FF0000"/>
                </a:solidFill>
                <a:latin typeface="Libre Baskerville"/>
                <a:ea typeface="Libre Baskerville"/>
                <a:cs typeface="Libre Baskerville"/>
                <a:sym typeface="Libre Baskerville"/>
              </a:rPr>
              <a:t>不要將巨量資料視為獨立的課題來看待，應該從企業</a:t>
            </a:r>
            <a:endParaRPr/>
          </a:p>
          <a:p>
            <a:pPr indent="-228600" lvl="1" marL="273050" marR="0" rtl="0" algn="l">
              <a:lnSpc>
                <a:spcPct val="80000"/>
              </a:lnSpc>
              <a:spcBef>
                <a:spcPts val="476"/>
              </a:spcBef>
              <a:spcAft>
                <a:spcPts val="0"/>
              </a:spcAft>
              <a:buClr>
                <a:srgbClr val="FF0000"/>
              </a:buClr>
              <a:buSzPts val="2380"/>
              <a:buFont typeface="Arial"/>
              <a:buNone/>
            </a:pPr>
            <a:r>
              <a:rPr b="0" i="0" lang="zh-TW" sz="2380" u="none" cap="none" strike="noStrike">
                <a:solidFill>
                  <a:srgbClr val="FF0000"/>
                </a:solidFill>
                <a:latin typeface="Libre Baskerville"/>
                <a:ea typeface="Libre Baskerville"/>
                <a:cs typeface="Libre Baskerville"/>
                <a:sym typeface="Libre Baskerville"/>
              </a:rPr>
              <a:t>的「核心業務問題」出發，如何結合「巨量資料分析</a:t>
            </a:r>
            <a:endParaRPr/>
          </a:p>
          <a:p>
            <a:pPr indent="-228600" lvl="1" marL="273050" marR="0" rtl="0" algn="l">
              <a:lnSpc>
                <a:spcPct val="80000"/>
              </a:lnSpc>
              <a:spcBef>
                <a:spcPts val="476"/>
              </a:spcBef>
              <a:spcAft>
                <a:spcPts val="0"/>
              </a:spcAft>
              <a:buClr>
                <a:srgbClr val="FF0000"/>
              </a:buClr>
              <a:buSzPts val="2380"/>
              <a:buFont typeface="Arial"/>
              <a:buNone/>
            </a:pPr>
            <a:r>
              <a:rPr b="0" i="0" lang="zh-TW" sz="2380" u="none" cap="none" strike="noStrike">
                <a:solidFill>
                  <a:srgbClr val="FF0000"/>
                </a:solidFill>
                <a:latin typeface="Libre Baskerville"/>
                <a:ea typeface="Libre Baskerville"/>
                <a:cs typeface="Libre Baskerville"/>
                <a:sym typeface="Libre Baskerville"/>
              </a:rPr>
              <a:t>」來解決這些問題才是根本。</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0" y="963010"/>
            <a:ext cx="9144000" cy="15841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Big Data真正價值是</a:t>
            </a:r>
            <a:br>
              <a:rPr b="0" i="0" lang="zh-TW" sz="4800" u="none" cap="none" strike="noStrike">
                <a:solidFill>
                  <a:schemeClr val="dk1"/>
                </a:solidFill>
                <a:latin typeface="Times New Roman"/>
                <a:ea typeface="Times New Roman"/>
                <a:cs typeface="Times New Roman"/>
                <a:sym typeface="Times New Roman"/>
              </a:rPr>
            </a:br>
            <a:r>
              <a:rPr b="0" i="0" lang="zh-TW" sz="4800" u="none" cap="none" strike="noStrike">
                <a:solidFill>
                  <a:schemeClr val="dk1"/>
                </a:solidFill>
                <a:latin typeface="Times New Roman"/>
                <a:ea typeface="Times New Roman"/>
                <a:cs typeface="Times New Roman"/>
                <a:sym typeface="Times New Roman"/>
              </a:rPr>
              <a:t>「</a:t>
            </a:r>
            <a:r>
              <a:rPr b="0" i="0" lang="zh-TW" sz="4800" u="none" cap="none" strike="noStrike">
                <a:solidFill>
                  <a:srgbClr val="0000FF"/>
                </a:solidFill>
                <a:latin typeface="Times New Roman"/>
                <a:ea typeface="Times New Roman"/>
                <a:cs typeface="Times New Roman"/>
                <a:sym typeface="Times New Roman"/>
              </a:rPr>
              <a:t>商業需求應用</a:t>
            </a:r>
            <a:r>
              <a:rPr b="0" i="0" lang="zh-TW" sz="4800" u="none" cap="none" strike="noStrike">
                <a:solidFill>
                  <a:schemeClr val="dk1"/>
                </a:solidFill>
                <a:latin typeface="Times New Roman"/>
                <a:ea typeface="Times New Roman"/>
                <a:cs typeface="Times New Roman"/>
                <a:sym typeface="Times New Roman"/>
              </a:rPr>
              <a:t>」</a:t>
            </a:r>
            <a:endParaRPr b="0" i="0" sz="5200" u="none" cap="none" strike="noStrike">
              <a:solidFill>
                <a:schemeClr val="dk1"/>
              </a:solidFill>
              <a:latin typeface="Times New Roman"/>
              <a:ea typeface="Times New Roman"/>
              <a:cs typeface="Times New Roman"/>
              <a:sym typeface="Times New Roman"/>
            </a:endParaRPr>
          </a:p>
        </p:txBody>
      </p:sp>
      <p:sp>
        <p:nvSpPr>
          <p:cNvPr id="185" name="Shape 185"/>
          <p:cNvSpPr txBox="1"/>
          <p:nvPr>
            <p:ph idx="1" type="body"/>
          </p:nvPr>
        </p:nvSpPr>
        <p:spPr>
          <a:xfrm>
            <a:off x="414536" y="2956716"/>
            <a:ext cx="8280920" cy="2592288"/>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2"/>
              </a:buClr>
              <a:buSzPts val="3600"/>
              <a:buFont typeface="Arial"/>
              <a:buNone/>
            </a:pPr>
            <a:r>
              <a:rPr b="0" i="0" lang="zh-TW" sz="3600" u="none" cap="none" strike="noStrike">
                <a:solidFill>
                  <a:srgbClr val="FF4747"/>
                </a:solidFill>
                <a:latin typeface="Source Sans Pro"/>
                <a:ea typeface="Source Sans Pro"/>
                <a:cs typeface="Source Sans Pro"/>
                <a:sym typeface="Source Sans Pro"/>
              </a:rPr>
              <a:t>巨量資料應該關心的是「商業上需求應</a:t>
            </a:r>
            <a:endParaRPr b="0" i="0" sz="3600" u="none" cap="none" strike="noStrike">
              <a:solidFill>
                <a:srgbClr val="FF4747"/>
              </a:solidFill>
              <a:latin typeface="Source Sans Pro"/>
              <a:ea typeface="Source Sans Pro"/>
              <a:cs typeface="Source Sans Pro"/>
              <a:sym typeface="Source Sans Pro"/>
            </a:endParaRPr>
          </a:p>
          <a:p>
            <a:pPr indent="-228600" lvl="1" marL="273050" marR="0" rtl="0" algn="just">
              <a:spcBef>
                <a:spcPts val="720"/>
              </a:spcBef>
              <a:spcAft>
                <a:spcPts val="0"/>
              </a:spcAft>
              <a:buClr>
                <a:schemeClr val="accent2"/>
              </a:buClr>
              <a:buSzPts val="3600"/>
              <a:buFont typeface="Arial"/>
              <a:buNone/>
            </a:pPr>
            <a:r>
              <a:rPr b="0" i="0" lang="zh-TW" sz="3600" u="none" cap="none" strike="noStrike">
                <a:solidFill>
                  <a:srgbClr val="FF4747"/>
                </a:solidFill>
                <a:latin typeface="Source Sans Pro"/>
                <a:ea typeface="Source Sans Pro"/>
                <a:cs typeface="Source Sans Pro"/>
                <a:sym typeface="Source Sans Pro"/>
              </a:rPr>
              <a:t>用」; 重點是為滿足商業需求，正確的選</a:t>
            </a:r>
            <a:endParaRPr b="0" i="0" sz="3600" u="none" cap="none" strike="noStrike">
              <a:solidFill>
                <a:srgbClr val="FF4747"/>
              </a:solidFill>
              <a:latin typeface="Source Sans Pro"/>
              <a:ea typeface="Source Sans Pro"/>
              <a:cs typeface="Source Sans Pro"/>
              <a:sym typeface="Source Sans Pro"/>
            </a:endParaRPr>
          </a:p>
          <a:p>
            <a:pPr indent="-228600" lvl="1" marL="273050" marR="0" rtl="0" algn="just">
              <a:spcBef>
                <a:spcPts val="720"/>
              </a:spcBef>
              <a:spcAft>
                <a:spcPts val="0"/>
              </a:spcAft>
              <a:buClr>
                <a:schemeClr val="accent2"/>
              </a:buClr>
              <a:buSzPts val="3600"/>
              <a:buFont typeface="Arial"/>
              <a:buNone/>
            </a:pPr>
            <a:r>
              <a:rPr b="0" i="0" lang="zh-TW" sz="3600" u="none" cap="none" strike="noStrike">
                <a:solidFill>
                  <a:srgbClr val="FF4747"/>
                </a:solidFill>
                <a:latin typeface="Source Sans Pro"/>
                <a:ea typeface="Source Sans Pro"/>
                <a:cs typeface="Source Sans Pro"/>
                <a:sym typeface="Source Sans Pro"/>
              </a:rPr>
              <a:t>用相應的IT分析技術。</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p:nvPr/>
        </p:nvSpPr>
        <p:spPr>
          <a:xfrm>
            <a:off x="0" y="338553"/>
            <a:ext cx="3459823"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92" name="Shape 192"/>
          <p:cNvSpPr/>
          <p:nvPr/>
        </p:nvSpPr>
        <p:spPr>
          <a:xfrm>
            <a:off x="3533139"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93" name="Shape 193"/>
          <p:cNvSpPr/>
          <p:nvPr/>
        </p:nvSpPr>
        <p:spPr>
          <a:xfrm>
            <a:off x="3686853" y="797982"/>
            <a:ext cx="5457147" cy="5281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800"/>
              <a:buFont typeface="Arial"/>
              <a:buNone/>
            </a:pPr>
            <a:r>
              <a:rPr b="1" i="0" lang="zh-TW" sz="2800" u="none" cap="none" strike="noStrike">
                <a:solidFill>
                  <a:srgbClr val="FF0000"/>
                </a:solidFill>
                <a:latin typeface="Arial"/>
                <a:ea typeface="Arial"/>
                <a:cs typeface="Arial"/>
                <a:sym typeface="Arial"/>
              </a:rPr>
              <a:t>資料處理模組 - 資料擷取</a:t>
            </a:r>
            <a:endParaRPr b="1" i="0" sz="2800" u="none" cap="none" strike="noStrike">
              <a:solidFill>
                <a:srgbClr val="FF0000"/>
              </a:solidFill>
              <a:latin typeface="Arial"/>
              <a:ea typeface="Arial"/>
              <a:cs typeface="Arial"/>
              <a:sym typeface="Arial"/>
            </a:endParaRPr>
          </a:p>
          <a:p>
            <a:pPr indent="0" lvl="0" marL="0" marR="0" rtl="0" algn="ctr">
              <a:spcBef>
                <a:spcPts val="0"/>
              </a:spcBef>
              <a:spcAft>
                <a:spcPts val="0"/>
              </a:spcAft>
              <a:buClr>
                <a:schemeClr val="accent1"/>
              </a:buClr>
              <a:buSzPts val="2800"/>
              <a:buFont typeface="Source Sans Pro"/>
              <a:buNone/>
            </a:pPr>
            <a:r>
              <a:t/>
            </a:r>
            <a:endParaRPr b="1" i="0" sz="2800" u="none" cap="none" strike="noStrike">
              <a:solidFill>
                <a:srgbClr val="FF0000"/>
              </a:solidFill>
              <a:latin typeface="Arial"/>
              <a:ea typeface="Arial"/>
              <a:cs typeface="Arial"/>
              <a:sym typeface="Arial"/>
            </a:endParaRPr>
          </a:p>
        </p:txBody>
      </p:sp>
      <p:grpSp>
        <p:nvGrpSpPr>
          <p:cNvPr id="194" name="Shape 194"/>
          <p:cNvGrpSpPr/>
          <p:nvPr/>
        </p:nvGrpSpPr>
        <p:grpSpPr>
          <a:xfrm>
            <a:off x="2765497" y="1462403"/>
            <a:ext cx="4171933" cy="4831752"/>
            <a:chOff x="819365" y="92997"/>
            <a:chExt cx="4171933" cy="4831752"/>
          </a:xfrm>
        </p:grpSpPr>
        <p:sp>
          <p:nvSpPr>
            <p:cNvPr id="195" name="Shape 195"/>
            <p:cNvSpPr/>
            <p:nvPr/>
          </p:nvSpPr>
          <p:spPr>
            <a:xfrm>
              <a:off x="1473218" y="92997"/>
              <a:ext cx="3518080" cy="3220362"/>
            </a:xfrm>
            <a:custGeom>
              <a:pathLst>
                <a:path extrusionOk="0" h="120000" w="120000">
                  <a:moveTo>
                    <a:pt x="7700" y="60000"/>
                  </a:moveTo>
                  <a:lnTo>
                    <a:pt x="7700" y="60000"/>
                  </a:lnTo>
                  <a:cubicBezTo>
                    <a:pt x="7700" y="32831"/>
                    <a:pt x="29064" y="10318"/>
                    <a:pt x="56548" y="8525"/>
                  </a:cubicBezTo>
                  <a:cubicBezTo>
                    <a:pt x="84032" y="6731"/>
                    <a:pt x="108216" y="26272"/>
                    <a:pt x="111844" y="53205"/>
                  </a:cubicBezTo>
                  <a:cubicBezTo>
                    <a:pt x="115472" y="80137"/>
                    <a:pt x="97301" y="105230"/>
                    <a:pt x="70296" y="110578"/>
                  </a:cubicBezTo>
                  <a:lnTo>
                    <a:pt x="69769" y="118735"/>
                  </a:lnTo>
                  <a:lnTo>
                    <a:pt x="57097" y="104911"/>
                  </a:lnTo>
                  <a:lnTo>
                    <a:pt x="71703" y="88809"/>
                  </a:lnTo>
                  <a:lnTo>
                    <a:pt x="71180" y="96900"/>
                  </a:lnTo>
                  <a:cubicBezTo>
                    <a:pt x="91125" y="91393"/>
                    <a:pt x="103406" y="72304"/>
                    <a:pt x="99532" y="52832"/>
                  </a:cubicBezTo>
                  <a:cubicBezTo>
                    <a:pt x="95658" y="33361"/>
                    <a:pt x="76900" y="19900"/>
                    <a:pt x="56229" y="21757"/>
                  </a:cubicBezTo>
                  <a:cubicBezTo>
                    <a:pt x="35558" y="23614"/>
                    <a:pt x="19761" y="40180"/>
                    <a:pt x="19761" y="60000"/>
                  </a:cubicBezTo>
                  <a:close/>
                </a:path>
              </a:pathLst>
            </a:custGeom>
            <a:gradFill>
              <a:gsLst>
                <a:gs pos="0">
                  <a:srgbClr val="7E0000"/>
                </a:gs>
                <a:gs pos="50000">
                  <a:srgbClr val="B60000"/>
                </a:gs>
                <a:gs pos="100000">
                  <a:srgbClr val="DB0000"/>
                </a:gs>
              </a:gsLst>
              <a:lin ang="5400000" scaled="0"/>
            </a:gradFill>
            <a:ln cap="flat" cmpd="sng" w="25400">
              <a:solidFill>
                <a:schemeClr val="lt1"/>
              </a:solidFill>
              <a:prstDash val="solid"/>
              <a:round/>
              <a:headEnd len="sm" w="sm" type="none"/>
              <a:tailEnd len="sm" w="sm" type="none"/>
            </a:ln>
            <a:effectLst>
              <a:reflection blurRad="0" dir="0" dist="0" endA="300" endPos="35000" fadeDir="5400000" kx="0" rotWithShape="0" algn="bl" stA="52000" stPos="0" sy="-100000" ky="0"/>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2333348" y="1258899"/>
              <a:ext cx="1796657" cy="898222"/>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txBox="1"/>
            <p:nvPr/>
          </p:nvSpPr>
          <p:spPr>
            <a:xfrm>
              <a:off x="2333348" y="1258899"/>
              <a:ext cx="1796657" cy="89822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None/>
              </a:pPr>
              <a:r>
                <a:rPr b="0" i="0" lang="zh-TW" sz="6000" u="none" cap="none" strike="noStrike">
                  <a:solidFill>
                    <a:schemeClr val="dk1"/>
                  </a:solidFill>
                  <a:latin typeface="Libre Baskerville"/>
                  <a:ea typeface="Libre Baskerville"/>
                  <a:cs typeface="Libre Baskerville"/>
                  <a:sym typeface="Libre Baskerville"/>
                </a:rPr>
                <a:t> </a:t>
              </a:r>
              <a:endParaRPr b="0" i="0" sz="6000" u="none" cap="none" strike="noStrike">
                <a:solidFill>
                  <a:schemeClr val="dk1"/>
                </a:solidFill>
                <a:latin typeface="Libre Baskerville"/>
                <a:ea typeface="Libre Baskerville"/>
                <a:cs typeface="Libre Baskerville"/>
                <a:sym typeface="Libre Baskerville"/>
              </a:endParaRPr>
            </a:p>
          </p:txBody>
        </p:sp>
        <p:sp>
          <p:nvSpPr>
            <p:cNvPr id="198" name="Shape 198"/>
            <p:cNvSpPr/>
            <p:nvPr/>
          </p:nvSpPr>
          <p:spPr>
            <a:xfrm>
              <a:off x="819365" y="2157122"/>
              <a:ext cx="3042494" cy="2767627"/>
            </a:xfrm>
            <a:prstGeom prst="blockArc">
              <a:avLst>
                <a:gd fmla="val 0" name="adj1"/>
                <a:gd fmla="val 18900000" name="adj2"/>
                <a:gd fmla="val 12740" name="adj3"/>
              </a:avLst>
            </a:prstGeom>
            <a:gradFill>
              <a:gsLst>
                <a:gs pos="0">
                  <a:srgbClr val="5D2800"/>
                </a:gs>
                <a:gs pos="50000">
                  <a:srgbClr val="873B00"/>
                </a:gs>
                <a:gs pos="100000">
                  <a:srgbClr val="A14700"/>
                </a:gs>
              </a:gsLst>
              <a:lin ang="5400000" scaled="0"/>
            </a:gra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1435020" y="3112842"/>
              <a:ext cx="1796657" cy="898222"/>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txBox="1"/>
            <p:nvPr/>
          </p:nvSpPr>
          <p:spPr>
            <a:xfrm>
              <a:off x="1435020" y="3112842"/>
              <a:ext cx="1796657" cy="89822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None/>
              </a:pPr>
              <a:r>
                <a:rPr b="0" i="0" lang="zh-TW" sz="6000" u="none" cap="none" strike="noStrike">
                  <a:solidFill>
                    <a:schemeClr val="dk1"/>
                  </a:solidFill>
                  <a:latin typeface="Libre Baskerville"/>
                  <a:ea typeface="Libre Baskerville"/>
                  <a:cs typeface="Libre Baskerville"/>
                  <a:sym typeface="Libre Baskerville"/>
                </a:rPr>
                <a:t> </a:t>
              </a:r>
              <a:endParaRPr b="0" i="0" sz="6000" u="none" cap="none" strike="noStrike">
                <a:solidFill>
                  <a:schemeClr val="dk1"/>
                </a:solidFill>
                <a:latin typeface="Libre Baskerville"/>
                <a:ea typeface="Libre Baskerville"/>
                <a:cs typeface="Libre Baskerville"/>
                <a:sym typeface="Libre Baskerville"/>
              </a:endParaRPr>
            </a:p>
          </p:txBody>
        </p:sp>
      </p:grpSp>
      <p:sp>
        <p:nvSpPr>
          <p:cNvPr id="201" name="Shape 201"/>
          <p:cNvSpPr/>
          <p:nvPr/>
        </p:nvSpPr>
        <p:spPr>
          <a:xfrm>
            <a:off x="4365979" y="2589410"/>
            <a:ext cx="1743669" cy="8121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00000"/>
              </a:buClr>
              <a:buSzPts val="2400"/>
              <a:buFont typeface="Arial"/>
              <a:buNone/>
            </a:pPr>
            <a:r>
              <a:rPr b="1" i="0" lang="zh-TW" sz="2400" u="none" cap="none" strike="noStrike">
                <a:solidFill>
                  <a:srgbClr val="C00000"/>
                </a:solidFill>
                <a:latin typeface="Arial"/>
                <a:ea typeface="Arial"/>
                <a:cs typeface="Arial"/>
                <a:sym typeface="Arial"/>
              </a:rPr>
              <a:t>傳統</a:t>
            </a:r>
            <a:endParaRPr b="1" i="0" sz="2400" u="none" cap="none" strike="noStrike">
              <a:solidFill>
                <a:srgbClr val="C00000"/>
              </a:solidFill>
              <a:latin typeface="Arial"/>
              <a:ea typeface="Arial"/>
              <a:cs typeface="Arial"/>
              <a:sym typeface="Arial"/>
            </a:endParaRPr>
          </a:p>
          <a:p>
            <a:pPr indent="0" lvl="0" marL="0" marR="0" rtl="0" algn="ctr">
              <a:spcBef>
                <a:spcPts val="0"/>
              </a:spcBef>
              <a:spcAft>
                <a:spcPts val="0"/>
              </a:spcAft>
              <a:buClr>
                <a:srgbClr val="C00000"/>
              </a:buClr>
              <a:buSzPts val="2400"/>
              <a:buFont typeface="Arial"/>
              <a:buNone/>
            </a:pPr>
            <a:r>
              <a:rPr b="1" i="0" lang="zh-TW" sz="2400" u="none" cap="none" strike="noStrike">
                <a:solidFill>
                  <a:srgbClr val="C00000"/>
                </a:solidFill>
                <a:latin typeface="Arial"/>
                <a:ea typeface="Arial"/>
                <a:cs typeface="Arial"/>
                <a:sym typeface="Arial"/>
              </a:rPr>
              <a:t>結構化資料</a:t>
            </a:r>
            <a:endParaRPr b="1" i="0" sz="2400" u="none" cap="none" strike="noStrike">
              <a:solidFill>
                <a:srgbClr val="C00000"/>
              </a:solidFill>
              <a:latin typeface="Arial"/>
              <a:ea typeface="Arial"/>
              <a:cs typeface="Arial"/>
              <a:sym typeface="Arial"/>
            </a:endParaRPr>
          </a:p>
        </p:txBody>
      </p:sp>
      <p:sp>
        <p:nvSpPr>
          <p:cNvPr id="202" name="Shape 202"/>
          <p:cNvSpPr/>
          <p:nvPr/>
        </p:nvSpPr>
        <p:spPr>
          <a:xfrm>
            <a:off x="3241039" y="4496875"/>
            <a:ext cx="2080261" cy="8121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6600"/>
              </a:buClr>
              <a:buSzPts val="2400"/>
              <a:buFont typeface="Arial"/>
              <a:buNone/>
            </a:pPr>
            <a:r>
              <a:rPr b="1" i="0" lang="zh-TW" sz="2400" u="none" cap="none" strike="noStrike">
                <a:solidFill>
                  <a:srgbClr val="006600"/>
                </a:solidFill>
                <a:latin typeface="Arial"/>
                <a:ea typeface="Arial"/>
                <a:cs typeface="Arial"/>
                <a:sym typeface="Arial"/>
              </a:rPr>
              <a:t>半結構、</a:t>
            </a:r>
            <a:endParaRPr b="1" i="0" sz="2400" u="none" cap="none" strike="noStrike">
              <a:solidFill>
                <a:srgbClr val="006600"/>
              </a:solidFill>
              <a:latin typeface="Arial"/>
              <a:ea typeface="Arial"/>
              <a:cs typeface="Arial"/>
              <a:sym typeface="Arial"/>
            </a:endParaRPr>
          </a:p>
          <a:p>
            <a:pPr indent="0" lvl="0" marL="0" marR="0" rtl="0" algn="ctr">
              <a:spcBef>
                <a:spcPts val="0"/>
              </a:spcBef>
              <a:spcAft>
                <a:spcPts val="0"/>
              </a:spcAft>
              <a:buClr>
                <a:srgbClr val="006600"/>
              </a:buClr>
              <a:buSzPts val="2400"/>
              <a:buFont typeface="Arial"/>
              <a:buNone/>
            </a:pPr>
            <a:r>
              <a:rPr b="1" i="0" lang="zh-TW" sz="2400" u="none" cap="none" strike="noStrike">
                <a:solidFill>
                  <a:srgbClr val="006600"/>
                </a:solidFill>
                <a:latin typeface="Arial"/>
                <a:ea typeface="Arial"/>
                <a:cs typeface="Arial"/>
                <a:sym typeface="Arial"/>
              </a:rPr>
              <a:t>非結構化資料</a:t>
            </a:r>
            <a:endParaRPr b="1" i="0" sz="2400" u="none" cap="none" strike="noStrike">
              <a:solidFill>
                <a:srgbClr val="006600"/>
              </a:solidFill>
              <a:latin typeface="Arial"/>
              <a:ea typeface="Arial"/>
              <a:cs typeface="Arial"/>
              <a:sym typeface="Arial"/>
            </a:endParaRPr>
          </a:p>
        </p:txBody>
      </p:sp>
      <p:sp>
        <p:nvSpPr>
          <p:cNvPr id="203" name="Shape 203"/>
          <p:cNvSpPr/>
          <p:nvPr/>
        </p:nvSpPr>
        <p:spPr>
          <a:xfrm>
            <a:off x="6858780" y="2304909"/>
            <a:ext cx="1569660" cy="147347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產品資訊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客戶資訊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交易紀錄</a:t>
            </a:r>
            <a:endParaRPr b="1" i="0" sz="2000" u="none" cap="none" strike="noStrike">
              <a:solidFill>
                <a:schemeClr val="dk1"/>
              </a:solidFill>
              <a:latin typeface="Arial"/>
              <a:ea typeface="Arial"/>
              <a:cs typeface="Arial"/>
              <a:sym typeface="Arial"/>
            </a:endParaRPr>
          </a:p>
        </p:txBody>
      </p:sp>
      <p:sp>
        <p:nvSpPr>
          <p:cNvPr id="204" name="Shape 204"/>
          <p:cNvSpPr/>
          <p:nvPr/>
        </p:nvSpPr>
        <p:spPr>
          <a:xfrm>
            <a:off x="1025725" y="3763978"/>
            <a:ext cx="1569660" cy="230415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文本資訊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圖像資訊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視頻資訊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音頻資訊</a:t>
            </a:r>
            <a:endParaRPr b="1" i="0" sz="20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1" i="0" lang="zh-TW" sz="2000" u="none" cap="none" strike="noStrike">
                <a:solidFill>
                  <a:schemeClr val="dk1"/>
                </a:solidFill>
                <a:latin typeface="Arial"/>
                <a:ea typeface="Arial"/>
                <a:cs typeface="Arial"/>
                <a:sym typeface="Arial"/>
              </a:rPr>
              <a:t>數位足跡</a:t>
            </a:r>
            <a:endParaRPr b="1" i="0" sz="2000" u="none" cap="none" strike="noStrike">
              <a:solidFill>
                <a:schemeClr val="dk1"/>
              </a:solidFill>
              <a:latin typeface="Arial"/>
              <a:ea typeface="Arial"/>
              <a:cs typeface="Arial"/>
              <a:sym typeface="Arial"/>
            </a:endParaRPr>
          </a:p>
        </p:txBody>
      </p:sp>
      <p:sp>
        <p:nvSpPr>
          <p:cNvPr id="205" name="Shape 205"/>
          <p:cNvSpPr txBox="1"/>
          <p:nvPr/>
        </p:nvSpPr>
        <p:spPr>
          <a:xfrm>
            <a:off x="-1" y="408019"/>
            <a:ext cx="34598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2800" u="none" cap="none" strike="noStrike">
                <a:solidFill>
                  <a:schemeClr val="lt1"/>
                </a:solidFill>
                <a:latin typeface="Libre Baskerville"/>
                <a:ea typeface="Libre Baskerville"/>
                <a:cs typeface="Libre Baskerville"/>
                <a:sym typeface="Libre Baskerville"/>
              </a:rPr>
              <a:t>基礎架構</a:t>
            </a:r>
            <a:endParaRPr b="1" i="0" sz="2800" u="none" cap="none" strike="noStrike">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0" y="871996"/>
            <a:ext cx="9144000" cy="10081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傳統的Data來源</a:t>
            </a:r>
            <a:endParaRPr b="0" i="0" sz="5200" u="none" cap="none" strike="noStrike">
              <a:solidFill>
                <a:schemeClr val="dk1"/>
              </a:solidFill>
              <a:latin typeface="Times New Roman"/>
              <a:ea typeface="Times New Roman"/>
              <a:cs typeface="Times New Roman"/>
              <a:sym typeface="Times New Roman"/>
            </a:endParaRPr>
          </a:p>
        </p:txBody>
      </p:sp>
      <p:sp>
        <p:nvSpPr>
          <p:cNvPr id="211" name="Shape 211"/>
          <p:cNvSpPr txBox="1"/>
          <p:nvPr>
            <p:ph idx="1" type="body"/>
          </p:nvPr>
        </p:nvSpPr>
        <p:spPr>
          <a:xfrm>
            <a:off x="427788" y="1934814"/>
            <a:ext cx="8280920" cy="389296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l">
              <a:spcBef>
                <a:spcPts val="0"/>
              </a:spcBef>
              <a:spcAft>
                <a:spcPts val="0"/>
              </a:spcAft>
              <a:buClr>
                <a:srgbClr val="494429"/>
              </a:buClr>
              <a:buSzPts val="3600"/>
              <a:buFont typeface="Arial"/>
              <a:buNone/>
            </a:pPr>
            <a:r>
              <a:rPr b="0" i="0" lang="zh-TW" sz="3600" u="none" cap="none" strike="noStrike">
                <a:solidFill>
                  <a:srgbClr val="494429"/>
                </a:solidFill>
                <a:latin typeface="Times New Roman"/>
                <a:ea typeface="Times New Roman"/>
                <a:cs typeface="Times New Roman"/>
                <a:sym typeface="Times New Roman"/>
              </a:rPr>
              <a:t> </a:t>
            </a:r>
            <a:r>
              <a:rPr b="0" i="0" lang="zh-TW" sz="3100" u="none" cap="none" strike="noStrike">
                <a:solidFill>
                  <a:schemeClr val="dk1"/>
                </a:solidFill>
                <a:latin typeface="Arial"/>
                <a:ea typeface="Arial"/>
                <a:cs typeface="Arial"/>
                <a:sym typeface="Arial"/>
              </a:rPr>
              <a:t>以金融服務業為例，</a:t>
            </a:r>
            <a:r>
              <a:rPr b="1" i="0" lang="zh-TW" sz="3100" u="none" cap="none" strike="noStrike">
                <a:solidFill>
                  <a:srgbClr val="FF0000"/>
                </a:solidFill>
                <a:latin typeface="Arial"/>
                <a:ea typeface="Arial"/>
                <a:cs typeface="Arial"/>
                <a:sym typeface="Arial"/>
              </a:rPr>
              <a:t>現有(傳統)資料來源包括:</a:t>
            </a:r>
            <a:r>
              <a:rPr b="0" i="0" lang="zh-TW" sz="3100" u="none" cap="none" strike="noStrike">
                <a:solidFill>
                  <a:srgbClr val="494429"/>
                </a:solidFill>
                <a:latin typeface="Arial"/>
                <a:ea typeface="Arial"/>
                <a:cs typeface="Arial"/>
                <a:sym typeface="Arial"/>
              </a:rPr>
              <a:t> </a:t>
            </a:r>
            <a:endParaRPr/>
          </a:p>
          <a:p>
            <a:pPr indent="-228600" lvl="1" marL="273050" marR="0" rtl="0" algn="l">
              <a:spcBef>
                <a:spcPts val="620"/>
              </a:spcBef>
              <a:spcAft>
                <a:spcPts val="0"/>
              </a:spcAft>
              <a:buClr>
                <a:schemeClr val="dk1"/>
              </a:buClr>
              <a:buSzPts val="3100"/>
              <a:buFont typeface="Arial"/>
              <a:buNone/>
            </a:pPr>
            <a:r>
              <a:rPr b="0" i="0" lang="zh-TW" sz="3100" u="none" cap="none" strike="noStrike">
                <a:solidFill>
                  <a:schemeClr val="dk1"/>
                </a:solidFill>
                <a:latin typeface="Arial"/>
                <a:ea typeface="Arial"/>
                <a:cs typeface="Arial"/>
                <a:sym typeface="Arial"/>
              </a:rPr>
              <a:t>- 客戶資訊</a:t>
            </a:r>
            <a:endParaRPr/>
          </a:p>
          <a:p>
            <a:pPr indent="-228600" lvl="1" marL="273050" marR="0" rtl="0" algn="l">
              <a:spcBef>
                <a:spcPts val="620"/>
              </a:spcBef>
              <a:spcAft>
                <a:spcPts val="0"/>
              </a:spcAft>
              <a:buClr>
                <a:schemeClr val="dk1"/>
              </a:buClr>
              <a:buSzPts val="3100"/>
              <a:buFont typeface="Arial"/>
              <a:buNone/>
            </a:pPr>
            <a:r>
              <a:rPr b="0" i="0" lang="zh-TW" sz="3100" u="none" cap="none" strike="noStrike">
                <a:solidFill>
                  <a:schemeClr val="dk1"/>
                </a:solidFill>
                <a:latin typeface="Arial"/>
                <a:ea typeface="Arial"/>
                <a:cs typeface="Arial"/>
                <a:sym typeface="Arial"/>
              </a:rPr>
              <a:t>- 產品與帳戶信息</a:t>
            </a:r>
            <a:endParaRPr/>
          </a:p>
          <a:p>
            <a:pPr indent="-228600" lvl="1" marL="273050" marR="0" rtl="0" algn="l">
              <a:spcBef>
                <a:spcPts val="620"/>
              </a:spcBef>
              <a:spcAft>
                <a:spcPts val="0"/>
              </a:spcAft>
              <a:buClr>
                <a:schemeClr val="dk1"/>
              </a:buClr>
              <a:buSzPts val="3100"/>
              <a:buFont typeface="Arial"/>
              <a:buNone/>
            </a:pPr>
            <a:r>
              <a:rPr b="0" i="0" lang="zh-TW" sz="3100" u="none" cap="none" strike="noStrike">
                <a:solidFill>
                  <a:schemeClr val="dk1"/>
                </a:solidFill>
                <a:latin typeface="Arial"/>
                <a:ea typeface="Arial"/>
                <a:cs typeface="Arial"/>
                <a:sym typeface="Arial"/>
              </a:rPr>
              <a:t>- 交易與事件資訊</a:t>
            </a:r>
            <a:endParaRPr/>
          </a:p>
          <a:p>
            <a:pPr indent="-228600" lvl="1" marL="273050" marR="0" rtl="0" algn="l">
              <a:spcBef>
                <a:spcPts val="620"/>
              </a:spcBef>
              <a:spcAft>
                <a:spcPts val="0"/>
              </a:spcAft>
              <a:buClr>
                <a:schemeClr val="dk1"/>
              </a:buClr>
              <a:buSzPts val="3100"/>
              <a:buFont typeface="Arial"/>
              <a:buNone/>
            </a:pPr>
            <a:r>
              <a:rPr b="0" i="0" lang="zh-TW" sz="3100" u="none" cap="none" strike="noStrike">
                <a:solidFill>
                  <a:schemeClr val="dk1"/>
                </a:solidFill>
                <a:latin typeface="Arial"/>
                <a:ea typeface="Arial"/>
                <a:cs typeface="Arial"/>
                <a:sym typeface="Arial"/>
              </a:rPr>
              <a:t>- 客戶盈利</a:t>
            </a:r>
            <a:endParaRPr/>
          </a:p>
          <a:p>
            <a:pPr indent="-228600" lvl="1" marL="273050" marR="0" rtl="0" algn="l">
              <a:spcBef>
                <a:spcPts val="620"/>
              </a:spcBef>
              <a:spcAft>
                <a:spcPts val="0"/>
              </a:spcAft>
              <a:buClr>
                <a:schemeClr val="dk1"/>
              </a:buClr>
              <a:buSzPts val="3100"/>
              <a:buFont typeface="Arial"/>
              <a:buNone/>
            </a:pPr>
            <a:r>
              <a:rPr b="0" i="0" lang="zh-TW" sz="3100" u="none" cap="none" strike="noStrike">
                <a:solidFill>
                  <a:schemeClr val="dk1"/>
                </a:solidFill>
                <a:latin typeface="Arial"/>
                <a:ea typeface="Arial"/>
                <a:cs typeface="Arial"/>
                <a:sym typeface="Arial"/>
              </a:rPr>
              <a:t>- 傾向與風險評分</a:t>
            </a:r>
            <a:endParaRPr b="0" i="0" sz="31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0" y="689113"/>
            <a:ext cx="9144000" cy="7421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Big Data的來源</a:t>
            </a:r>
            <a:endParaRPr b="0" i="0" sz="5200" u="none" cap="none" strike="noStrike">
              <a:solidFill>
                <a:schemeClr val="dk1"/>
              </a:solidFill>
              <a:latin typeface="Times New Roman"/>
              <a:ea typeface="Times New Roman"/>
              <a:cs typeface="Times New Roman"/>
              <a:sym typeface="Times New Roman"/>
            </a:endParaRPr>
          </a:p>
        </p:txBody>
      </p:sp>
      <p:sp>
        <p:nvSpPr>
          <p:cNvPr id="217" name="Shape 217"/>
          <p:cNvSpPr txBox="1"/>
          <p:nvPr>
            <p:ph idx="1" type="body"/>
          </p:nvPr>
        </p:nvSpPr>
        <p:spPr>
          <a:xfrm>
            <a:off x="427788" y="1543060"/>
            <a:ext cx="8280920" cy="496855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lnSpc>
                <a:spcPct val="140000"/>
              </a:lnSpc>
              <a:spcBef>
                <a:spcPts val="0"/>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以金融服務業為例，</a:t>
            </a:r>
            <a:r>
              <a:rPr b="0" i="0" lang="zh-TW" sz="3060" u="none" cap="none" strike="noStrike">
                <a:solidFill>
                  <a:srgbClr val="FF0000"/>
                </a:solidFill>
                <a:latin typeface="Source Sans Pro"/>
                <a:ea typeface="Source Sans Pro"/>
                <a:cs typeface="Source Sans Pro"/>
                <a:sym typeface="Source Sans Pro"/>
              </a:rPr>
              <a:t>可用的新資料</a:t>
            </a:r>
            <a:r>
              <a:rPr b="0" i="0" lang="zh-TW" sz="3060" u="none" cap="none" strike="noStrike">
                <a:solidFill>
                  <a:schemeClr val="dk1"/>
                </a:solidFill>
                <a:latin typeface="Source Sans Pro"/>
                <a:ea typeface="Source Sans Pro"/>
                <a:cs typeface="Source Sans Pro"/>
                <a:sym typeface="Source Sans Pro"/>
              </a:rPr>
              <a:t>來源包括:</a:t>
            </a:r>
            <a:r>
              <a:rPr b="0" i="0" lang="zh-TW" sz="3060" u="none" cap="none" strike="noStrike">
                <a:solidFill>
                  <a:srgbClr val="3B3B3B"/>
                </a:solidFill>
                <a:latin typeface="Source Sans Pro"/>
                <a:ea typeface="Source Sans Pro"/>
                <a:cs typeface="Source Sans Pro"/>
                <a:sym typeface="Source Sans Pro"/>
              </a:rPr>
              <a:t> </a:t>
            </a:r>
            <a:endParaRPr/>
          </a:p>
          <a:p>
            <a:pPr indent="0" lvl="1" marL="444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訪問會話</a:t>
            </a:r>
            <a:endParaRPr/>
          </a:p>
          <a:p>
            <a:pPr indent="0" lvl="1" marL="444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網頁(網頁搜尋、瀏覽的過程)</a:t>
            </a:r>
            <a:endParaRPr/>
          </a:p>
          <a:p>
            <a:pPr indent="0" lvl="1" marL="444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社交(Blog、Facebook、Twitter)</a:t>
            </a:r>
            <a:endParaRPr/>
          </a:p>
          <a:p>
            <a:pPr indent="0" lvl="1" marL="444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- 30億次/day、4億則留言/day</a:t>
            </a:r>
            <a:endParaRPr b="0" i="0" sz="3060" u="none" cap="none" strike="noStrike">
              <a:solidFill>
                <a:schemeClr val="dk1"/>
              </a:solidFill>
              <a:latin typeface="Source Sans Pro"/>
              <a:ea typeface="Source Sans Pro"/>
              <a:cs typeface="Source Sans Pro"/>
              <a:sym typeface="Source Sans Pro"/>
            </a:endParaRPr>
          </a:p>
          <a:p>
            <a:pPr indent="-228600" lvl="1" marL="2730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語音與文本(如諮詢與投訴)</a:t>
            </a:r>
            <a:endParaRPr/>
          </a:p>
          <a:p>
            <a:pPr indent="0" lvl="1" marL="44450" marR="0" rtl="0" algn="just">
              <a:lnSpc>
                <a:spcPct val="150326"/>
              </a:lnSpc>
              <a:spcBef>
                <a:spcPts val="612"/>
              </a:spcBef>
              <a:spcAft>
                <a:spcPts val="0"/>
              </a:spcAft>
              <a:buClr>
                <a:schemeClr val="accent1"/>
              </a:buClr>
              <a:buSzPts val="3060"/>
              <a:buFont typeface="Arial"/>
              <a:buNone/>
            </a:pPr>
            <a:r>
              <a:rPr b="0" i="0" lang="zh-TW" sz="3060" u="none" cap="none" strike="noStrike">
                <a:solidFill>
                  <a:schemeClr val="dk1"/>
                </a:solidFill>
                <a:latin typeface="Source Sans Pro"/>
                <a:ea typeface="Source Sans Pro"/>
                <a:cs typeface="Source Sans Pro"/>
                <a:sym typeface="Source Sans Pro"/>
              </a:rPr>
              <a:t> - 客戶交互(如分行票據、訪談、電子郵件)</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grpSp>
        <p:nvGrpSpPr>
          <p:cNvPr id="64" name="Shape 64"/>
          <p:cNvGrpSpPr/>
          <p:nvPr/>
        </p:nvGrpSpPr>
        <p:grpSpPr>
          <a:xfrm>
            <a:off x="1544384" y="1844824"/>
            <a:ext cx="6643857" cy="3285823"/>
            <a:chOff x="-4815558" y="1175653"/>
            <a:chExt cx="6740764" cy="3333750"/>
          </a:xfrm>
        </p:grpSpPr>
        <p:sp>
          <p:nvSpPr>
            <p:cNvPr id="65" name="Shape 65"/>
            <p:cNvSpPr/>
            <p:nvPr/>
          </p:nvSpPr>
          <p:spPr>
            <a:xfrm>
              <a:off x="-4815558" y="1519260"/>
              <a:ext cx="2585436" cy="2990143"/>
            </a:xfrm>
            <a:custGeom>
              <a:pathLst>
                <a:path extrusionOk="0" h="120000" w="120000">
                  <a:moveTo>
                    <a:pt x="80945" y="27579"/>
                  </a:moveTo>
                  <a:lnTo>
                    <a:pt x="80732" y="27640"/>
                  </a:lnTo>
                  <a:lnTo>
                    <a:pt x="79881" y="28375"/>
                  </a:lnTo>
                  <a:lnTo>
                    <a:pt x="79456" y="28804"/>
                  </a:lnTo>
                  <a:lnTo>
                    <a:pt x="79173" y="29172"/>
                  </a:lnTo>
                  <a:lnTo>
                    <a:pt x="79102" y="29295"/>
                  </a:lnTo>
                  <a:lnTo>
                    <a:pt x="79031" y="29295"/>
                  </a:lnTo>
                  <a:lnTo>
                    <a:pt x="78889" y="29417"/>
                  </a:lnTo>
                  <a:lnTo>
                    <a:pt x="78747" y="29479"/>
                  </a:lnTo>
                  <a:lnTo>
                    <a:pt x="78393" y="29540"/>
                  </a:lnTo>
                  <a:lnTo>
                    <a:pt x="78109" y="29724"/>
                  </a:lnTo>
                  <a:lnTo>
                    <a:pt x="77968" y="29846"/>
                  </a:lnTo>
                  <a:lnTo>
                    <a:pt x="77471" y="30214"/>
                  </a:lnTo>
                  <a:lnTo>
                    <a:pt x="77330" y="30214"/>
                  </a:lnTo>
                  <a:lnTo>
                    <a:pt x="77330" y="30337"/>
                  </a:lnTo>
                  <a:lnTo>
                    <a:pt x="77542" y="30643"/>
                  </a:lnTo>
                  <a:lnTo>
                    <a:pt x="77968" y="30643"/>
                  </a:lnTo>
                  <a:lnTo>
                    <a:pt x="78251" y="30582"/>
                  </a:lnTo>
                  <a:lnTo>
                    <a:pt x="78393" y="30459"/>
                  </a:lnTo>
                  <a:lnTo>
                    <a:pt x="78747" y="30337"/>
                  </a:lnTo>
                  <a:lnTo>
                    <a:pt x="78889" y="30153"/>
                  </a:lnTo>
                  <a:lnTo>
                    <a:pt x="79456" y="29724"/>
                  </a:lnTo>
                  <a:lnTo>
                    <a:pt x="80165" y="29479"/>
                  </a:lnTo>
                  <a:lnTo>
                    <a:pt x="80661" y="29172"/>
                  </a:lnTo>
                  <a:lnTo>
                    <a:pt x="80945" y="28866"/>
                  </a:lnTo>
                  <a:lnTo>
                    <a:pt x="81299" y="28743"/>
                  </a:lnTo>
                  <a:lnTo>
                    <a:pt x="81653" y="28621"/>
                  </a:lnTo>
                  <a:lnTo>
                    <a:pt x="82008" y="28498"/>
                  </a:lnTo>
                  <a:lnTo>
                    <a:pt x="82575" y="28314"/>
                  </a:lnTo>
                  <a:lnTo>
                    <a:pt x="83000" y="28130"/>
                  </a:lnTo>
                  <a:lnTo>
                    <a:pt x="83071" y="27946"/>
                  </a:lnTo>
                  <a:lnTo>
                    <a:pt x="83142" y="27885"/>
                  </a:lnTo>
                  <a:lnTo>
                    <a:pt x="83071" y="27701"/>
                  </a:lnTo>
                  <a:lnTo>
                    <a:pt x="82717" y="27579"/>
                  </a:lnTo>
                  <a:lnTo>
                    <a:pt x="80945" y="27579"/>
                  </a:lnTo>
                  <a:close/>
                  <a:moveTo>
                    <a:pt x="74636" y="25434"/>
                  </a:moveTo>
                  <a:lnTo>
                    <a:pt x="73998" y="25617"/>
                  </a:lnTo>
                  <a:lnTo>
                    <a:pt x="73290" y="25863"/>
                  </a:lnTo>
                  <a:lnTo>
                    <a:pt x="72793" y="26353"/>
                  </a:lnTo>
                  <a:lnTo>
                    <a:pt x="72722" y="26966"/>
                  </a:lnTo>
                  <a:lnTo>
                    <a:pt x="72722" y="29969"/>
                  </a:lnTo>
                  <a:lnTo>
                    <a:pt x="72864" y="30337"/>
                  </a:lnTo>
                  <a:lnTo>
                    <a:pt x="73219" y="30459"/>
                  </a:lnTo>
                  <a:lnTo>
                    <a:pt x="73360" y="30459"/>
                  </a:lnTo>
                  <a:lnTo>
                    <a:pt x="73786" y="30337"/>
                  </a:lnTo>
                  <a:lnTo>
                    <a:pt x="73857" y="30153"/>
                  </a:lnTo>
                  <a:lnTo>
                    <a:pt x="73857" y="29233"/>
                  </a:lnTo>
                  <a:lnTo>
                    <a:pt x="73786" y="28804"/>
                  </a:lnTo>
                  <a:lnTo>
                    <a:pt x="73998" y="27640"/>
                  </a:lnTo>
                  <a:lnTo>
                    <a:pt x="74140" y="27272"/>
                  </a:lnTo>
                  <a:lnTo>
                    <a:pt x="74849" y="26721"/>
                  </a:lnTo>
                  <a:lnTo>
                    <a:pt x="75062" y="26475"/>
                  </a:lnTo>
                  <a:lnTo>
                    <a:pt x="75629" y="26292"/>
                  </a:lnTo>
                  <a:lnTo>
                    <a:pt x="75983" y="26292"/>
                  </a:lnTo>
                  <a:lnTo>
                    <a:pt x="76266" y="26353"/>
                  </a:lnTo>
                  <a:lnTo>
                    <a:pt x="76692" y="26721"/>
                  </a:lnTo>
                  <a:lnTo>
                    <a:pt x="76904" y="26966"/>
                  </a:lnTo>
                  <a:lnTo>
                    <a:pt x="76975" y="27272"/>
                  </a:lnTo>
                  <a:lnTo>
                    <a:pt x="76975" y="28192"/>
                  </a:lnTo>
                  <a:lnTo>
                    <a:pt x="77046" y="28804"/>
                  </a:lnTo>
                  <a:lnTo>
                    <a:pt x="77330" y="28988"/>
                  </a:lnTo>
                  <a:lnTo>
                    <a:pt x="77542" y="28988"/>
                  </a:lnTo>
                  <a:lnTo>
                    <a:pt x="77755" y="28804"/>
                  </a:lnTo>
                  <a:lnTo>
                    <a:pt x="78038" y="28743"/>
                  </a:lnTo>
                  <a:lnTo>
                    <a:pt x="78251" y="28559"/>
                  </a:lnTo>
                  <a:lnTo>
                    <a:pt x="78322" y="28375"/>
                  </a:lnTo>
                  <a:lnTo>
                    <a:pt x="78393" y="28130"/>
                  </a:lnTo>
                  <a:lnTo>
                    <a:pt x="78322" y="27946"/>
                  </a:lnTo>
                  <a:lnTo>
                    <a:pt x="78251" y="27579"/>
                  </a:lnTo>
                  <a:lnTo>
                    <a:pt x="78251" y="27027"/>
                  </a:lnTo>
                  <a:lnTo>
                    <a:pt x="78322" y="26598"/>
                  </a:lnTo>
                  <a:lnTo>
                    <a:pt x="78535" y="26353"/>
                  </a:lnTo>
                  <a:lnTo>
                    <a:pt x="78535" y="26721"/>
                  </a:lnTo>
                  <a:lnTo>
                    <a:pt x="78747" y="26966"/>
                  </a:lnTo>
                  <a:lnTo>
                    <a:pt x="78818" y="27150"/>
                  </a:lnTo>
                  <a:lnTo>
                    <a:pt x="79102" y="27211"/>
                  </a:lnTo>
                  <a:lnTo>
                    <a:pt x="79314" y="27272"/>
                  </a:lnTo>
                  <a:lnTo>
                    <a:pt x="79456" y="27272"/>
                  </a:lnTo>
                  <a:lnTo>
                    <a:pt x="79598" y="27150"/>
                  </a:lnTo>
                  <a:lnTo>
                    <a:pt x="79456" y="26782"/>
                  </a:lnTo>
                  <a:lnTo>
                    <a:pt x="79173" y="26292"/>
                  </a:lnTo>
                  <a:lnTo>
                    <a:pt x="78889" y="25924"/>
                  </a:lnTo>
                  <a:lnTo>
                    <a:pt x="78606" y="25801"/>
                  </a:lnTo>
                  <a:lnTo>
                    <a:pt x="77968" y="25679"/>
                  </a:lnTo>
                  <a:lnTo>
                    <a:pt x="77188" y="25679"/>
                  </a:lnTo>
                  <a:lnTo>
                    <a:pt x="76763" y="25801"/>
                  </a:lnTo>
                  <a:lnTo>
                    <a:pt x="76479" y="25801"/>
                  </a:lnTo>
                  <a:lnTo>
                    <a:pt x="75770" y="25617"/>
                  </a:lnTo>
                  <a:lnTo>
                    <a:pt x="75203" y="25434"/>
                  </a:lnTo>
                  <a:lnTo>
                    <a:pt x="74636" y="25434"/>
                  </a:lnTo>
                  <a:close/>
                  <a:moveTo>
                    <a:pt x="73006" y="22492"/>
                  </a:moveTo>
                  <a:lnTo>
                    <a:pt x="72581" y="22676"/>
                  </a:lnTo>
                  <a:lnTo>
                    <a:pt x="70880" y="23656"/>
                  </a:lnTo>
                  <a:lnTo>
                    <a:pt x="70100" y="23840"/>
                  </a:lnTo>
                  <a:lnTo>
                    <a:pt x="69675" y="24024"/>
                  </a:lnTo>
                  <a:lnTo>
                    <a:pt x="69604" y="24085"/>
                  </a:lnTo>
                  <a:lnTo>
                    <a:pt x="69533" y="24269"/>
                  </a:lnTo>
                  <a:lnTo>
                    <a:pt x="69533" y="24698"/>
                  </a:lnTo>
                  <a:lnTo>
                    <a:pt x="69887" y="24882"/>
                  </a:lnTo>
                  <a:lnTo>
                    <a:pt x="70596" y="24882"/>
                  </a:lnTo>
                  <a:lnTo>
                    <a:pt x="71518" y="24453"/>
                  </a:lnTo>
                  <a:lnTo>
                    <a:pt x="71943" y="24330"/>
                  </a:lnTo>
                  <a:lnTo>
                    <a:pt x="72226" y="24269"/>
                  </a:lnTo>
                  <a:lnTo>
                    <a:pt x="72297" y="24269"/>
                  </a:lnTo>
                  <a:lnTo>
                    <a:pt x="72439" y="24330"/>
                  </a:lnTo>
                  <a:lnTo>
                    <a:pt x="72439" y="24453"/>
                  </a:lnTo>
                  <a:lnTo>
                    <a:pt x="72581" y="24637"/>
                  </a:lnTo>
                  <a:lnTo>
                    <a:pt x="72793" y="24698"/>
                  </a:lnTo>
                  <a:lnTo>
                    <a:pt x="73077" y="24698"/>
                  </a:lnTo>
                  <a:lnTo>
                    <a:pt x="74424" y="24882"/>
                  </a:lnTo>
                  <a:lnTo>
                    <a:pt x="74849" y="24882"/>
                  </a:lnTo>
                  <a:lnTo>
                    <a:pt x="75062" y="24698"/>
                  </a:lnTo>
                  <a:lnTo>
                    <a:pt x="75203" y="24330"/>
                  </a:lnTo>
                  <a:lnTo>
                    <a:pt x="75345" y="24269"/>
                  </a:lnTo>
                  <a:lnTo>
                    <a:pt x="75416" y="24085"/>
                  </a:lnTo>
                  <a:lnTo>
                    <a:pt x="75416" y="23963"/>
                  </a:lnTo>
                  <a:lnTo>
                    <a:pt x="75203" y="23779"/>
                  </a:lnTo>
                  <a:lnTo>
                    <a:pt x="74565" y="23534"/>
                  </a:lnTo>
                  <a:lnTo>
                    <a:pt x="73857" y="23105"/>
                  </a:lnTo>
                  <a:lnTo>
                    <a:pt x="73360" y="22676"/>
                  </a:lnTo>
                  <a:lnTo>
                    <a:pt x="73006" y="22492"/>
                  </a:lnTo>
                  <a:close/>
                  <a:moveTo>
                    <a:pt x="38133" y="21940"/>
                  </a:moveTo>
                  <a:lnTo>
                    <a:pt x="37991" y="22063"/>
                  </a:lnTo>
                  <a:lnTo>
                    <a:pt x="38133" y="22185"/>
                  </a:lnTo>
                  <a:lnTo>
                    <a:pt x="38275" y="22492"/>
                  </a:lnTo>
                  <a:lnTo>
                    <a:pt x="38487" y="22676"/>
                  </a:lnTo>
                  <a:lnTo>
                    <a:pt x="38558" y="22860"/>
                  </a:lnTo>
                  <a:lnTo>
                    <a:pt x="38913" y="23105"/>
                  </a:lnTo>
                  <a:lnTo>
                    <a:pt x="39480" y="23350"/>
                  </a:lnTo>
                  <a:lnTo>
                    <a:pt x="39763" y="23411"/>
                  </a:lnTo>
                  <a:lnTo>
                    <a:pt x="39976" y="23534"/>
                  </a:lnTo>
                  <a:lnTo>
                    <a:pt x="40047" y="23595"/>
                  </a:lnTo>
                  <a:lnTo>
                    <a:pt x="40118" y="23779"/>
                  </a:lnTo>
                  <a:lnTo>
                    <a:pt x="40118" y="23963"/>
                  </a:lnTo>
                  <a:lnTo>
                    <a:pt x="40259" y="24208"/>
                  </a:lnTo>
                  <a:lnTo>
                    <a:pt x="40259" y="24453"/>
                  </a:lnTo>
                  <a:lnTo>
                    <a:pt x="40401" y="24637"/>
                  </a:lnTo>
                  <a:lnTo>
                    <a:pt x="40614" y="24943"/>
                  </a:lnTo>
                  <a:lnTo>
                    <a:pt x="40826" y="24943"/>
                  </a:lnTo>
                  <a:lnTo>
                    <a:pt x="41039" y="24759"/>
                  </a:lnTo>
                  <a:lnTo>
                    <a:pt x="41110" y="24514"/>
                  </a:lnTo>
                  <a:lnTo>
                    <a:pt x="41110" y="24330"/>
                  </a:lnTo>
                  <a:lnTo>
                    <a:pt x="41039" y="24085"/>
                  </a:lnTo>
                  <a:lnTo>
                    <a:pt x="40826" y="23779"/>
                  </a:lnTo>
                  <a:lnTo>
                    <a:pt x="39976" y="23043"/>
                  </a:lnTo>
                  <a:lnTo>
                    <a:pt x="39480" y="22676"/>
                  </a:lnTo>
                  <a:lnTo>
                    <a:pt x="39196" y="22492"/>
                  </a:lnTo>
                  <a:lnTo>
                    <a:pt x="39054" y="22492"/>
                  </a:lnTo>
                  <a:lnTo>
                    <a:pt x="38913" y="22369"/>
                  </a:lnTo>
                  <a:lnTo>
                    <a:pt x="38700" y="22247"/>
                  </a:lnTo>
                  <a:lnTo>
                    <a:pt x="38558" y="22063"/>
                  </a:lnTo>
                  <a:lnTo>
                    <a:pt x="38417" y="22002"/>
                  </a:lnTo>
                  <a:lnTo>
                    <a:pt x="38275" y="21940"/>
                  </a:lnTo>
                  <a:lnTo>
                    <a:pt x="38133" y="21940"/>
                  </a:lnTo>
                  <a:close/>
                  <a:moveTo>
                    <a:pt x="44867" y="0"/>
                  </a:moveTo>
                  <a:lnTo>
                    <a:pt x="45788" y="0"/>
                  </a:lnTo>
                  <a:lnTo>
                    <a:pt x="46072" y="61"/>
                  </a:lnTo>
                  <a:lnTo>
                    <a:pt x="46142" y="183"/>
                  </a:lnTo>
                  <a:lnTo>
                    <a:pt x="46213" y="183"/>
                  </a:lnTo>
                  <a:lnTo>
                    <a:pt x="46213" y="245"/>
                  </a:lnTo>
                  <a:lnTo>
                    <a:pt x="46355" y="367"/>
                  </a:lnTo>
                  <a:lnTo>
                    <a:pt x="46426" y="490"/>
                  </a:lnTo>
                  <a:lnTo>
                    <a:pt x="47206" y="858"/>
                  </a:lnTo>
                  <a:lnTo>
                    <a:pt x="47702" y="1103"/>
                  </a:lnTo>
                  <a:lnTo>
                    <a:pt x="48481" y="1348"/>
                  </a:lnTo>
                  <a:lnTo>
                    <a:pt x="48765" y="1409"/>
                  </a:lnTo>
                  <a:lnTo>
                    <a:pt x="48978" y="1593"/>
                  </a:lnTo>
                  <a:lnTo>
                    <a:pt x="49049" y="1593"/>
                  </a:lnTo>
                  <a:lnTo>
                    <a:pt x="49119" y="1716"/>
                  </a:lnTo>
                  <a:lnTo>
                    <a:pt x="49261" y="1716"/>
                  </a:lnTo>
                  <a:lnTo>
                    <a:pt x="49332" y="1777"/>
                  </a:lnTo>
                  <a:lnTo>
                    <a:pt x="49828" y="1777"/>
                  </a:lnTo>
                  <a:lnTo>
                    <a:pt x="51884" y="1532"/>
                  </a:lnTo>
                  <a:lnTo>
                    <a:pt x="52522" y="1532"/>
                  </a:lnTo>
                  <a:lnTo>
                    <a:pt x="53160" y="1593"/>
                  </a:lnTo>
                  <a:lnTo>
                    <a:pt x="53585" y="1838"/>
                  </a:lnTo>
                  <a:lnTo>
                    <a:pt x="53868" y="2328"/>
                  </a:lnTo>
                  <a:lnTo>
                    <a:pt x="54081" y="2880"/>
                  </a:lnTo>
                  <a:lnTo>
                    <a:pt x="54365" y="3309"/>
                  </a:lnTo>
                  <a:lnTo>
                    <a:pt x="54577" y="3309"/>
                  </a:lnTo>
                  <a:lnTo>
                    <a:pt x="54577" y="3125"/>
                  </a:lnTo>
                  <a:lnTo>
                    <a:pt x="54506" y="2635"/>
                  </a:lnTo>
                  <a:lnTo>
                    <a:pt x="54294" y="2083"/>
                  </a:lnTo>
                  <a:lnTo>
                    <a:pt x="54081" y="1287"/>
                  </a:lnTo>
                  <a:lnTo>
                    <a:pt x="54223" y="1041"/>
                  </a:lnTo>
                  <a:lnTo>
                    <a:pt x="54506" y="919"/>
                  </a:lnTo>
                  <a:lnTo>
                    <a:pt x="55002" y="1041"/>
                  </a:lnTo>
                  <a:lnTo>
                    <a:pt x="55357" y="1103"/>
                  </a:lnTo>
                  <a:lnTo>
                    <a:pt x="55853" y="1164"/>
                  </a:lnTo>
                  <a:lnTo>
                    <a:pt x="56420" y="1164"/>
                  </a:lnTo>
                  <a:lnTo>
                    <a:pt x="56916" y="1103"/>
                  </a:lnTo>
                  <a:lnTo>
                    <a:pt x="57271" y="1103"/>
                  </a:lnTo>
                  <a:lnTo>
                    <a:pt x="57483" y="1287"/>
                  </a:lnTo>
                  <a:lnTo>
                    <a:pt x="57412" y="1532"/>
                  </a:lnTo>
                  <a:lnTo>
                    <a:pt x="56987" y="2206"/>
                  </a:lnTo>
                  <a:lnTo>
                    <a:pt x="57200" y="2696"/>
                  </a:lnTo>
                  <a:lnTo>
                    <a:pt x="57767" y="3309"/>
                  </a:lnTo>
                  <a:lnTo>
                    <a:pt x="58334" y="3615"/>
                  </a:lnTo>
                  <a:lnTo>
                    <a:pt x="58972" y="3677"/>
                  </a:lnTo>
                  <a:lnTo>
                    <a:pt x="59326" y="3677"/>
                  </a:lnTo>
                  <a:lnTo>
                    <a:pt x="59610" y="3799"/>
                  </a:lnTo>
                  <a:lnTo>
                    <a:pt x="59822" y="3799"/>
                  </a:lnTo>
                  <a:lnTo>
                    <a:pt x="60177" y="3983"/>
                  </a:lnTo>
                  <a:lnTo>
                    <a:pt x="60389" y="4106"/>
                  </a:lnTo>
                  <a:lnTo>
                    <a:pt x="60389" y="4473"/>
                  </a:lnTo>
                  <a:lnTo>
                    <a:pt x="60318" y="4719"/>
                  </a:lnTo>
                  <a:lnTo>
                    <a:pt x="59822" y="5148"/>
                  </a:lnTo>
                  <a:lnTo>
                    <a:pt x="59255" y="5270"/>
                  </a:lnTo>
                  <a:lnTo>
                    <a:pt x="58546" y="5454"/>
                  </a:lnTo>
                  <a:lnTo>
                    <a:pt x="57271" y="5454"/>
                  </a:lnTo>
                  <a:lnTo>
                    <a:pt x="56987" y="5577"/>
                  </a:lnTo>
                  <a:lnTo>
                    <a:pt x="56774" y="5638"/>
                  </a:lnTo>
                  <a:lnTo>
                    <a:pt x="56491" y="5699"/>
                  </a:lnTo>
                  <a:lnTo>
                    <a:pt x="56349" y="6067"/>
                  </a:lnTo>
                  <a:lnTo>
                    <a:pt x="56349" y="6251"/>
                  </a:lnTo>
                  <a:lnTo>
                    <a:pt x="56704" y="6496"/>
                  </a:lnTo>
                  <a:lnTo>
                    <a:pt x="57271" y="6557"/>
                  </a:lnTo>
                  <a:lnTo>
                    <a:pt x="57979" y="6496"/>
                  </a:lnTo>
                  <a:lnTo>
                    <a:pt x="59326" y="6496"/>
                  </a:lnTo>
                  <a:lnTo>
                    <a:pt x="60177" y="6557"/>
                  </a:lnTo>
                  <a:lnTo>
                    <a:pt x="62161" y="6557"/>
                  </a:lnTo>
                  <a:lnTo>
                    <a:pt x="62728" y="6496"/>
                  </a:lnTo>
                  <a:lnTo>
                    <a:pt x="63083" y="6128"/>
                  </a:lnTo>
                  <a:lnTo>
                    <a:pt x="63225" y="5699"/>
                  </a:lnTo>
                  <a:lnTo>
                    <a:pt x="63012" y="5270"/>
                  </a:lnTo>
                  <a:lnTo>
                    <a:pt x="62516" y="5025"/>
                  </a:lnTo>
                  <a:lnTo>
                    <a:pt x="62161" y="4902"/>
                  </a:lnTo>
                  <a:lnTo>
                    <a:pt x="62161" y="4780"/>
                  </a:lnTo>
                  <a:lnTo>
                    <a:pt x="62232" y="4596"/>
                  </a:lnTo>
                  <a:lnTo>
                    <a:pt x="62303" y="4535"/>
                  </a:lnTo>
                  <a:lnTo>
                    <a:pt x="64146" y="4535"/>
                  </a:lnTo>
                  <a:lnTo>
                    <a:pt x="64359" y="4473"/>
                  </a:lnTo>
                  <a:lnTo>
                    <a:pt x="64500" y="4473"/>
                  </a:lnTo>
                  <a:lnTo>
                    <a:pt x="64500" y="4902"/>
                  </a:lnTo>
                  <a:lnTo>
                    <a:pt x="64571" y="5393"/>
                  </a:lnTo>
                  <a:lnTo>
                    <a:pt x="64571" y="6251"/>
                  </a:lnTo>
                  <a:lnTo>
                    <a:pt x="64642" y="6496"/>
                  </a:lnTo>
                  <a:lnTo>
                    <a:pt x="64784" y="6618"/>
                  </a:lnTo>
                  <a:lnTo>
                    <a:pt x="64926" y="6802"/>
                  </a:lnTo>
                  <a:lnTo>
                    <a:pt x="65351" y="6802"/>
                  </a:lnTo>
                  <a:lnTo>
                    <a:pt x="65564" y="6741"/>
                  </a:lnTo>
                  <a:lnTo>
                    <a:pt x="65705" y="6557"/>
                  </a:lnTo>
                  <a:lnTo>
                    <a:pt x="65847" y="6373"/>
                  </a:lnTo>
                  <a:lnTo>
                    <a:pt x="66131" y="6128"/>
                  </a:lnTo>
                  <a:lnTo>
                    <a:pt x="66272" y="6067"/>
                  </a:lnTo>
                  <a:lnTo>
                    <a:pt x="66627" y="5883"/>
                  </a:lnTo>
                  <a:lnTo>
                    <a:pt x="66698" y="5454"/>
                  </a:lnTo>
                  <a:lnTo>
                    <a:pt x="66627" y="4902"/>
                  </a:lnTo>
                  <a:lnTo>
                    <a:pt x="66414" y="4351"/>
                  </a:lnTo>
                  <a:lnTo>
                    <a:pt x="65989" y="3554"/>
                  </a:lnTo>
                  <a:lnTo>
                    <a:pt x="65918" y="2880"/>
                  </a:lnTo>
                  <a:lnTo>
                    <a:pt x="65989" y="2696"/>
                  </a:lnTo>
                  <a:lnTo>
                    <a:pt x="66202" y="2635"/>
                  </a:lnTo>
                  <a:lnTo>
                    <a:pt x="66485" y="2512"/>
                  </a:lnTo>
                  <a:lnTo>
                    <a:pt x="66769" y="2635"/>
                  </a:lnTo>
                  <a:lnTo>
                    <a:pt x="67052" y="2635"/>
                  </a:lnTo>
                  <a:lnTo>
                    <a:pt x="67761" y="3186"/>
                  </a:lnTo>
                  <a:lnTo>
                    <a:pt x="67974" y="3432"/>
                  </a:lnTo>
                  <a:lnTo>
                    <a:pt x="68115" y="3615"/>
                  </a:lnTo>
                  <a:lnTo>
                    <a:pt x="68257" y="3799"/>
                  </a:lnTo>
                  <a:lnTo>
                    <a:pt x="68470" y="3861"/>
                  </a:lnTo>
                  <a:lnTo>
                    <a:pt x="68470" y="3983"/>
                  </a:lnTo>
                  <a:lnTo>
                    <a:pt x="68541" y="3983"/>
                  </a:lnTo>
                  <a:lnTo>
                    <a:pt x="68611" y="4106"/>
                  </a:lnTo>
                  <a:lnTo>
                    <a:pt x="68824" y="4228"/>
                  </a:lnTo>
                  <a:lnTo>
                    <a:pt x="69037" y="4473"/>
                  </a:lnTo>
                  <a:lnTo>
                    <a:pt x="69249" y="4596"/>
                  </a:lnTo>
                  <a:lnTo>
                    <a:pt x="69604" y="5148"/>
                  </a:lnTo>
                  <a:lnTo>
                    <a:pt x="69675" y="5393"/>
                  </a:lnTo>
                  <a:lnTo>
                    <a:pt x="69816" y="5577"/>
                  </a:lnTo>
                  <a:lnTo>
                    <a:pt x="69958" y="5577"/>
                  </a:lnTo>
                  <a:lnTo>
                    <a:pt x="70383" y="5393"/>
                  </a:lnTo>
                  <a:lnTo>
                    <a:pt x="70596" y="5209"/>
                  </a:lnTo>
                  <a:lnTo>
                    <a:pt x="70880" y="5025"/>
                  </a:lnTo>
                  <a:lnTo>
                    <a:pt x="71021" y="4964"/>
                  </a:lnTo>
                  <a:lnTo>
                    <a:pt x="71234" y="4964"/>
                  </a:lnTo>
                  <a:lnTo>
                    <a:pt x="71659" y="5148"/>
                  </a:lnTo>
                  <a:lnTo>
                    <a:pt x="71943" y="5270"/>
                  </a:lnTo>
                  <a:lnTo>
                    <a:pt x="72155" y="5638"/>
                  </a:lnTo>
                  <a:lnTo>
                    <a:pt x="72155" y="6496"/>
                  </a:lnTo>
                  <a:lnTo>
                    <a:pt x="72014" y="6741"/>
                  </a:lnTo>
                  <a:lnTo>
                    <a:pt x="72014" y="6802"/>
                  </a:lnTo>
                  <a:lnTo>
                    <a:pt x="72297" y="6802"/>
                  </a:lnTo>
                  <a:lnTo>
                    <a:pt x="72510" y="6741"/>
                  </a:lnTo>
                  <a:lnTo>
                    <a:pt x="72864" y="6373"/>
                  </a:lnTo>
                  <a:lnTo>
                    <a:pt x="73077" y="6067"/>
                  </a:lnTo>
                  <a:lnTo>
                    <a:pt x="73290" y="5883"/>
                  </a:lnTo>
                  <a:lnTo>
                    <a:pt x="73502" y="5822"/>
                  </a:lnTo>
                  <a:lnTo>
                    <a:pt x="73644" y="5822"/>
                  </a:lnTo>
                  <a:lnTo>
                    <a:pt x="73998" y="5699"/>
                  </a:lnTo>
                  <a:lnTo>
                    <a:pt x="74140" y="5638"/>
                  </a:lnTo>
                  <a:lnTo>
                    <a:pt x="74282" y="5577"/>
                  </a:lnTo>
                  <a:lnTo>
                    <a:pt x="74353" y="5393"/>
                  </a:lnTo>
                  <a:lnTo>
                    <a:pt x="74353" y="5148"/>
                  </a:lnTo>
                  <a:lnTo>
                    <a:pt x="74424" y="4902"/>
                  </a:lnTo>
                  <a:lnTo>
                    <a:pt x="74424" y="4535"/>
                  </a:lnTo>
                  <a:lnTo>
                    <a:pt x="74282" y="4535"/>
                  </a:lnTo>
                  <a:lnTo>
                    <a:pt x="73857" y="4473"/>
                  </a:lnTo>
                  <a:lnTo>
                    <a:pt x="73219" y="4351"/>
                  </a:lnTo>
                  <a:lnTo>
                    <a:pt x="71730" y="4351"/>
                  </a:lnTo>
                  <a:lnTo>
                    <a:pt x="71163" y="4228"/>
                  </a:lnTo>
                  <a:lnTo>
                    <a:pt x="70454" y="3799"/>
                  </a:lnTo>
                  <a:lnTo>
                    <a:pt x="70100" y="3370"/>
                  </a:lnTo>
                  <a:lnTo>
                    <a:pt x="69958" y="3003"/>
                  </a:lnTo>
                  <a:lnTo>
                    <a:pt x="69958" y="2635"/>
                  </a:lnTo>
                  <a:lnTo>
                    <a:pt x="69816" y="2267"/>
                  </a:lnTo>
                  <a:lnTo>
                    <a:pt x="69816" y="1961"/>
                  </a:lnTo>
                  <a:lnTo>
                    <a:pt x="70100" y="1716"/>
                  </a:lnTo>
                  <a:lnTo>
                    <a:pt x="70667" y="1409"/>
                  </a:lnTo>
                  <a:lnTo>
                    <a:pt x="72014" y="919"/>
                  </a:lnTo>
                  <a:lnTo>
                    <a:pt x="72581" y="735"/>
                  </a:lnTo>
                  <a:lnTo>
                    <a:pt x="73077" y="735"/>
                  </a:lnTo>
                  <a:lnTo>
                    <a:pt x="73502" y="919"/>
                  </a:lnTo>
                  <a:lnTo>
                    <a:pt x="73786" y="1348"/>
                  </a:lnTo>
                  <a:lnTo>
                    <a:pt x="73786" y="1961"/>
                  </a:lnTo>
                  <a:lnTo>
                    <a:pt x="73644" y="2328"/>
                  </a:lnTo>
                  <a:lnTo>
                    <a:pt x="73573" y="2635"/>
                  </a:lnTo>
                  <a:lnTo>
                    <a:pt x="73573" y="2880"/>
                  </a:lnTo>
                  <a:lnTo>
                    <a:pt x="73857" y="2880"/>
                  </a:lnTo>
                  <a:lnTo>
                    <a:pt x="74069" y="2757"/>
                  </a:lnTo>
                  <a:lnTo>
                    <a:pt x="74424" y="2696"/>
                  </a:lnTo>
                  <a:lnTo>
                    <a:pt x="74707" y="2635"/>
                  </a:lnTo>
                  <a:lnTo>
                    <a:pt x="74920" y="2451"/>
                  </a:lnTo>
                  <a:lnTo>
                    <a:pt x="75062" y="2267"/>
                  </a:lnTo>
                  <a:lnTo>
                    <a:pt x="74920" y="2083"/>
                  </a:lnTo>
                  <a:lnTo>
                    <a:pt x="74920" y="1961"/>
                  </a:lnTo>
                  <a:lnTo>
                    <a:pt x="74849" y="1777"/>
                  </a:lnTo>
                  <a:lnTo>
                    <a:pt x="74849" y="1532"/>
                  </a:lnTo>
                  <a:lnTo>
                    <a:pt x="74920" y="1409"/>
                  </a:lnTo>
                  <a:lnTo>
                    <a:pt x="75487" y="1348"/>
                  </a:lnTo>
                  <a:lnTo>
                    <a:pt x="76904" y="1164"/>
                  </a:lnTo>
                  <a:lnTo>
                    <a:pt x="77826" y="1164"/>
                  </a:lnTo>
                  <a:lnTo>
                    <a:pt x="78606" y="1103"/>
                  </a:lnTo>
                  <a:lnTo>
                    <a:pt x="80378" y="919"/>
                  </a:lnTo>
                  <a:lnTo>
                    <a:pt x="80945" y="919"/>
                  </a:lnTo>
                  <a:lnTo>
                    <a:pt x="81653" y="1103"/>
                  </a:lnTo>
                  <a:lnTo>
                    <a:pt x="82362" y="1409"/>
                  </a:lnTo>
                  <a:lnTo>
                    <a:pt x="83142" y="1838"/>
                  </a:lnTo>
                  <a:lnTo>
                    <a:pt x="83851" y="2206"/>
                  </a:lnTo>
                  <a:lnTo>
                    <a:pt x="84701" y="2512"/>
                  </a:lnTo>
                  <a:lnTo>
                    <a:pt x="85623" y="2757"/>
                  </a:lnTo>
                  <a:lnTo>
                    <a:pt x="86190" y="3003"/>
                  </a:lnTo>
                  <a:lnTo>
                    <a:pt x="86686" y="3186"/>
                  </a:lnTo>
                  <a:lnTo>
                    <a:pt x="87324" y="3370"/>
                  </a:lnTo>
                  <a:lnTo>
                    <a:pt x="88174" y="3554"/>
                  </a:lnTo>
                  <a:lnTo>
                    <a:pt x="89096" y="3615"/>
                  </a:lnTo>
                  <a:lnTo>
                    <a:pt x="89734" y="3799"/>
                  </a:lnTo>
                  <a:lnTo>
                    <a:pt x="90159" y="3799"/>
                  </a:lnTo>
                  <a:lnTo>
                    <a:pt x="90372" y="4044"/>
                  </a:lnTo>
                  <a:lnTo>
                    <a:pt x="90443" y="4473"/>
                  </a:lnTo>
                  <a:lnTo>
                    <a:pt x="90513" y="5025"/>
                  </a:lnTo>
                  <a:lnTo>
                    <a:pt x="90726" y="5638"/>
                  </a:lnTo>
                  <a:lnTo>
                    <a:pt x="90797" y="5883"/>
                  </a:lnTo>
                  <a:lnTo>
                    <a:pt x="91222" y="6067"/>
                  </a:lnTo>
                  <a:lnTo>
                    <a:pt x="91435" y="6067"/>
                  </a:lnTo>
                  <a:lnTo>
                    <a:pt x="91718" y="5944"/>
                  </a:lnTo>
                  <a:lnTo>
                    <a:pt x="91860" y="5944"/>
                  </a:lnTo>
                  <a:lnTo>
                    <a:pt x="92073" y="5883"/>
                  </a:lnTo>
                  <a:lnTo>
                    <a:pt x="92215" y="5883"/>
                  </a:lnTo>
                  <a:lnTo>
                    <a:pt x="92498" y="5944"/>
                  </a:lnTo>
                  <a:lnTo>
                    <a:pt x="93419" y="6496"/>
                  </a:lnTo>
                  <a:lnTo>
                    <a:pt x="93845" y="6802"/>
                  </a:lnTo>
                  <a:lnTo>
                    <a:pt x="94199" y="6986"/>
                  </a:lnTo>
                  <a:lnTo>
                    <a:pt x="94908" y="7231"/>
                  </a:lnTo>
                  <a:lnTo>
                    <a:pt x="95688" y="7293"/>
                  </a:lnTo>
                  <a:lnTo>
                    <a:pt x="96255" y="7477"/>
                  </a:lnTo>
                  <a:lnTo>
                    <a:pt x="96467" y="7477"/>
                  </a:lnTo>
                  <a:lnTo>
                    <a:pt x="96467" y="7538"/>
                  </a:lnTo>
                  <a:lnTo>
                    <a:pt x="96326" y="7660"/>
                  </a:lnTo>
                  <a:lnTo>
                    <a:pt x="96255" y="7844"/>
                  </a:lnTo>
                  <a:lnTo>
                    <a:pt x="96042" y="7967"/>
                  </a:lnTo>
                  <a:lnTo>
                    <a:pt x="95971" y="8151"/>
                  </a:lnTo>
                  <a:lnTo>
                    <a:pt x="95475" y="8580"/>
                  </a:lnTo>
                  <a:lnTo>
                    <a:pt x="95191" y="8764"/>
                  </a:lnTo>
                  <a:lnTo>
                    <a:pt x="94766" y="8886"/>
                  </a:lnTo>
                  <a:lnTo>
                    <a:pt x="94483" y="9131"/>
                  </a:lnTo>
                  <a:lnTo>
                    <a:pt x="94057" y="9254"/>
                  </a:lnTo>
                  <a:lnTo>
                    <a:pt x="93419" y="9009"/>
                  </a:lnTo>
                  <a:lnTo>
                    <a:pt x="92852" y="8641"/>
                  </a:lnTo>
                  <a:lnTo>
                    <a:pt x="92356" y="8396"/>
                  </a:lnTo>
                  <a:lnTo>
                    <a:pt x="91789" y="8212"/>
                  </a:lnTo>
                  <a:lnTo>
                    <a:pt x="91293" y="8151"/>
                  </a:lnTo>
                  <a:lnTo>
                    <a:pt x="90939" y="8212"/>
                  </a:lnTo>
                  <a:lnTo>
                    <a:pt x="90797" y="8335"/>
                  </a:lnTo>
                  <a:lnTo>
                    <a:pt x="90797" y="8396"/>
                  </a:lnTo>
                  <a:lnTo>
                    <a:pt x="90939" y="8580"/>
                  </a:lnTo>
                  <a:lnTo>
                    <a:pt x="90939" y="8764"/>
                  </a:lnTo>
                  <a:lnTo>
                    <a:pt x="91010" y="8886"/>
                  </a:lnTo>
                  <a:lnTo>
                    <a:pt x="91435" y="9131"/>
                  </a:lnTo>
                  <a:lnTo>
                    <a:pt x="92073" y="9499"/>
                  </a:lnTo>
                  <a:lnTo>
                    <a:pt x="92782" y="9928"/>
                  </a:lnTo>
                  <a:lnTo>
                    <a:pt x="93136" y="10418"/>
                  </a:lnTo>
                  <a:lnTo>
                    <a:pt x="93349" y="10909"/>
                  </a:lnTo>
                  <a:lnTo>
                    <a:pt x="93349" y="11705"/>
                  </a:lnTo>
                  <a:lnTo>
                    <a:pt x="93278" y="11705"/>
                  </a:lnTo>
                  <a:lnTo>
                    <a:pt x="92640" y="11399"/>
                  </a:lnTo>
                  <a:lnTo>
                    <a:pt x="92498" y="11276"/>
                  </a:lnTo>
                  <a:lnTo>
                    <a:pt x="92285" y="11154"/>
                  </a:lnTo>
                  <a:lnTo>
                    <a:pt x="92002" y="11092"/>
                  </a:lnTo>
                  <a:lnTo>
                    <a:pt x="91506" y="11092"/>
                  </a:lnTo>
                  <a:lnTo>
                    <a:pt x="91222" y="11338"/>
                  </a:lnTo>
                  <a:lnTo>
                    <a:pt x="91222" y="11399"/>
                  </a:lnTo>
                  <a:lnTo>
                    <a:pt x="91151" y="11583"/>
                  </a:lnTo>
                  <a:lnTo>
                    <a:pt x="91151" y="11705"/>
                  </a:lnTo>
                  <a:lnTo>
                    <a:pt x="90797" y="11705"/>
                  </a:lnTo>
                  <a:lnTo>
                    <a:pt x="90513" y="11583"/>
                  </a:lnTo>
                  <a:lnTo>
                    <a:pt x="89379" y="11583"/>
                  </a:lnTo>
                  <a:lnTo>
                    <a:pt x="89379" y="11521"/>
                  </a:lnTo>
                  <a:lnTo>
                    <a:pt x="89167" y="11338"/>
                  </a:lnTo>
                  <a:lnTo>
                    <a:pt x="89096" y="11154"/>
                  </a:lnTo>
                  <a:lnTo>
                    <a:pt x="88812" y="11031"/>
                  </a:lnTo>
                  <a:lnTo>
                    <a:pt x="88600" y="10847"/>
                  </a:lnTo>
                  <a:lnTo>
                    <a:pt x="88174" y="10847"/>
                  </a:lnTo>
                  <a:lnTo>
                    <a:pt x="88033" y="11031"/>
                  </a:lnTo>
                  <a:lnTo>
                    <a:pt x="88033" y="11092"/>
                  </a:lnTo>
                  <a:lnTo>
                    <a:pt x="87891" y="11154"/>
                  </a:lnTo>
                  <a:lnTo>
                    <a:pt x="87820" y="11154"/>
                  </a:lnTo>
                  <a:lnTo>
                    <a:pt x="87536" y="10909"/>
                  </a:lnTo>
                  <a:lnTo>
                    <a:pt x="87253" y="10725"/>
                  </a:lnTo>
                  <a:lnTo>
                    <a:pt x="87040" y="10602"/>
                  </a:lnTo>
                  <a:lnTo>
                    <a:pt x="86828" y="10480"/>
                  </a:lnTo>
                  <a:lnTo>
                    <a:pt x="86402" y="10480"/>
                  </a:lnTo>
                  <a:lnTo>
                    <a:pt x="86261" y="10418"/>
                  </a:lnTo>
                  <a:lnTo>
                    <a:pt x="85977" y="10234"/>
                  </a:lnTo>
                  <a:lnTo>
                    <a:pt x="85623" y="9928"/>
                  </a:lnTo>
                  <a:lnTo>
                    <a:pt x="85268" y="9805"/>
                  </a:lnTo>
                  <a:lnTo>
                    <a:pt x="84559" y="9805"/>
                  </a:lnTo>
                  <a:lnTo>
                    <a:pt x="83780" y="9744"/>
                  </a:lnTo>
                  <a:lnTo>
                    <a:pt x="82858" y="9683"/>
                  </a:lnTo>
                  <a:lnTo>
                    <a:pt x="82362" y="9744"/>
                  </a:lnTo>
                  <a:lnTo>
                    <a:pt x="82008" y="9805"/>
                  </a:lnTo>
                  <a:lnTo>
                    <a:pt x="81157" y="10112"/>
                  </a:lnTo>
                  <a:lnTo>
                    <a:pt x="80874" y="9989"/>
                  </a:lnTo>
                  <a:lnTo>
                    <a:pt x="80732" y="9560"/>
                  </a:lnTo>
                  <a:lnTo>
                    <a:pt x="80732" y="9009"/>
                  </a:lnTo>
                  <a:lnTo>
                    <a:pt x="80874" y="8580"/>
                  </a:lnTo>
                  <a:lnTo>
                    <a:pt x="81157" y="8335"/>
                  </a:lnTo>
                  <a:lnTo>
                    <a:pt x="81724" y="8212"/>
                  </a:lnTo>
                  <a:lnTo>
                    <a:pt x="82575" y="8335"/>
                  </a:lnTo>
                  <a:lnTo>
                    <a:pt x="83000" y="8396"/>
                  </a:lnTo>
                  <a:lnTo>
                    <a:pt x="83425" y="8396"/>
                  </a:lnTo>
                  <a:lnTo>
                    <a:pt x="83780" y="8151"/>
                  </a:lnTo>
                  <a:lnTo>
                    <a:pt x="83851" y="7967"/>
                  </a:lnTo>
                  <a:lnTo>
                    <a:pt x="84134" y="7538"/>
                  </a:lnTo>
                  <a:lnTo>
                    <a:pt x="84630" y="7231"/>
                  </a:lnTo>
                  <a:lnTo>
                    <a:pt x="85410" y="6864"/>
                  </a:lnTo>
                  <a:lnTo>
                    <a:pt x="85694" y="6802"/>
                  </a:lnTo>
                  <a:lnTo>
                    <a:pt x="85764" y="6618"/>
                  </a:lnTo>
                  <a:lnTo>
                    <a:pt x="85906" y="6557"/>
                  </a:lnTo>
                  <a:lnTo>
                    <a:pt x="85694" y="6373"/>
                  </a:lnTo>
                  <a:lnTo>
                    <a:pt x="85268" y="6251"/>
                  </a:lnTo>
                  <a:lnTo>
                    <a:pt x="85126" y="6251"/>
                  </a:lnTo>
                  <a:lnTo>
                    <a:pt x="84985" y="6128"/>
                  </a:lnTo>
                  <a:lnTo>
                    <a:pt x="84843" y="6067"/>
                  </a:lnTo>
                  <a:lnTo>
                    <a:pt x="84701" y="5944"/>
                  </a:lnTo>
                  <a:lnTo>
                    <a:pt x="84205" y="5944"/>
                  </a:lnTo>
                  <a:lnTo>
                    <a:pt x="84134" y="6128"/>
                  </a:lnTo>
                  <a:lnTo>
                    <a:pt x="83922" y="6373"/>
                  </a:lnTo>
                  <a:lnTo>
                    <a:pt x="83851" y="6618"/>
                  </a:lnTo>
                  <a:lnTo>
                    <a:pt x="83425" y="6986"/>
                  </a:lnTo>
                  <a:lnTo>
                    <a:pt x="83354" y="7170"/>
                  </a:lnTo>
                  <a:lnTo>
                    <a:pt x="81937" y="7170"/>
                  </a:lnTo>
                  <a:lnTo>
                    <a:pt x="81653" y="7048"/>
                  </a:lnTo>
                  <a:lnTo>
                    <a:pt x="81512" y="7048"/>
                  </a:lnTo>
                  <a:lnTo>
                    <a:pt x="81441" y="6986"/>
                  </a:lnTo>
                  <a:lnTo>
                    <a:pt x="81795" y="6618"/>
                  </a:lnTo>
                  <a:lnTo>
                    <a:pt x="82008" y="6557"/>
                  </a:lnTo>
                  <a:lnTo>
                    <a:pt x="82291" y="6312"/>
                  </a:lnTo>
                  <a:lnTo>
                    <a:pt x="82504" y="5883"/>
                  </a:lnTo>
                  <a:lnTo>
                    <a:pt x="82575" y="5454"/>
                  </a:lnTo>
                  <a:lnTo>
                    <a:pt x="82504" y="5209"/>
                  </a:lnTo>
                  <a:lnTo>
                    <a:pt x="82291" y="5025"/>
                  </a:lnTo>
                  <a:lnTo>
                    <a:pt x="82079" y="4964"/>
                  </a:lnTo>
                  <a:lnTo>
                    <a:pt x="80945" y="4964"/>
                  </a:lnTo>
                  <a:lnTo>
                    <a:pt x="80874" y="4902"/>
                  </a:lnTo>
                  <a:lnTo>
                    <a:pt x="80874" y="4535"/>
                  </a:lnTo>
                  <a:lnTo>
                    <a:pt x="80732" y="4473"/>
                  </a:lnTo>
                  <a:lnTo>
                    <a:pt x="80661" y="4290"/>
                  </a:lnTo>
                  <a:lnTo>
                    <a:pt x="80448" y="4106"/>
                  </a:lnTo>
                  <a:lnTo>
                    <a:pt x="80378" y="4106"/>
                  </a:lnTo>
                  <a:lnTo>
                    <a:pt x="80236" y="4228"/>
                  </a:lnTo>
                  <a:lnTo>
                    <a:pt x="80236" y="4719"/>
                  </a:lnTo>
                  <a:lnTo>
                    <a:pt x="80094" y="4902"/>
                  </a:lnTo>
                  <a:lnTo>
                    <a:pt x="78109" y="4902"/>
                  </a:lnTo>
                  <a:lnTo>
                    <a:pt x="77968" y="4964"/>
                  </a:lnTo>
                  <a:lnTo>
                    <a:pt x="77613" y="5148"/>
                  </a:lnTo>
                  <a:lnTo>
                    <a:pt x="77471" y="5209"/>
                  </a:lnTo>
                  <a:lnTo>
                    <a:pt x="77330" y="5393"/>
                  </a:lnTo>
                  <a:lnTo>
                    <a:pt x="77259" y="5454"/>
                  </a:lnTo>
                  <a:lnTo>
                    <a:pt x="77330" y="5638"/>
                  </a:lnTo>
                  <a:lnTo>
                    <a:pt x="77471" y="5699"/>
                  </a:lnTo>
                  <a:lnTo>
                    <a:pt x="78038" y="5944"/>
                  </a:lnTo>
                  <a:lnTo>
                    <a:pt x="78393" y="6312"/>
                  </a:lnTo>
                  <a:lnTo>
                    <a:pt x="78535" y="6557"/>
                  </a:lnTo>
                  <a:lnTo>
                    <a:pt x="78535" y="6864"/>
                  </a:lnTo>
                  <a:lnTo>
                    <a:pt x="78393" y="7048"/>
                  </a:lnTo>
                  <a:lnTo>
                    <a:pt x="78251" y="7231"/>
                  </a:lnTo>
                  <a:lnTo>
                    <a:pt x="78038" y="7293"/>
                  </a:lnTo>
                  <a:lnTo>
                    <a:pt x="77826" y="7293"/>
                  </a:lnTo>
                  <a:lnTo>
                    <a:pt x="77471" y="7477"/>
                  </a:lnTo>
                  <a:lnTo>
                    <a:pt x="77330" y="7477"/>
                  </a:lnTo>
                  <a:lnTo>
                    <a:pt x="77188" y="7538"/>
                  </a:lnTo>
                  <a:lnTo>
                    <a:pt x="76975" y="7538"/>
                  </a:lnTo>
                  <a:lnTo>
                    <a:pt x="76408" y="7844"/>
                  </a:lnTo>
                  <a:lnTo>
                    <a:pt x="76266" y="7906"/>
                  </a:lnTo>
                  <a:lnTo>
                    <a:pt x="75983" y="7906"/>
                  </a:lnTo>
                  <a:lnTo>
                    <a:pt x="75629" y="7722"/>
                  </a:lnTo>
                  <a:lnTo>
                    <a:pt x="75062" y="7660"/>
                  </a:lnTo>
                  <a:lnTo>
                    <a:pt x="74069" y="7660"/>
                  </a:lnTo>
                  <a:lnTo>
                    <a:pt x="73644" y="7844"/>
                  </a:lnTo>
                  <a:lnTo>
                    <a:pt x="73573" y="7906"/>
                  </a:lnTo>
                  <a:lnTo>
                    <a:pt x="73644" y="8089"/>
                  </a:lnTo>
                  <a:lnTo>
                    <a:pt x="73857" y="8212"/>
                  </a:lnTo>
                  <a:lnTo>
                    <a:pt x="74565" y="8212"/>
                  </a:lnTo>
                  <a:lnTo>
                    <a:pt x="74565" y="8335"/>
                  </a:lnTo>
                  <a:lnTo>
                    <a:pt x="74636" y="8335"/>
                  </a:lnTo>
                  <a:lnTo>
                    <a:pt x="74707" y="8396"/>
                  </a:lnTo>
                  <a:lnTo>
                    <a:pt x="74920" y="8396"/>
                  </a:lnTo>
                  <a:lnTo>
                    <a:pt x="75062" y="8457"/>
                  </a:lnTo>
                  <a:lnTo>
                    <a:pt x="75629" y="8335"/>
                  </a:lnTo>
                  <a:lnTo>
                    <a:pt x="75699" y="8212"/>
                  </a:lnTo>
                  <a:lnTo>
                    <a:pt x="75983" y="8212"/>
                  </a:lnTo>
                  <a:lnTo>
                    <a:pt x="77046" y="9131"/>
                  </a:lnTo>
                  <a:lnTo>
                    <a:pt x="77826" y="9438"/>
                  </a:lnTo>
                  <a:lnTo>
                    <a:pt x="78747" y="9744"/>
                  </a:lnTo>
                  <a:lnTo>
                    <a:pt x="79031" y="9928"/>
                  </a:lnTo>
                  <a:lnTo>
                    <a:pt x="79102" y="10173"/>
                  </a:lnTo>
                  <a:lnTo>
                    <a:pt x="79102" y="10357"/>
                  </a:lnTo>
                  <a:lnTo>
                    <a:pt x="79031" y="10480"/>
                  </a:lnTo>
                  <a:lnTo>
                    <a:pt x="78818" y="10602"/>
                  </a:lnTo>
                  <a:lnTo>
                    <a:pt x="78606" y="10725"/>
                  </a:lnTo>
                  <a:lnTo>
                    <a:pt x="78251" y="10909"/>
                  </a:lnTo>
                  <a:lnTo>
                    <a:pt x="77755" y="10909"/>
                  </a:lnTo>
                  <a:lnTo>
                    <a:pt x="77613" y="10725"/>
                  </a:lnTo>
                  <a:lnTo>
                    <a:pt x="77471" y="10663"/>
                  </a:lnTo>
                  <a:lnTo>
                    <a:pt x="77330" y="10480"/>
                  </a:lnTo>
                  <a:lnTo>
                    <a:pt x="77188" y="9989"/>
                  </a:lnTo>
                  <a:lnTo>
                    <a:pt x="76904" y="9805"/>
                  </a:lnTo>
                  <a:lnTo>
                    <a:pt x="76479" y="9805"/>
                  </a:lnTo>
                  <a:lnTo>
                    <a:pt x="75699" y="9989"/>
                  </a:lnTo>
                  <a:lnTo>
                    <a:pt x="75629" y="10112"/>
                  </a:lnTo>
                  <a:lnTo>
                    <a:pt x="75487" y="10112"/>
                  </a:lnTo>
                  <a:lnTo>
                    <a:pt x="75416" y="10173"/>
                  </a:lnTo>
                  <a:lnTo>
                    <a:pt x="75203" y="10234"/>
                  </a:lnTo>
                  <a:lnTo>
                    <a:pt x="74920" y="10418"/>
                  </a:lnTo>
                  <a:lnTo>
                    <a:pt x="74353" y="10602"/>
                  </a:lnTo>
                  <a:lnTo>
                    <a:pt x="73786" y="10602"/>
                  </a:lnTo>
                  <a:lnTo>
                    <a:pt x="73573" y="10480"/>
                  </a:lnTo>
                  <a:lnTo>
                    <a:pt x="73502" y="10418"/>
                  </a:lnTo>
                  <a:lnTo>
                    <a:pt x="73502" y="10357"/>
                  </a:lnTo>
                  <a:lnTo>
                    <a:pt x="73857" y="9989"/>
                  </a:lnTo>
                  <a:lnTo>
                    <a:pt x="74069" y="9683"/>
                  </a:lnTo>
                  <a:lnTo>
                    <a:pt x="73290" y="9009"/>
                  </a:lnTo>
                  <a:lnTo>
                    <a:pt x="73077" y="8580"/>
                  </a:lnTo>
                  <a:lnTo>
                    <a:pt x="73077" y="8396"/>
                  </a:lnTo>
                  <a:lnTo>
                    <a:pt x="73006" y="8580"/>
                  </a:lnTo>
                  <a:lnTo>
                    <a:pt x="72793" y="9009"/>
                  </a:lnTo>
                  <a:lnTo>
                    <a:pt x="72581" y="9989"/>
                  </a:lnTo>
                  <a:lnTo>
                    <a:pt x="72581" y="10357"/>
                  </a:lnTo>
                  <a:lnTo>
                    <a:pt x="72510" y="10418"/>
                  </a:lnTo>
                  <a:lnTo>
                    <a:pt x="72226" y="10234"/>
                  </a:lnTo>
                  <a:lnTo>
                    <a:pt x="71659" y="9989"/>
                  </a:lnTo>
                  <a:lnTo>
                    <a:pt x="70880" y="9989"/>
                  </a:lnTo>
                  <a:lnTo>
                    <a:pt x="70171" y="10173"/>
                  </a:lnTo>
                  <a:lnTo>
                    <a:pt x="69816" y="10357"/>
                  </a:lnTo>
                  <a:lnTo>
                    <a:pt x="68895" y="11092"/>
                  </a:lnTo>
                  <a:lnTo>
                    <a:pt x="68044" y="11705"/>
                  </a:lnTo>
                  <a:lnTo>
                    <a:pt x="67406" y="12073"/>
                  </a:lnTo>
                  <a:lnTo>
                    <a:pt x="66981" y="12441"/>
                  </a:lnTo>
                  <a:lnTo>
                    <a:pt x="66910" y="12625"/>
                  </a:lnTo>
                  <a:lnTo>
                    <a:pt x="66910" y="13115"/>
                  </a:lnTo>
                  <a:lnTo>
                    <a:pt x="66981" y="13544"/>
                  </a:lnTo>
                  <a:lnTo>
                    <a:pt x="66981" y="14647"/>
                  </a:lnTo>
                  <a:lnTo>
                    <a:pt x="67052" y="14770"/>
                  </a:lnTo>
                  <a:lnTo>
                    <a:pt x="67406" y="14954"/>
                  </a:lnTo>
                  <a:lnTo>
                    <a:pt x="67761" y="15137"/>
                  </a:lnTo>
                  <a:lnTo>
                    <a:pt x="67832" y="15260"/>
                  </a:lnTo>
                  <a:lnTo>
                    <a:pt x="67832" y="15566"/>
                  </a:lnTo>
                  <a:lnTo>
                    <a:pt x="68115" y="16057"/>
                  </a:lnTo>
                  <a:lnTo>
                    <a:pt x="68257" y="16118"/>
                  </a:lnTo>
                  <a:lnTo>
                    <a:pt x="68470" y="16118"/>
                  </a:lnTo>
                  <a:lnTo>
                    <a:pt x="69249" y="15934"/>
                  </a:lnTo>
                  <a:lnTo>
                    <a:pt x="69675" y="15934"/>
                  </a:lnTo>
                  <a:lnTo>
                    <a:pt x="70383" y="16241"/>
                  </a:lnTo>
                  <a:lnTo>
                    <a:pt x="71376" y="16731"/>
                  </a:lnTo>
                  <a:lnTo>
                    <a:pt x="72226" y="16976"/>
                  </a:lnTo>
                  <a:lnTo>
                    <a:pt x="74353" y="17282"/>
                  </a:lnTo>
                  <a:lnTo>
                    <a:pt x="75203" y="17282"/>
                  </a:lnTo>
                  <a:lnTo>
                    <a:pt x="75912" y="17160"/>
                  </a:lnTo>
                  <a:lnTo>
                    <a:pt x="76196" y="17160"/>
                  </a:lnTo>
                  <a:lnTo>
                    <a:pt x="76550" y="17221"/>
                  </a:lnTo>
                  <a:lnTo>
                    <a:pt x="76904" y="17405"/>
                  </a:lnTo>
                  <a:lnTo>
                    <a:pt x="77046" y="17711"/>
                  </a:lnTo>
                  <a:lnTo>
                    <a:pt x="77259" y="18202"/>
                  </a:lnTo>
                  <a:lnTo>
                    <a:pt x="77471" y="18876"/>
                  </a:lnTo>
                  <a:lnTo>
                    <a:pt x="77613" y="19182"/>
                  </a:lnTo>
                  <a:lnTo>
                    <a:pt x="77613" y="19795"/>
                  </a:lnTo>
                  <a:lnTo>
                    <a:pt x="77755" y="19795"/>
                  </a:lnTo>
                  <a:lnTo>
                    <a:pt x="77968" y="19673"/>
                  </a:lnTo>
                  <a:lnTo>
                    <a:pt x="78109" y="19305"/>
                  </a:lnTo>
                  <a:lnTo>
                    <a:pt x="78251" y="19244"/>
                  </a:lnTo>
                  <a:lnTo>
                    <a:pt x="78322" y="19060"/>
                  </a:lnTo>
                  <a:lnTo>
                    <a:pt x="78393" y="18998"/>
                  </a:lnTo>
                  <a:lnTo>
                    <a:pt x="78535" y="19182"/>
                  </a:lnTo>
                  <a:lnTo>
                    <a:pt x="78606" y="19550"/>
                  </a:lnTo>
                  <a:lnTo>
                    <a:pt x="78606" y="20102"/>
                  </a:lnTo>
                  <a:lnTo>
                    <a:pt x="78535" y="20347"/>
                  </a:lnTo>
                  <a:lnTo>
                    <a:pt x="78393" y="20408"/>
                  </a:lnTo>
                  <a:lnTo>
                    <a:pt x="78393" y="20776"/>
                  </a:lnTo>
                  <a:lnTo>
                    <a:pt x="78535" y="20898"/>
                  </a:lnTo>
                  <a:lnTo>
                    <a:pt x="78747" y="21021"/>
                  </a:lnTo>
                  <a:lnTo>
                    <a:pt x="78818" y="21082"/>
                  </a:lnTo>
                  <a:lnTo>
                    <a:pt x="79669" y="21082"/>
                  </a:lnTo>
                  <a:lnTo>
                    <a:pt x="79881" y="21144"/>
                  </a:lnTo>
                  <a:lnTo>
                    <a:pt x="80165" y="21082"/>
                  </a:lnTo>
                  <a:lnTo>
                    <a:pt x="80378" y="20898"/>
                  </a:lnTo>
                  <a:lnTo>
                    <a:pt x="80519" y="20469"/>
                  </a:lnTo>
                  <a:lnTo>
                    <a:pt x="80448" y="19918"/>
                  </a:lnTo>
                  <a:lnTo>
                    <a:pt x="80236" y="19427"/>
                  </a:lnTo>
                  <a:lnTo>
                    <a:pt x="80165" y="18876"/>
                  </a:lnTo>
                  <a:lnTo>
                    <a:pt x="80165" y="18631"/>
                  </a:lnTo>
                  <a:lnTo>
                    <a:pt x="80094" y="18508"/>
                  </a:lnTo>
                  <a:lnTo>
                    <a:pt x="79881" y="18324"/>
                  </a:lnTo>
                  <a:lnTo>
                    <a:pt x="79810" y="18140"/>
                  </a:lnTo>
                  <a:lnTo>
                    <a:pt x="79598" y="17957"/>
                  </a:lnTo>
                  <a:lnTo>
                    <a:pt x="79456" y="17711"/>
                  </a:lnTo>
                  <a:lnTo>
                    <a:pt x="79385" y="17528"/>
                  </a:lnTo>
                  <a:lnTo>
                    <a:pt x="79456" y="17405"/>
                  </a:lnTo>
                  <a:lnTo>
                    <a:pt x="79598" y="17282"/>
                  </a:lnTo>
                  <a:lnTo>
                    <a:pt x="79881" y="17282"/>
                  </a:lnTo>
                  <a:lnTo>
                    <a:pt x="80236" y="17466"/>
                  </a:lnTo>
                  <a:lnTo>
                    <a:pt x="80448" y="17834"/>
                  </a:lnTo>
                  <a:lnTo>
                    <a:pt x="80661" y="17895"/>
                  </a:lnTo>
                  <a:lnTo>
                    <a:pt x="80874" y="17895"/>
                  </a:lnTo>
                  <a:lnTo>
                    <a:pt x="81015" y="17834"/>
                  </a:lnTo>
                  <a:lnTo>
                    <a:pt x="81299" y="17650"/>
                  </a:lnTo>
                  <a:lnTo>
                    <a:pt x="81724" y="17282"/>
                  </a:lnTo>
                  <a:lnTo>
                    <a:pt x="82008" y="17160"/>
                  </a:lnTo>
                  <a:lnTo>
                    <a:pt x="82291" y="16363"/>
                  </a:lnTo>
                  <a:lnTo>
                    <a:pt x="82291" y="16241"/>
                  </a:lnTo>
                  <a:lnTo>
                    <a:pt x="82220" y="16057"/>
                  </a:lnTo>
                  <a:lnTo>
                    <a:pt x="81937" y="15812"/>
                  </a:lnTo>
                  <a:lnTo>
                    <a:pt x="81512" y="15383"/>
                  </a:lnTo>
                  <a:lnTo>
                    <a:pt x="81015" y="14954"/>
                  </a:lnTo>
                  <a:lnTo>
                    <a:pt x="80661" y="14708"/>
                  </a:lnTo>
                  <a:lnTo>
                    <a:pt x="80448" y="14525"/>
                  </a:lnTo>
                  <a:lnTo>
                    <a:pt x="80236" y="14463"/>
                  </a:lnTo>
                  <a:lnTo>
                    <a:pt x="80236" y="14341"/>
                  </a:lnTo>
                  <a:lnTo>
                    <a:pt x="80378" y="14279"/>
                  </a:lnTo>
                  <a:lnTo>
                    <a:pt x="80448" y="14279"/>
                  </a:lnTo>
                  <a:lnTo>
                    <a:pt x="80661" y="14218"/>
                  </a:lnTo>
                  <a:lnTo>
                    <a:pt x="80945" y="14096"/>
                  </a:lnTo>
                  <a:lnTo>
                    <a:pt x="81157" y="14034"/>
                  </a:lnTo>
                  <a:lnTo>
                    <a:pt x="81228" y="13973"/>
                  </a:lnTo>
                  <a:lnTo>
                    <a:pt x="81228" y="13789"/>
                  </a:lnTo>
                  <a:lnTo>
                    <a:pt x="81157" y="13605"/>
                  </a:lnTo>
                  <a:lnTo>
                    <a:pt x="81157" y="12870"/>
                  </a:lnTo>
                  <a:lnTo>
                    <a:pt x="81299" y="12073"/>
                  </a:lnTo>
                  <a:lnTo>
                    <a:pt x="81441" y="11705"/>
                  </a:lnTo>
                  <a:lnTo>
                    <a:pt x="81653" y="11521"/>
                  </a:lnTo>
                  <a:lnTo>
                    <a:pt x="82079" y="11521"/>
                  </a:lnTo>
                  <a:lnTo>
                    <a:pt x="82787" y="11399"/>
                  </a:lnTo>
                  <a:lnTo>
                    <a:pt x="83638" y="11338"/>
                  </a:lnTo>
                  <a:lnTo>
                    <a:pt x="84559" y="11338"/>
                  </a:lnTo>
                  <a:lnTo>
                    <a:pt x="85268" y="11521"/>
                  </a:lnTo>
                  <a:lnTo>
                    <a:pt x="86473" y="12196"/>
                  </a:lnTo>
                  <a:lnTo>
                    <a:pt x="87040" y="12379"/>
                  </a:lnTo>
                  <a:lnTo>
                    <a:pt x="87607" y="12441"/>
                  </a:lnTo>
                  <a:lnTo>
                    <a:pt x="88316" y="12502"/>
                  </a:lnTo>
                  <a:lnTo>
                    <a:pt x="88883" y="12686"/>
                  </a:lnTo>
                  <a:lnTo>
                    <a:pt x="89167" y="12931"/>
                  </a:lnTo>
                  <a:lnTo>
                    <a:pt x="89167" y="13176"/>
                  </a:lnTo>
                  <a:lnTo>
                    <a:pt x="88954" y="13299"/>
                  </a:lnTo>
                  <a:lnTo>
                    <a:pt x="88670" y="13544"/>
                  </a:lnTo>
                  <a:lnTo>
                    <a:pt x="88529" y="13605"/>
                  </a:lnTo>
                  <a:lnTo>
                    <a:pt x="88387" y="13789"/>
                  </a:lnTo>
                  <a:lnTo>
                    <a:pt x="88316" y="13850"/>
                  </a:lnTo>
                  <a:lnTo>
                    <a:pt x="88316" y="14034"/>
                  </a:lnTo>
                  <a:lnTo>
                    <a:pt x="88387" y="14218"/>
                  </a:lnTo>
                  <a:lnTo>
                    <a:pt x="88812" y="14525"/>
                  </a:lnTo>
                  <a:lnTo>
                    <a:pt x="89167" y="14708"/>
                  </a:lnTo>
                  <a:lnTo>
                    <a:pt x="89663" y="14770"/>
                  </a:lnTo>
                  <a:lnTo>
                    <a:pt x="90017" y="14892"/>
                  </a:lnTo>
                  <a:lnTo>
                    <a:pt x="90513" y="14954"/>
                  </a:lnTo>
                  <a:lnTo>
                    <a:pt x="90939" y="14892"/>
                  </a:lnTo>
                  <a:lnTo>
                    <a:pt x="91435" y="14525"/>
                  </a:lnTo>
                  <a:lnTo>
                    <a:pt x="91860" y="13973"/>
                  </a:lnTo>
                  <a:lnTo>
                    <a:pt x="92215" y="13605"/>
                  </a:lnTo>
                  <a:lnTo>
                    <a:pt x="92356" y="13360"/>
                  </a:lnTo>
                  <a:lnTo>
                    <a:pt x="92569" y="13176"/>
                  </a:lnTo>
                  <a:lnTo>
                    <a:pt x="92782" y="13115"/>
                  </a:lnTo>
                  <a:lnTo>
                    <a:pt x="92852" y="12992"/>
                  </a:lnTo>
                  <a:lnTo>
                    <a:pt x="93065" y="12992"/>
                  </a:lnTo>
                  <a:lnTo>
                    <a:pt x="93419" y="13360"/>
                  </a:lnTo>
                  <a:lnTo>
                    <a:pt x="93845" y="13850"/>
                  </a:lnTo>
                  <a:lnTo>
                    <a:pt x="94341" y="14463"/>
                  </a:lnTo>
                  <a:lnTo>
                    <a:pt x="94766" y="14954"/>
                  </a:lnTo>
                  <a:lnTo>
                    <a:pt x="95191" y="15383"/>
                  </a:lnTo>
                  <a:lnTo>
                    <a:pt x="95475" y="15812"/>
                  </a:lnTo>
                  <a:lnTo>
                    <a:pt x="95688" y="16302"/>
                  </a:lnTo>
                  <a:lnTo>
                    <a:pt x="95900" y="16915"/>
                  </a:lnTo>
                  <a:lnTo>
                    <a:pt x="95971" y="17282"/>
                  </a:lnTo>
                  <a:lnTo>
                    <a:pt x="96184" y="17466"/>
                  </a:lnTo>
                  <a:lnTo>
                    <a:pt x="96538" y="17528"/>
                  </a:lnTo>
                  <a:lnTo>
                    <a:pt x="97531" y="17405"/>
                  </a:lnTo>
                  <a:lnTo>
                    <a:pt x="97814" y="17405"/>
                  </a:lnTo>
                  <a:lnTo>
                    <a:pt x="98168" y="17528"/>
                  </a:lnTo>
                  <a:lnTo>
                    <a:pt x="98665" y="17895"/>
                  </a:lnTo>
                  <a:lnTo>
                    <a:pt x="99161" y="18324"/>
                  </a:lnTo>
                  <a:lnTo>
                    <a:pt x="99444" y="18753"/>
                  </a:lnTo>
                  <a:lnTo>
                    <a:pt x="99515" y="18998"/>
                  </a:lnTo>
                  <a:lnTo>
                    <a:pt x="99728" y="19244"/>
                  </a:lnTo>
                  <a:lnTo>
                    <a:pt x="100011" y="19305"/>
                  </a:lnTo>
                  <a:lnTo>
                    <a:pt x="100437" y="19489"/>
                  </a:lnTo>
                  <a:lnTo>
                    <a:pt x="100933" y="19550"/>
                  </a:lnTo>
                  <a:lnTo>
                    <a:pt x="101287" y="19795"/>
                  </a:lnTo>
                  <a:lnTo>
                    <a:pt x="101287" y="20102"/>
                  </a:lnTo>
                  <a:lnTo>
                    <a:pt x="101075" y="20469"/>
                  </a:lnTo>
                  <a:lnTo>
                    <a:pt x="100791" y="20837"/>
                  </a:lnTo>
                  <a:lnTo>
                    <a:pt x="100649" y="21144"/>
                  </a:lnTo>
                  <a:lnTo>
                    <a:pt x="100507" y="21450"/>
                  </a:lnTo>
                  <a:lnTo>
                    <a:pt x="100295" y="21756"/>
                  </a:lnTo>
                  <a:lnTo>
                    <a:pt x="100153" y="22002"/>
                  </a:lnTo>
                  <a:lnTo>
                    <a:pt x="99870" y="22492"/>
                  </a:lnTo>
                  <a:lnTo>
                    <a:pt x="99870" y="22614"/>
                  </a:lnTo>
                  <a:lnTo>
                    <a:pt x="99940" y="22492"/>
                  </a:lnTo>
                  <a:lnTo>
                    <a:pt x="100224" y="22492"/>
                  </a:lnTo>
                  <a:lnTo>
                    <a:pt x="100295" y="22614"/>
                  </a:lnTo>
                  <a:lnTo>
                    <a:pt x="100720" y="22737"/>
                  </a:lnTo>
                  <a:lnTo>
                    <a:pt x="100791" y="22860"/>
                  </a:lnTo>
                  <a:lnTo>
                    <a:pt x="101216" y="23043"/>
                  </a:lnTo>
                  <a:lnTo>
                    <a:pt x="101783" y="22860"/>
                  </a:lnTo>
                  <a:lnTo>
                    <a:pt x="102350" y="23043"/>
                  </a:lnTo>
                  <a:lnTo>
                    <a:pt x="102563" y="23166"/>
                  </a:lnTo>
                  <a:lnTo>
                    <a:pt x="102634" y="23411"/>
                  </a:lnTo>
                  <a:lnTo>
                    <a:pt x="103059" y="24024"/>
                  </a:lnTo>
                  <a:lnTo>
                    <a:pt x="103555" y="24882"/>
                  </a:lnTo>
                  <a:lnTo>
                    <a:pt x="103555" y="25188"/>
                  </a:lnTo>
                  <a:lnTo>
                    <a:pt x="103414" y="25372"/>
                  </a:lnTo>
                  <a:lnTo>
                    <a:pt x="103201" y="25372"/>
                  </a:lnTo>
                  <a:lnTo>
                    <a:pt x="103130" y="25311"/>
                  </a:lnTo>
                  <a:lnTo>
                    <a:pt x="102776" y="25127"/>
                  </a:lnTo>
                  <a:lnTo>
                    <a:pt x="101783" y="25127"/>
                  </a:lnTo>
                  <a:lnTo>
                    <a:pt x="101712" y="25188"/>
                  </a:lnTo>
                  <a:lnTo>
                    <a:pt x="101571" y="25372"/>
                  </a:lnTo>
                  <a:lnTo>
                    <a:pt x="101358" y="25434"/>
                  </a:lnTo>
                  <a:lnTo>
                    <a:pt x="101287" y="25434"/>
                  </a:lnTo>
                  <a:lnTo>
                    <a:pt x="101216" y="25372"/>
                  </a:lnTo>
                  <a:lnTo>
                    <a:pt x="101075" y="25188"/>
                  </a:lnTo>
                  <a:lnTo>
                    <a:pt x="100933" y="25127"/>
                  </a:lnTo>
                  <a:lnTo>
                    <a:pt x="100720" y="24943"/>
                  </a:lnTo>
                  <a:lnTo>
                    <a:pt x="100224" y="24943"/>
                  </a:lnTo>
                  <a:lnTo>
                    <a:pt x="99373" y="25005"/>
                  </a:lnTo>
                  <a:lnTo>
                    <a:pt x="98027" y="25005"/>
                  </a:lnTo>
                  <a:lnTo>
                    <a:pt x="97885" y="24882"/>
                  </a:lnTo>
                  <a:lnTo>
                    <a:pt x="97885" y="24637"/>
                  </a:lnTo>
                  <a:lnTo>
                    <a:pt x="98098" y="24453"/>
                  </a:lnTo>
                  <a:lnTo>
                    <a:pt x="98310" y="24024"/>
                  </a:lnTo>
                  <a:lnTo>
                    <a:pt x="98452" y="23534"/>
                  </a:lnTo>
                  <a:lnTo>
                    <a:pt x="98806" y="22921"/>
                  </a:lnTo>
                  <a:lnTo>
                    <a:pt x="99728" y="22063"/>
                  </a:lnTo>
                  <a:lnTo>
                    <a:pt x="99728" y="21695"/>
                  </a:lnTo>
                  <a:lnTo>
                    <a:pt x="99657" y="21511"/>
                  </a:lnTo>
                  <a:lnTo>
                    <a:pt x="99444" y="21327"/>
                  </a:lnTo>
                  <a:lnTo>
                    <a:pt x="99232" y="21327"/>
                  </a:lnTo>
                  <a:lnTo>
                    <a:pt x="98877" y="21511"/>
                  </a:lnTo>
                  <a:lnTo>
                    <a:pt x="98665" y="21695"/>
                  </a:lnTo>
                  <a:lnTo>
                    <a:pt x="98452" y="21940"/>
                  </a:lnTo>
                  <a:lnTo>
                    <a:pt x="98381" y="22063"/>
                  </a:lnTo>
                  <a:lnTo>
                    <a:pt x="98168" y="22185"/>
                  </a:lnTo>
                  <a:lnTo>
                    <a:pt x="97318" y="22185"/>
                  </a:lnTo>
                  <a:lnTo>
                    <a:pt x="96822" y="22063"/>
                  </a:lnTo>
                  <a:lnTo>
                    <a:pt x="96326" y="22247"/>
                  </a:lnTo>
                  <a:lnTo>
                    <a:pt x="96042" y="22431"/>
                  </a:lnTo>
                  <a:lnTo>
                    <a:pt x="95900" y="22614"/>
                  </a:lnTo>
                  <a:lnTo>
                    <a:pt x="95546" y="22676"/>
                  </a:lnTo>
                  <a:lnTo>
                    <a:pt x="95262" y="22921"/>
                  </a:lnTo>
                  <a:lnTo>
                    <a:pt x="95262" y="23043"/>
                  </a:lnTo>
                  <a:lnTo>
                    <a:pt x="95475" y="23105"/>
                  </a:lnTo>
                  <a:lnTo>
                    <a:pt x="95546" y="23166"/>
                  </a:lnTo>
                  <a:lnTo>
                    <a:pt x="95546" y="23289"/>
                  </a:lnTo>
                  <a:lnTo>
                    <a:pt x="95262" y="23534"/>
                  </a:lnTo>
                  <a:lnTo>
                    <a:pt x="94908" y="23656"/>
                  </a:lnTo>
                  <a:lnTo>
                    <a:pt x="94624" y="23779"/>
                  </a:lnTo>
                  <a:lnTo>
                    <a:pt x="94412" y="23840"/>
                  </a:lnTo>
                  <a:lnTo>
                    <a:pt x="94199" y="23840"/>
                  </a:lnTo>
                  <a:lnTo>
                    <a:pt x="94057" y="23656"/>
                  </a:lnTo>
                  <a:lnTo>
                    <a:pt x="93916" y="23289"/>
                  </a:lnTo>
                  <a:lnTo>
                    <a:pt x="93916" y="22431"/>
                  </a:lnTo>
                  <a:lnTo>
                    <a:pt x="93845" y="22369"/>
                  </a:lnTo>
                  <a:lnTo>
                    <a:pt x="93349" y="22737"/>
                  </a:lnTo>
                  <a:lnTo>
                    <a:pt x="93278" y="22676"/>
                  </a:lnTo>
                  <a:lnTo>
                    <a:pt x="92498" y="22369"/>
                  </a:lnTo>
                  <a:lnTo>
                    <a:pt x="92002" y="22369"/>
                  </a:lnTo>
                  <a:lnTo>
                    <a:pt x="91718" y="22492"/>
                  </a:lnTo>
                  <a:lnTo>
                    <a:pt x="91151" y="22737"/>
                  </a:lnTo>
                  <a:lnTo>
                    <a:pt x="89592" y="22921"/>
                  </a:lnTo>
                  <a:lnTo>
                    <a:pt x="88954" y="23166"/>
                  </a:lnTo>
                  <a:lnTo>
                    <a:pt x="88670" y="23656"/>
                  </a:lnTo>
                  <a:lnTo>
                    <a:pt x="88387" y="24269"/>
                  </a:lnTo>
                  <a:lnTo>
                    <a:pt x="88316" y="24759"/>
                  </a:lnTo>
                  <a:lnTo>
                    <a:pt x="88174" y="24943"/>
                  </a:lnTo>
                  <a:lnTo>
                    <a:pt x="88316" y="24943"/>
                  </a:lnTo>
                  <a:lnTo>
                    <a:pt x="88387" y="24882"/>
                  </a:lnTo>
                  <a:lnTo>
                    <a:pt x="88670" y="24698"/>
                  </a:lnTo>
                  <a:lnTo>
                    <a:pt x="89096" y="24637"/>
                  </a:lnTo>
                  <a:lnTo>
                    <a:pt x="89592" y="24453"/>
                  </a:lnTo>
                  <a:lnTo>
                    <a:pt x="90726" y="24085"/>
                  </a:lnTo>
                  <a:lnTo>
                    <a:pt x="91222" y="23840"/>
                  </a:lnTo>
                  <a:lnTo>
                    <a:pt x="91789" y="23595"/>
                  </a:lnTo>
                  <a:lnTo>
                    <a:pt x="92356" y="23534"/>
                  </a:lnTo>
                  <a:lnTo>
                    <a:pt x="92852" y="23656"/>
                  </a:lnTo>
                  <a:lnTo>
                    <a:pt x="93278" y="24024"/>
                  </a:lnTo>
                  <a:lnTo>
                    <a:pt x="93419" y="24269"/>
                  </a:lnTo>
                  <a:lnTo>
                    <a:pt x="93419" y="24698"/>
                  </a:lnTo>
                  <a:lnTo>
                    <a:pt x="93349" y="24882"/>
                  </a:lnTo>
                  <a:lnTo>
                    <a:pt x="93065" y="25127"/>
                  </a:lnTo>
                  <a:lnTo>
                    <a:pt x="93065" y="25188"/>
                  </a:lnTo>
                  <a:lnTo>
                    <a:pt x="93136" y="25311"/>
                  </a:lnTo>
                  <a:lnTo>
                    <a:pt x="93349" y="25617"/>
                  </a:lnTo>
                  <a:lnTo>
                    <a:pt x="93632" y="25863"/>
                  </a:lnTo>
                  <a:lnTo>
                    <a:pt x="93845" y="25924"/>
                  </a:lnTo>
                  <a:lnTo>
                    <a:pt x="94128" y="25679"/>
                  </a:lnTo>
                  <a:lnTo>
                    <a:pt x="94199" y="25556"/>
                  </a:lnTo>
                  <a:lnTo>
                    <a:pt x="94483" y="25372"/>
                  </a:lnTo>
                  <a:lnTo>
                    <a:pt x="94695" y="25311"/>
                  </a:lnTo>
                  <a:lnTo>
                    <a:pt x="94766" y="25311"/>
                  </a:lnTo>
                  <a:lnTo>
                    <a:pt x="94908" y="25372"/>
                  </a:lnTo>
                  <a:lnTo>
                    <a:pt x="94908" y="25679"/>
                  </a:lnTo>
                  <a:lnTo>
                    <a:pt x="94979" y="25863"/>
                  </a:lnTo>
                  <a:lnTo>
                    <a:pt x="94979" y="26292"/>
                  </a:lnTo>
                  <a:lnTo>
                    <a:pt x="95191" y="26475"/>
                  </a:lnTo>
                  <a:lnTo>
                    <a:pt x="95404" y="26537"/>
                  </a:lnTo>
                  <a:lnTo>
                    <a:pt x="95546" y="26537"/>
                  </a:lnTo>
                  <a:lnTo>
                    <a:pt x="96326" y="25863"/>
                  </a:lnTo>
                  <a:lnTo>
                    <a:pt x="96467" y="25679"/>
                  </a:lnTo>
                  <a:lnTo>
                    <a:pt x="96609" y="25679"/>
                  </a:lnTo>
                  <a:lnTo>
                    <a:pt x="96751" y="25801"/>
                  </a:lnTo>
                  <a:lnTo>
                    <a:pt x="97105" y="26292"/>
                  </a:lnTo>
                  <a:lnTo>
                    <a:pt x="97389" y="27150"/>
                  </a:lnTo>
                  <a:lnTo>
                    <a:pt x="97318" y="27395"/>
                  </a:lnTo>
                  <a:lnTo>
                    <a:pt x="96963" y="27579"/>
                  </a:lnTo>
                  <a:lnTo>
                    <a:pt x="96467" y="27701"/>
                  </a:lnTo>
                  <a:lnTo>
                    <a:pt x="95900" y="27824"/>
                  </a:lnTo>
                  <a:lnTo>
                    <a:pt x="95546" y="27885"/>
                  </a:lnTo>
                  <a:lnTo>
                    <a:pt x="95191" y="27946"/>
                  </a:lnTo>
                  <a:lnTo>
                    <a:pt x="94483" y="28130"/>
                  </a:lnTo>
                  <a:lnTo>
                    <a:pt x="93916" y="28192"/>
                  </a:lnTo>
                  <a:lnTo>
                    <a:pt x="93561" y="28314"/>
                  </a:lnTo>
                  <a:lnTo>
                    <a:pt x="93278" y="28498"/>
                  </a:lnTo>
                  <a:lnTo>
                    <a:pt x="92852" y="28743"/>
                  </a:lnTo>
                  <a:lnTo>
                    <a:pt x="92498" y="29050"/>
                  </a:lnTo>
                  <a:lnTo>
                    <a:pt x="92002" y="29172"/>
                  </a:lnTo>
                  <a:lnTo>
                    <a:pt x="91577" y="28988"/>
                  </a:lnTo>
                  <a:lnTo>
                    <a:pt x="91435" y="28621"/>
                  </a:lnTo>
                  <a:lnTo>
                    <a:pt x="91435" y="28130"/>
                  </a:lnTo>
                  <a:lnTo>
                    <a:pt x="91293" y="27640"/>
                  </a:lnTo>
                  <a:lnTo>
                    <a:pt x="91293" y="27456"/>
                  </a:lnTo>
                  <a:lnTo>
                    <a:pt x="91010" y="27456"/>
                  </a:lnTo>
                  <a:lnTo>
                    <a:pt x="90939" y="27579"/>
                  </a:lnTo>
                  <a:lnTo>
                    <a:pt x="90726" y="27640"/>
                  </a:lnTo>
                  <a:lnTo>
                    <a:pt x="90655" y="27701"/>
                  </a:lnTo>
                  <a:lnTo>
                    <a:pt x="90513" y="27885"/>
                  </a:lnTo>
                  <a:lnTo>
                    <a:pt x="90372" y="28069"/>
                  </a:lnTo>
                  <a:lnTo>
                    <a:pt x="90159" y="28130"/>
                  </a:lnTo>
                  <a:lnTo>
                    <a:pt x="89663" y="28130"/>
                  </a:lnTo>
                  <a:lnTo>
                    <a:pt x="89450" y="28192"/>
                  </a:lnTo>
                  <a:lnTo>
                    <a:pt x="89167" y="28192"/>
                  </a:lnTo>
                  <a:lnTo>
                    <a:pt x="88883" y="28314"/>
                  </a:lnTo>
                  <a:lnTo>
                    <a:pt x="88529" y="28498"/>
                  </a:lnTo>
                  <a:lnTo>
                    <a:pt x="88174" y="28621"/>
                  </a:lnTo>
                  <a:lnTo>
                    <a:pt x="88033" y="28804"/>
                  </a:lnTo>
                  <a:lnTo>
                    <a:pt x="87820" y="29172"/>
                  </a:lnTo>
                  <a:lnTo>
                    <a:pt x="87749" y="29417"/>
                  </a:lnTo>
                  <a:lnTo>
                    <a:pt x="87891" y="29908"/>
                  </a:lnTo>
                  <a:lnTo>
                    <a:pt x="88529" y="30766"/>
                  </a:lnTo>
                  <a:lnTo>
                    <a:pt x="88529" y="31072"/>
                  </a:lnTo>
                  <a:lnTo>
                    <a:pt x="88103" y="31256"/>
                  </a:lnTo>
                  <a:lnTo>
                    <a:pt x="87324" y="31256"/>
                  </a:lnTo>
                  <a:lnTo>
                    <a:pt x="86544" y="31133"/>
                  </a:lnTo>
                  <a:lnTo>
                    <a:pt x="85977" y="31072"/>
                  </a:lnTo>
                  <a:lnTo>
                    <a:pt x="85410" y="31072"/>
                  </a:lnTo>
                  <a:lnTo>
                    <a:pt x="85197" y="31133"/>
                  </a:lnTo>
                  <a:lnTo>
                    <a:pt x="84985" y="31317"/>
                  </a:lnTo>
                  <a:lnTo>
                    <a:pt x="84914" y="31501"/>
                  </a:lnTo>
                  <a:lnTo>
                    <a:pt x="84914" y="31685"/>
                  </a:lnTo>
                  <a:lnTo>
                    <a:pt x="84985" y="31807"/>
                  </a:lnTo>
                  <a:lnTo>
                    <a:pt x="84985" y="32114"/>
                  </a:lnTo>
                  <a:lnTo>
                    <a:pt x="84914" y="32236"/>
                  </a:lnTo>
                  <a:lnTo>
                    <a:pt x="84701" y="32359"/>
                  </a:lnTo>
                  <a:lnTo>
                    <a:pt x="84347" y="32359"/>
                  </a:lnTo>
                  <a:lnTo>
                    <a:pt x="84134" y="32420"/>
                  </a:lnTo>
                  <a:lnTo>
                    <a:pt x="84063" y="32482"/>
                  </a:lnTo>
                  <a:lnTo>
                    <a:pt x="83922" y="32665"/>
                  </a:lnTo>
                  <a:lnTo>
                    <a:pt x="83922" y="32849"/>
                  </a:lnTo>
                  <a:lnTo>
                    <a:pt x="84134" y="33156"/>
                  </a:lnTo>
                  <a:lnTo>
                    <a:pt x="84134" y="33524"/>
                  </a:lnTo>
                  <a:lnTo>
                    <a:pt x="84063" y="33707"/>
                  </a:lnTo>
                  <a:lnTo>
                    <a:pt x="83638" y="34014"/>
                  </a:lnTo>
                  <a:lnTo>
                    <a:pt x="83425" y="34075"/>
                  </a:lnTo>
                  <a:lnTo>
                    <a:pt x="83284" y="34075"/>
                  </a:lnTo>
                  <a:lnTo>
                    <a:pt x="83000" y="33830"/>
                  </a:lnTo>
                  <a:lnTo>
                    <a:pt x="82787" y="33769"/>
                  </a:lnTo>
                  <a:lnTo>
                    <a:pt x="82575" y="33769"/>
                  </a:lnTo>
                  <a:lnTo>
                    <a:pt x="82504" y="33830"/>
                  </a:lnTo>
                  <a:lnTo>
                    <a:pt x="82504" y="34014"/>
                  </a:lnTo>
                  <a:lnTo>
                    <a:pt x="82575" y="34627"/>
                  </a:lnTo>
                  <a:lnTo>
                    <a:pt x="83354" y="35791"/>
                  </a:lnTo>
                  <a:lnTo>
                    <a:pt x="83425" y="36098"/>
                  </a:lnTo>
                  <a:lnTo>
                    <a:pt x="83071" y="36343"/>
                  </a:lnTo>
                  <a:lnTo>
                    <a:pt x="82575" y="36527"/>
                  </a:lnTo>
                  <a:lnTo>
                    <a:pt x="82008" y="36772"/>
                  </a:lnTo>
                  <a:lnTo>
                    <a:pt x="81653" y="37017"/>
                  </a:lnTo>
                  <a:lnTo>
                    <a:pt x="81157" y="37568"/>
                  </a:lnTo>
                  <a:lnTo>
                    <a:pt x="80448" y="38243"/>
                  </a:lnTo>
                  <a:lnTo>
                    <a:pt x="79810" y="38978"/>
                  </a:lnTo>
                  <a:lnTo>
                    <a:pt x="79102" y="39407"/>
                  </a:lnTo>
                  <a:lnTo>
                    <a:pt x="78535" y="39713"/>
                  </a:lnTo>
                  <a:lnTo>
                    <a:pt x="78109" y="40204"/>
                  </a:lnTo>
                  <a:lnTo>
                    <a:pt x="77968" y="40633"/>
                  </a:lnTo>
                  <a:lnTo>
                    <a:pt x="78038" y="41062"/>
                  </a:lnTo>
                  <a:lnTo>
                    <a:pt x="78322" y="41552"/>
                  </a:lnTo>
                  <a:lnTo>
                    <a:pt x="78889" y="43084"/>
                  </a:lnTo>
                  <a:lnTo>
                    <a:pt x="79102" y="43697"/>
                  </a:lnTo>
                  <a:lnTo>
                    <a:pt x="79173" y="44065"/>
                  </a:lnTo>
                  <a:lnTo>
                    <a:pt x="79173" y="44616"/>
                  </a:lnTo>
                  <a:lnTo>
                    <a:pt x="79031" y="45168"/>
                  </a:lnTo>
                  <a:lnTo>
                    <a:pt x="78818" y="45536"/>
                  </a:lnTo>
                  <a:lnTo>
                    <a:pt x="78393" y="45658"/>
                  </a:lnTo>
                  <a:lnTo>
                    <a:pt x="78038" y="45536"/>
                  </a:lnTo>
                  <a:lnTo>
                    <a:pt x="77968" y="45352"/>
                  </a:lnTo>
                  <a:lnTo>
                    <a:pt x="77826" y="45107"/>
                  </a:lnTo>
                  <a:lnTo>
                    <a:pt x="77826" y="44923"/>
                  </a:lnTo>
                  <a:lnTo>
                    <a:pt x="77755" y="44678"/>
                  </a:lnTo>
                  <a:lnTo>
                    <a:pt x="77542" y="44494"/>
                  </a:lnTo>
                  <a:lnTo>
                    <a:pt x="77330" y="44433"/>
                  </a:lnTo>
                  <a:lnTo>
                    <a:pt x="76904" y="44065"/>
                  </a:lnTo>
                  <a:lnTo>
                    <a:pt x="76550" y="43391"/>
                  </a:lnTo>
                  <a:lnTo>
                    <a:pt x="76266" y="42594"/>
                  </a:lnTo>
                  <a:lnTo>
                    <a:pt x="76196" y="41797"/>
                  </a:lnTo>
                  <a:lnTo>
                    <a:pt x="76125" y="41552"/>
                  </a:lnTo>
                  <a:lnTo>
                    <a:pt x="76125" y="41430"/>
                  </a:lnTo>
                  <a:lnTo>
                    <a:pt x="75983" y="41307"/>
                  </a:lnTo>
                  <a:lnTo>
                    <a:pt x="75912" y="41307"/>
                  </a:lnTo>
                  <a:lnTo>
                    <a:pt x="75699" y="41491"/>
                  </a:lnTo>
                  <a:lnTo>
                    <a:pt x="75629" y="41675"/>
                  </a:lnTo>
                  <a:lnTo>
                    <a:pt x="75203" y="41797"/>
                  </a:lnTo>
                  <a:lnTo>
                    <a:pt x="74849" y="41675"/>
                  </a:lnTo>
                  <a:lnTo>
                    <a:pt x="74636" y="41430"/>
                  </a:lnTo>
                  <a:lnTo>
                    <a:pt x="74424" y="41246"/>
                  </a:lnTo>
                  <a:lnTo>
                    <a:pt x="74282" y="40878"/>
                  </a:lnTo>
                  <a:lnTo>
                    <a:pt x="74069" y="40817"/>
                  </a:lnTo>
                  <a:lnTo>
                    <a:pt x="73644" y="41001"/>
                  </a:lnTo>
                  <a:lnTo>
                    <a:pt x="73077" y="41123"/>
                  </a:lnTo>
                  <a:lnTo>
                    <a:pt x="72581" y="41307"/>
                  </a:lnTo>
                  <a:lnTo>
                    <a:pt x="71021" y="41307"/>
                  </a:lnTo>
                  <a:lnTo>
                    <a:pt x="70738" y="41430"/>
                  </a:lnTo>
                  <a:lnTo>
                    <a:pt x="70667" y="41491"/>
                  </a:lnTo>
                  <a:lnTo>
                    <a:pt x="70596" y="41675"/>
                  </a:lnTo>
                  <a:lnTo>
                    <a:pt x="70596" y="41797"/>
                  </a:lnTo>
                  <a:lnTo>
                    <a:pt x="70454" y="41981"/>
                  </a:lnTo>
                  <a:lnTo>
                    <a:pt x="70454" y="42104"/>
                  </a:lnTo>
                  <a:lnTo>
                    <a:pt x="70313" y="42226"/>
                  </a:lnTo>
                  <a:lnTo>
                    <a:pt x="70100" y="42226"/>
                  </a:lnTo>
                  <a:lnTo>
                    <a:pt x="69887" y="42165"/>
                  </a:lnTo>
                  <a:lnTo>
                    <a:pt x="69604" y="42104"/>
                  </a:lnTo>
                  <a:lnTo>
                    <a:pt x="69037" y="41797"/>
                  </a:lnTo>
                  <a:lnTo>
                    <a:pt x="68257" y="41675"/>
                  </a:lnTo>
                  <a:lnTo>
                    <a:pt x="66414" y="41675"/>
                  </a:lnTo>
                  <a:lnTo>
                    <a:pt x="65989" y="41797"/>
                  </a:lnTo>
                  <a:lnTo>
                    <a:pt x="65847" y="42165"/>
                  </a:lnTo>
                  <a:lnTo>
                    <a:pt x="65422" y="42471"/>
                  </a:lnTo>
                  <a:lnTo>
                    <a:pt x="64926" y="42839"/>
                  </a:lnTo>
                  <a:lnTo>
                    <a:pt x="64500" y="43023"/>
                  </a:lnTo>
                  <a:lnTo>
                    <a:pt x="64288" y="43084"/>
                  </a:lnTo>
                  <a:lnTo>
                    <a:pt x="64075" y="43268"/>
                  </a:lnTo>
                  <a:lnTo>
                    <a:pt x="63792" y="43329"/>
                  </a:lnTo>
                  <a:lnTo>
                    <a:pt x="63579" y="43513"/>
                  </a:lnTo>
                  <a:lnTo>
                    <a:pt x="63366" y="43758"/>
                  </a:lnTo>
                  <a:lnTo>
                    <a:pt x="63295" y="43820"/>
                  </a:lnTo>
                  <a:lnTo>
                    <a:pt x="63295" y="44004"/>
                  </a:lnTo>
                  <a:lnTo>
                    <a:pt x="63721" y="44371"/>
                  </a:lnTo>
                  <a:lnTo>
                    <a:pt x="63792" y="44862"/>
                  </a:lnTo>
                  <a:lnTo>
                    <a:pt x="63792" y="45413"/>
                  </a:lnTo>
                  <a:lnTo>
                    <a:pt x="63579" y="46026"/>
                  </a:lnTo>
                  <a:lnTo>
                    <a:pt x="63366" y="46762"/>
                  </a:lnTo>
                  <a:lnTo>
                    <a:pt x="63366" y="47681"/>
                  </a:lnTo>
                  <a:lnTo>
                    <a:pt x="63508" y="48784"/>
                  </a:lnTo>
                  <a:lnTo>
                    <a:pt x="63792" y="49581"/>
                  </a:lnTo>
                  <a:lnTo>
                    <a:pt x="64146" y="50132"/>
                  </a:lnTo>
                  <a:lnTo>
                    <a:pt x="64784" y="50745"/>
                  </a:lnTo>
                  <a:lnTo>
                    <a:pt x="65918" y="51726"/>
                  </a:lnTo>
                  <a:lnTo>
                    <a:pt x="66414" y="51971"/>
                  </a:lnTo>
                  <a:lnTo>
                    <a:pt x="66910" y="51910"/>
                  </a:lnTo>
                  <a:lnTo>
                    <a:pt x="67406" y="51664"/>
                  </a:lnTo>
                  <a:lnTo>
                    <a:pt x="67974" y="51297"/>
                  </a:lnTo>
                  <a:lnTo>
                    <a:pt x="68470" y="51297"/>
                  </a:lnTo>
                  <a:lnTo>
                    <a:pt x="68541" y="51419"/>
                  </a:lnTo>
                  <a:lnTo>
                    <a:pt x="68611" y="51419"/>
                  </a:lnTo>
                  <a:lnTo>
                    <a:pt x="68753" y="51481"/>
                  </a:lnTo>
                  <a:lnTo>
                    <a:pt x="68895" y="51481"/>
                  </a:lnTo>
                  <a:lnTo>
                    <a:pt x="69108" y="51419"/>
                  </a:lnTo>
                  <a:lnTo>
                    <a:pt x="69249" y="51235"/>
                  </a:lnTo>
                  <a:lnTo>
                    <a:pt x="69391" y="50990"/>
                  </a:lnTo>
                  <a:lnTo>
                    <a:pt x="69391" y="50377"/>
                  </a:lnTo>
                  <a:lnTo>
                    <a:pt x="69320" y="50071"/>
                  </a:lnTo>
                  <a:lnTo>
                    <a:pt x="69391" y="49703"/>
                  </a:lnTo>
                  <a:lnTo>
                    <a:pt x="69533" y="49458"/>
                  </a:lnTo>
                  <a:lnTo>
                    <a:pt x="69816" y="49213"/>
                  </a:lnTo>
                  <a:lnTo>
                    <a:pt x="70100" y="49152"/>
                  </a:lnTo>
                  <a:lnTo>
                    <a:pt x="71163" y="49152"/>
                  </a:lnTo>
                  <a:lnTo>
                    <a:pt x="71943" y="48968"/>
                  </a:lnTo>
                  <a:lnTo>
                    <a:pt x="72581" y="48968"/>
                  </a:lnTo>
                  <a:lnTo>
                    <a:pt x="72864" y="49152"/>
                  </a:lnTo>
                  <a:lnTo>
                    <a:pt x="73077" y="50132"/>
                  </a:lnTo>
                  <a:lnTo>
                    <a:pt x="73006" y="50745"/>
                  </a:lnTo>
                  <a:lnTo>
                    <a:pt x="72581" y="51174"/>
                  </a:lnTo>
                  <a:lnTo>
                    <a:pt x="72226" y="51664"/>
                  </a:lnTo>
                  <a:lnTo>
                    <a:pt x="72014" y="52216"/>
                  </a:lnTo>
                  <a:lnTo>
                    <a:pt x="72155" y="52829"/>
                  </a:lnTo>
                  <a:lnTo>
                    <a:pt x="72014" y="53442"/>
                  </a:lnTo>
                  <a:lnTo>
                    <a:pt x="71943" y="53687"/>
                  </a:lnTo>
                  <a:lnTo>
                    <a:pt x="71730" y="53993"/>
                  </a:lnTo>
                  <a:lnTo>
                    <a:pt x="71730" y="54116"/>
                  </a:lnTo>
                  <a:lnTo>
                    <a:pt x="71659" y="54177"/>
                  </a:lnTo>
                  <a:lnTo>
                    <a:pt x="71659" y="54239"/>
                  </a:lnTo>
                  <a:lnTo>
                    <a:pt x="72510" y="54239"/>
                  </a:lnTo>
                  <a:lnTo>
                    <a:pt x="72722" y="54361"/>
                  </a:lnTo>
                  <a:lnTo>
                    <a:pt x="72793" y="54361"/>
                  </a:lnTo>
                  <a:lnTo>
                    <a:pt x="73006" y="54484"/>
                  </a:lnTo>
                  <a:lnTo>
                    <a:pt x="73219" y="54484"/>
                  </a:lnTo>
                  <a:lnTo>
                    <a:pt x="73786" y="54422"/>
                  </a:lnTo>
                  <a:lnTo>
                    <a:pt x="74282" y="54116"/>
                  </a:lnTo>
                  <a:lnTo>
                    <a:pt x="74849" y="53932"/>
                  </a:lnTo>
                  <a:lnTo>
                    <a:pt x="75203" y="54116"/>
                  </a:lnTo>
                  <a:lnTo>
                    <a:pt x="75699" y="54361"/>
                  </a:lnTo>
                  <a:lnTo>
                    <a:pt x="76125" y="54851"/>
                  </a:lnTo>
                  <a:lnTo>
                    <a:pt x="76408" y="55342"/>
                  </a:lnTo>
                  <a:lnTo>
                    <a:pt x="76479" y="55771"/>
                  </a:lnTo>
                  <a:lnTo>
                    <a:pt x="76266" y="56506"/>
                  </a:lnTo>
                  <a:lnTo>
                    <a:pt x="76125" y="57425"/>
                  </a:lnTo>
                  <a:lnTo>
                    <a:pt x="76125" y="58467"/>
                  </a:lnTo>
                  <a:lnTo>
                    <a:pt x="76196" y="59141"/>
                  </a:lnTo>
                  <a:lnTo>
                    <a:pt x="76479" y="59632"/>
                  </a:lnTo>
                  <a:lnTo>
                    <a:pt x="76692" y="59877"/>
                  </a:lnTo>
                  <a:lnTo>
                    <a:pt x="76904" y="60245"/>
                  </a:lnTo>
                  <a:lnTo>
                    <a:pt x="77259" y="60551"/>
                  </a:lnTo>
                  <a:lnTo>
                    <a:pt x="77471" y="60612"/>
                  </a:lnTo>
                  <a:lnTo>
                    <a:pt x="77755" y="60735"/>
                  </a:lnTo>
                  <a:lnTo>
                    <a:pt x="78038" y="60612"/>
                  </a:lnTo>
                  <a:lnTo>
                    <a:pt x="78818" y="60306"/>
                  </a:lnTo>
                  <a:lnTo>
                    <a:pt x="79314" y="60061"/>
                  </a:lnTo>
                  <a:lnTo>
                    <a:pt x="79669" y="59693"/>
                  </a:lnTo>
                  <a:lnTo>
                    <a:pt x="79952" y="59693"/>
                  </a:lnTo>
                  <a:lnTo>
                    <a:pt x="80378" y="59816"/>
                  </a:lnTo>
                  <a:lnTo>
                    <a:pt x="80732" y="60061"/>
                  </a:lnTo>
                  <a:lnTo>
                    <a:pt x="81157" y="60367"/>
                  </a:lnTo>
                  <a:lnTo>
                    <a:pt x="81228" y="60551"/>
                  </a:lnTo>
                  <a:lnTo>
                    <a:pt x="81228" y="60612"/>
                  </a:lnTo>
                  <a:lnTo>
                    <a:pt x="81441" y="60796"/>
                  </a:lnTo>
                  <a:lnTo>
                    <a:pt x="81937" y="60796"/>
                  </a:lnTo>
                  <a:lnTo>
                    <a:pt x="82220" y="60735"/>
                  </a:lnTo>
                  <a:lnTo>
                    <a:pt x="82504" y="60551"/>
                  </a:lnTo>
                  <a:lnTo>
                    <a:pt x="82717" y="60367"/>
                  </a:lnTo>
                  <a:lnTo>
                    <a:pt x="83071" y="59877"/>
                  </a:lnTo>
                  <a:lnTo>
                    <a:pt x="83354" y="59570"/>
                  </a:lnTo>
                  <a:lnTo>
                    <a:pt x="83851" y="58958"/>
                  </a:lnTo>
                  <a:lnTo>
                    <a:pt x="84418" y="58529"/>
                  </a:lnTo>
                  <a:lnTo>
                    <a:pt x="84914" y="58283"/>
                  </a:lnTo>
                  <a:lnTo>
                    <a:pt x="85268" y="58100"/>
                  </a:lnTo>
                  <a:lnTo>
                    <a:pt x="85764" y="57793"/>
                  </a:lnTo>
                  <a:lnTo>
                    <a:pt x="86402" y="57425"/>
                  </a:lnTo>
                  <a:lnTo>
                    <a:pt x="86828" y="57364"/>
                  </a:lnTo>
                  <a:lnTo>
                    <a:pt x="87040" y="57548"/>
                  </a:lnTo>
                  <a:lnTo>
                    <a:pt x="87040" y="57793"/>
                  </a:lnTo>
                  <a:lnTo>
                    <a:pt x="86828" y="58100"/>
                  </a:lnTo>
                  <a:lnTo>
                    <a:pt x="86686" y="58529"/>
                  </a:lnTo>
                  <a:lnTo>
                    <a:pt x="86544" y="58774"/>
                  </a:lnTo>
                  <a:lnTo>
                    <a:pt x="86544" y="59877"/>
                  </a:lnTo>
                  <a:lnTo>
                    <a:pt x="86686" y="60367"/>
                  </a:lnTo>
                  <a:lnTo>
                    <a:pt x="86828" y="60612"/>
                  </a:lnTo>
                  <a:lnTo>
                    <a:pt x="87040" y="60551"/>
                  </a:lnTo>
                  <a:lnTo>
                    <a:pt x="87040" y="60122"/>
                  </a:lnTo>
                  <a:lnTo>
                    <a:pt x="87111" y="59570"/>
                  </a:lnTo>
                  <a:lnTo>
                    <a:pt x="87324" y="59019"/>
                  </a:lnTo>
                  <a:lnTo>
                    <a:pt x="87820" y="58467"/>
                  </a:lnTo>
                  <a:lnTo>
                    <a:pt x="88387" y="58100"/>
                  </a:lnTo>
                  <a:lnTo>
                    <a:pt x="88883" y="57977"/>
                  </a:lnTo>
                  <a:lnTo>
                    <a:pt x="89096" y="58100"/>
                  </a:lnTo>
                  <a:lnTo>
                    <a:pt x="89167" y="58283"/>
                  </a:lnTo>
                  <a:lnTo>
                    <a:pt x="89379" y="58467"/>
                  </a:lnTo>
                  <a:lnTo>
                    <a:pt x="89450" y="58712"/>
                  </a:lnTo>
                  <a:lnTo>
                    <a:pt x="89663" y="59019"/>
                  </a:lnTo>
                  <a:lnTo>
                    <a:pt x="89875" y="59141"/>
                  </a:lnTo>
                  <a:lnTo>
                    <a:pt x="89946" y="59203"/>
                  </a:lnTo>
                  <a:lnTo>
                    <a:pt x="90159" y="59141"/>
                  </a:lnTo>
                  <a:lnTo>
                    <a:pt x="90655" y="58896"/>
                  </a:lnTo>
                  <a:lnTo>
                    <a:pt x="91151" y="58774"/>
                  </a:lnTo>
                  <a:lnTo>
                    <a:pt x="91577" y="58896"/>
                  </a:lnTo>
                  <a:lnTo>
                    <a:pt x="92002" y="59203"/>
                  </a:lnTo>
                  <a:lnTo>
                    <a:pt x="92073" y="59448"/>
                  </a:lnTo>
                  <a:lnTo>
                    <a:pt x="92285" y="59693"/>
                  </a:lnTo>
                  <a:lnTo>
                    <a:pt x="92356" y="59816"/>
                  </a:lnTo>
                  <a:lnTo>
                    <a:pt x="92356" y="59877"/>
                  </a:lnTo>
                  <a:lnTo>
                    <a:pt x="92498" y="59693"/>
                  </a:lnTo>
                  <a:lnTo>
                    <a:pt x="92640" y="59632"/>
                  </a:lnTo>
                  <a:lnTo>
                    <a:pt x="92782" y="59387"/>
                  </a:lnTo>
                  <a:lnTo>
                    <a:pt x="92782" y="59203"/>
                  </a:lnTo>
                  <a:lnTo>
                    <a:pt x="92923" y="58896"/>
                  </a:lnTo>
                  <a:lnTo>
                    <a:pt x="93419" y="58712"/>
                  </a:lnTo>
                  <a:lnTo>
                    <a:pt x="94128" y="58590"/>
                  </a:lnTo>
                  <a:lnTo>
                    <a:pt x="94766" y="58896"/>
                  </a:lnTo>
                  <a:lnTo>
                    <a:pt x="95121" y="59019"/>
                  </a:lnTo>
                  <a:lnTo>
                    <a:pt x="95262" y="59203"/>
                  </a:lnTo>
                  <a:lnTo>
                    <a:pt x="95404" y="59387"/>
                  </a:lnTo>
                  <a:lnTo>
                    <a:pt x="95404" y="59448"/>
                  </a:lnTo>
                  <a:lnTo>
                    <a:pt x="95475" y="59448"/>
                  </a:lnTo>
                  <a:lnTo>
                    <a:pt x="95475" y="59570"/>
                  </a:lnTo>
                  <a:lnTo>
                    <a:pt x="95759" y="59570"/>
                  </a:lnTo>
                  <a:lnTo>
                    <a:pt x="95900" y="59387"/>
                  </a:lnTo>
                  <a:lnTo>
                    <a:pt x="96042" y="59203"/>
                  </a:lnTo>
                  <a:lnTo>
                    <a:pt x="96255" y="58958"/>
                  </a:lnTo>
                  <a:lnTo>
                    <a:pt x="96326" y="58712"/>
                  </a:lnTo>
                  <a:lnTo>
                    <a:pt x="96609" y="58467"/>
                  </a:lnTo>
                  <a:lnTo>
                    <a:pt x="96751" y="58590"/>
                  </a:lnTo>
                  <a:lnTo>
                    <a:pt x="96609" y="59141"/>
                  </a:lnTo>
                  <a:lnTo>
                    <a:pt x="96467" y="59816"/>
                  </a:lnTo>
                  <a:lnTo>
                    <a:pt x="95971" y="60612"/>
                  </a:lnTo>
                  <a:lnTo>
                    <a:pt x="95971" y="60858"/>
                  </a:lnTo>
                  <a:lnTo>
                    <a:pt x="96042" y="60858"/>
                  </a:lnTo>
                  <a:lnTo>
                    <a:pt x="96184" y="60980"/>
                  </a:lnTo>
                  <a:lnTo>
                    <a:pt x="96326" y="60858"/>
                  </a:lnTo>
                  <a:lnTo>
                    <a:pt x="96538" y="60858"/>
                  </a:lnTo>
                  <a:lnTo>
                    <a:pt x="96609" y="60980"/>
                  </a:lnTo>
                  <a:lnTo>
                    <a:pt x="96751" y="61164"/>
                  </a:lnTo>
                  <a:lnTo>
                    <a:pt x="96822" y="61225"/>
                  </a:lnTo>
                  <a:lnTo>
                    <a:pt x="97247" y="61225"/>
                  </a:lnTo>
                  <a:lnTo>
                    <a:pt x="97389" y="61164"/>
                  </a:lnTo>
                  <a:lnTo>
                    <a:pt x="97814" y="61164"/>
                  </a:lnTo>
                  <a:lnTo>
                    <a:pt x="98027" y="61225"/>
                  </a:lnTo>
                  <a:lnTo>
                    <a:pt x="98098" y="61409"/>
                  </a:lnTo>
                  <a:lnTo>
                    <a:pt x="98452" y="61716"/>
                  </a:lnTo>
                  <a:lnTo>
                    <a:pt x="98877" y="62206"/>
                  </a:lnTo>
                  <a:lnTo>
                    <a:pt x="99373" y="62880"/>
                  </a:lnTo>
                  <a:lnTo>
                    <a:pt x="99728" y="63248"/>
                  </a:lnTo>
                  <a:lnTo>
                    <a:pt x="100153" y="63248"/>
                  </a:lnTo>
                  <a:lnTo>
                    <a:pt x="100649" y="63003"/>
                  </a:lnTo>
                  <a:lnTo>
                    <a:pt x="101287" y="62819"/>
                  </a:lnTo>
                  <a:lnTo>
                    <a:pt x="102067" y="62880"/>
                  </a:lnTo>
                  <a:lnTo>
                    <a:pt x="102847" y="63432"/>
                  </a:lnTo>
                  <a:lnTo>
                    <a:pt x="103626" y="64106"/>
                  </a:lnTo>
                  <a:lnTo>
                    <a:pt x="104406" y="64841"/>
                  </a:lnTo>
                  <a:lnTo>
                    <a:pt x="104902" y="65515"/>
                  </a:lnTo>
                  <a:lnTo>
                    <a:pt x="105186" y="66067"/>
                  </a:lnTo>
                  <a:lnTo>
                    <a:pt x="105469" y="66435"/>
                  </a:lnTo>
                  <a:lnTo>
                    <a:pt x="105753" y="66618"/>
                  </a:lnTo>
                  <a:lnTo>
                    <a:pt x="106107" y="66741"/>
                  </a:lnTo>
                  <a:lnTo>
                    <a:pt x="106320" y="66925"/>
                  </a:lnTo>
                  <a:lnTo>
                    <a:pt x="106461" y="67170"/>
                  </a:lnTo>
                  <a:lnTo>
                    <a:pt x="106461" y="67354"/>
                  </a:lnTo>
                  <a:lnTo>
                    <a:pt x="106532" y="67599"/>
                  </a:lnTo>
                  <a:lnTo>
                    <a:pt x="106532" y="67783"/>
                  </a:lnTo>
                  <a:lnTo>
                    <a:pt x="106320" y="68089"/>
                  </a:lnTo>
                  <a:lnTo>
                    <a:pt x="105753" y="68457"/>
                  </a:lnTo>
                  <a:lnTo>
                    <a:pt x="105044" y="68764"/>
                  </a:lnTo>
                  <a:lnTo>
                    <a:pt x="104406" y="68947"/>
                  </a:lnTo>
                  <a:lnTo>
                    <a:pt x="103981" y="69131"/>
                  </a:lnTo>
                  <a:lnTo>
                    <a:pt x="103910" y="69315"/>
                  </a:lnTo>
                  <a:lnTo>
                    <a:pt x="103910" y="69560"/>
                  </a:lnTo>
                  <a:lnTo>
                    <a:pt x="103981" y="69622"/>
                  </a:lnTo>
                  <a:lnTo>
                    <a:pt x="104193" y="69622"/>
                  </a:lnTo>
                  <a:lnTo>
                    <a:pt x="104477" y="69683"/>
                  </a:lnTo>
                  <a:lnTo>
                    <a:pt x="105256" y="69560"/>
                  </a:lnTo>
                  <a:lnTo>
                    <a:pt x="105469" y="69438"/>
                  </a:lnTo>
                  <a:lnTo>
                    <a:pt x="105753" y="69193"/>
                  </a:lnTo>
                  <a:lnTo>
                    <a:pt x="105823" y="69009"/>
                  </a:lnTo>
                  <a:lnTo>
                    <a:pt x="106107" y="68764"/>
                  </a:lnTo>
                  <a:lnTo>
                    <a:pt x="106320" y="68702"/>
                  </a:lnTo>
                  <a:lnTo>
                    <a:pt x="106603" y="68641"/>
                  </a:lnTo>
                  <a:lnTo>
                    <a:pt x="106887" y="68702"/>
                  </a:lnTo>
                  <a:lnTo>
                    <a:pt x="107312" y="68886"/>
                  </a:lnTo>
                  <a:lnTo>
                    <a:pt x="107383" y="69131"/>
                  </a:lnTo>
                  <a:lnTo>
                    <a:pt x="107383" y="69376"/>
                  </a:lnTo>
                  <a:lnTo>
                    <a:pt x="107312" y="69622"/>
                  </a:lnTo>
                  <a:lnTo>
                    <a:pt x="107099" y="69928"/>
                  </a:lnTo>
                  <a:lnTo>
                    <a:pt x="106887" y="70234"/>
                  </a:lnTo>
                  <a:lnTo>
                    <a:pt x="106603" y="70357"/>
                  </a:lnTo>
                  <a:lnTo>
                    <a:pt x="106461" y="70541"/>
                  </a:lnTo>
                  <a:lnTo>
                    <a:pt x="106107" y="70725"/>
                  </a:lnTo>
                  <a:lnTo>
                    <a:pt x="105965" y="70786"/>
                  </a:lnTo>
                  <a:lnTo>
                    <a:pt x="105823" y="70909"/>
                  </a:lnTo>
                  <a:lnTo>
                    <a:pt x="105823" y="71031"/>
                  </a:lnTo>
                  <a:lnTo>
                    <a:pt x="106036" y="71031"/>
                  </a:lnTo>
                  <a:lnTo>
                    <a:pt x="106320" y="71154"/>
                  </a:lnTo>
                  <a:lnTo>
                    <a:pt x="107028" y="71154"/>
                  </a:lnTo>
                  <a:lnTo>
                    <a:pt x="107099" y="71031"/>
                  </a:lnTo>
                  <a:lnTo>
                    <a:pt x="107099" y="70786"/>
                  </a:lnTo>
                  <a:lnTo>
                    <a:pt x="107312" y="70296"/>
                  </a:lnTo>
                  <a:lnTo>
                    <a:pt x="107666" y="69805"/>
                  </a:lnTo>
                  <a:lnTo>
                    <a:pt x="107879" y="69622"/>
                  </a:lnTo>
                  <a:lnTo>
                    <a:pt x="107950" y="69438"/>
                  </a:lnTo>
                  <a:lnTo>
                    <a:pt x="108092" y="69438"/>
                  </a:lnTo>
                  <a:lnTo>
                    <a:pt x="108163" y="69376"/>
                  </a:lnTo>
                  <a:lnTo>
                    <a:pt x="108304" y="69376"/>
                  </a:lnTo>
                  <a:lnTo>
                    <a:pt x="108375" y="69438"/>
                  </a:lnTo>
                  <a:lnTo>
                    <a:pt x="108588" y="69438"/>
                  </a:lnTo>
                  <a:lnTo>
                    <a:pt x="109155" y="69560"/>
                  </a:lnTo>
                  <a:lnTo>
                    <a:pt x="109793" y="69683"/>
                  </a:lnTo>
                  <a:lnTo>
                    <a:pt x="110431" y="69928"/>
                  </a:lnTo>
                  <a:lnTo>
                    <a:pt x="110998" y="70296"/>
                  </a:lnTo>
                  <a:lnTo>
                    <a:pt x="111636" y="70725"/>
                  </a:lnTo>
                  <a:lnTo>
                    <a:pt x="112415" y="71154"/>
                  </a:lnTo>
                  <a:lnTo>
                    <a:pt x="113053" y="71399"/>
                  </a:lnTo>
                  <a:lnTo>
                    <a:pt x="113691" y="71399"/>
                  </a:lnTo>
                  <a:lnTo>
                    <a:pt x="114258" y="71215"/>
                  </a:lnTo>
                  <a:lnTo>
                    <a:pt x="114754" y="71215"/>
                  </a:lnTo>
                  <a:lnTo>
                    <a:pt x="115321" y="71460"/>
                  </a:lnTo>
                  <a:lnTo>
                    <a:pt x="115959" y="71889"/>
                  </a:lnTo>
                  <a:lnTo>
                    <a:pt x="116385" y="72318"/>
                  </a:lnTo>
                  <a:lnTo>
                    <a:pt x="116881" y="72625"/>
                  </a:lnTo>
                  <a:lnTo>
                    <a:pt x="117448" y="72870"/>
                  </a:lnTo>
                  <a:lnTo>
                    <a:pt x="118086" y="73054"/>
                  </a:lnTo>
                  <a:lnTo>
                    <a:pt x="118511" y="73237"/>
                  </a:lnTo>
                  <a:lnTo>
                    <a:pt x="119220" y="73667"/>
                  </a:lnTo>
                  <a:lnTo>
                    <a:pt x="119716" y="74402"/>
                  </a:lnTo>
                  <a:lnTo>
                    <a:pt x="120000" y="75137"/>
                  </a:lnTo>
                  <a:lnTo>
                    <a:pt x="120000" y="75750"/>
                  </a:lnTo>
                  <a:lnTo>
                    <a:pt x="119787" y="76424"/>
                  </a:lnTo>
                  <a:lnTo>
                    <a:pt x="119503" y="77099"/>
                  </a:lnTo>
                  <a:lnTo>
                    <a:pt x="119220" y="77711"/>
                  </a:lnTo>
                  <a:lnTo>
                    <a:pt x="119149" y="78018"/>
                  </a:lnTo>
                  <a:lnTo>
                    <a:pt x="118936" y="78324"/>
                  </a:lnTo>
                  <a:lnTo>
                    <a:pt x="118511" y="78876"/>
                  </a:lnTo>
                  <a:lnTo>
                    <a:pt x="118086" y="79427"/>
                  </a:lnTo>
                  <a:lnTo>
                    <a:pt x="117377" y="80102"/>
                  </a:lnTo>
                  <a:lnTo>
                    <a:pt x="116668" y="80715"/>
                  </a:lnTo>
                  <a:lnTo>
                    <a:pt x="116101" y="81450"/>
                  </a:lnTo>
                  <a:lnTo>
                    <a:pt x="116030" y="82247"/>
                  </a:lnTo>
                  <a:lnTo>
                    <a:pt x="116243" y="82798"/>
                  </a:lnTo>
                  <a:lnTo>
                    <a:pt x="116314" y="83227"/>
                  </a:lnTo>
                  <a:lnTo>
                    <a:pt x="116314" y="83656"/>
                  </a:lnTo>
                  <a:lnTo>
                    <a:pt x="116101" y="84208"/>
                  </a:lnTo>
                  <a:lnTo>
                    <a:pt x="115959" y="84882"/>
                  </a:lnTo>
                  <a:lnTo>
                    <a:pt x="115747" y="85434"/>
                  </a:lnTo>
                  <a:lnTo>
                    <a:pt x="115747" y="85801"/>
                  </a:lnTo>
                  <a:lnTo>
                    <a:pt x="115818" y="86230"/>
                  </a:lnTo>
                  <a:lnTo>
                    <a:pt x="115605" y="86659"/>
                  </a:lnTo>
                  <a:lnTo>
                    <a:pt x="115321" y="87150"/>
                  </a:lnTo>
                  <a:lnTo>
                    <a:pt x="114967" y="87579"/>
                  </a:lnTo>
                  <a:lnTo>
                    <a:pt x="114542" y="88253"/>
                  </a:lnTo>
                  <a:lnTo>
                    <a:pt x="114258" y="89050"/>
                  </a:lnTo>
                  <a:lnTo>
                    <a:pt x="113904" y="89601"/>
                  </a:lnTo>
                  <a:lnTo>
                    <a:pt x="113620" y="89846"/>
                  </a:lnTo>
                  <a:lnTo>
                    <a:pt x="113053" y="90030"/>
                  </a:lnTo>
                  <a:lnTo>
                    <a:pt x="112415" y="90030"/>
                  </a:lnTo>
                  <a:lnTo>
                    <a:pt x="111777" y="90214"/>
                  </a:lnTo>
                  <a:lnTo>
                    <a:pt x="111281" y="90337"/>
                  </a:lnTo>
                  <a:lnTo>
                    <a:pt x="110785" y="90459"/>
                  </a:lnTo>
                  <a:lnTo>
                    <a:pt x="110502" y="90643"/>
                  </a:lnTo>
                  <a:lnTo>
                    <a:pt x="110431" y="90704"/>
                  </a:lnTo>
                  <a:lnTo>
                    <a:pt x="110289" y="90704"/>
                  </a:lnTo>
                  <a:lnTo>
                    <a:pt x="110147" y="90766"/>
                  </a:lnTo>
                  <a:lnTo>
                    <a:pt x="109722" y="91011"/>
                  </a:lnTo>
                  <a:lnTo>
                    <a:pt x="109013" y="91256"/>
                  </a:lnTo>
                  <a:lnTo>
                    <a:pt x="108446" y="91685"/>
                  </a:lnTo>
                  <a:lnTo>
                    <a:pt x="107808" y="92053"/>
                  </a:lnTo>
                  <a:lnTo>
                    <a:pt x="107525" y="92482"/>
                  </a:lnTo>
                  <a:lnTo>
                    <a:pt x="107525" y="92972"/>
                  </a:lnTo>
                  <a:lnTo>
                    <a:pt x="107666" y="93524"/>
                  </a:lnTo>
                  <a:lnTo>
                    <a:pt x="107808" y="94136"/>
                  </a:lnTo>
                  <a:lnTo>
                    <a:pt x="107666" y="94627"/>
                  </a:lnTo>
                  <a:lnTo>
                    <a:pt x="107525" y="94872"/>
                  </a:lnTo>
                  <a:lnTo>
                    <a:pt x="107312" y="95056"/>
                  </a:lnTo>
                  <a:lnTo>
                    <a:pt x="107170" y="95056"/>
                  </a:lnTo>
                  <a:lnTo>
                    <a:pt x="107028" y="95178"/>
                  </a:lnTo>
                  <a:lnTo>
                    <a:pt x="106887" y="95178"/>
                  </a:lnTo>
                  <a:lnTo>
                    <a:pt x="106745" y="95240"/>
                  </a:lnTo>
                  <a:lnTo>
                    <a:pt x="106249" y="96098"/>
                  </a:lnTo>
                  <a:lnTo>
                    <a:pt x="106036" y="96343"/>
                  </a:lnTo>
                  <a:lnTo>
                    <a:pt x="105753" y="96588"/>
                  </a:lnTo>
                  <a:lnTo>
                    <a:pt x="105540" y="96649"/>
                  </a:lnTo>
                  <a:lnTo>
                    <a:pt x="105469" y="96772"/>
                  </a:lnTo>
                  <a:lnTo>
                    <a:pt x="105256" y="96833"/>
                  </a:lnTo>
                  <a:lnTo>
                    <a:pt x="104760" y="97446"/>
                  </a:lnTo>
                  <a:lnTo>
                    <a:pt x="104619" y="98365"/>
                  </a:lnTo>
                  <a:lnTo>
                    <a:pt x="104264" y="98917"/>
                  </a:lnTo>
                  <a:lnTo>
                    <a:pt x="103626" y="99713"/>
                  </a:lnTo>
                  <a:lnTo>
                    <a:pt x="102776" y="100510"/>
                  </a:lnTo>
                  <a:lnTo>
                    <a:pt x="102067" y="101001"/>
                  </a:lnTo>
                  <a:lnTo>
                    <a:pt x="101358" y="101184"/>
                  </a:lnTo>
                  <a:lnTo>
                    <a:pt x="100720" y="101123"/>
                  </a:lnTo>
                  <a:lnTo>
                    <a:pt x="100011" y="100939"/>
                  </a:lnTo>
                  <a:lnTo>
                    <a:pt x="99657" y="100633"/>
                  </a:lnTo>
                  <a:lnTo>
                    <a:pt x="99373" y="100081"/>
                  </a:lnTo>
                  <a:lnTo>
                    <a:pt x="99161" y="99407"/>
                  </a:lnTo>
                  <a:lnTo>
                    <a:pt x="99090" y="98855"/>
                  </a:lnTo>
                  <a:lnTo>
                    <a:pt x="99090" y="98426"/>
                  </a:lnTo>
                  <a:lnTo>
                    <a:pt x="98948" y="98426"/>
                  </a:lnTo>
                  <a:lnTo>
                    <a:pt x="98877" y="98855"/>
                  </a:lnTo>
                  <a:lnTo>
                    <a:pt x="98594" y="99407"/>
                  </a:lnTo>
                  <a:lnTo>
                    <a:pt x="98452" y="100020"/>
                  </a:lnTo>
                  <a:lnTo>
                    <a:pt x="98452" y="100326"/>
                  </a:lnTo>
                  <a:lnTo>
                    <a:pt x="98665" y="100694"/>
                  </a:lnTo>
                  <a:lnTo>
                    <a:pt x="99657" y="101552"/>
                  </a:lnTo>
                  <a:lnTo>
                    <a:pt x="100011" y="101797"/>
                  </a:lnTo>
                  <a:lnTo>
                    <a:pt x="100224" y="101981"/>
                  </a:lnTo>
                  <a:lnTo>
                    <a:pt x="100295" y="102104"/>
                  </a:lnTo>
                  <a:lnTo>
                    <a:pt x="100224" y="102288"/>
                  </a:lnTo>
                  <a:lnTo>
                    <a:pt x="100224" y="102533"/>
                  </a:lnTo>
                  <a:lnTo>
                    <a:pt x="100011" y="102778"/>
                  </a:lnTo>
                  <a:lnTo>
                    <a:pt x="99870" y="103146"/>
                  </a:lnTo>
                  <a:lnTo>
                    <a:pt x="99444" y="103575"/>
                  </a:lnTo>
                  <a:lnTo>
                    <a:pt x="99161" y="104065"/>
                  </a:lnTo>
                  <a:lnTo>
                    <a:pt x="98806" y="104494"/>
                  </a:lnTo>
                  <a:lnTo>
                    <a:pt x="98594" y="104616"/>
                  </a:lnTo>
                  <a:lnTo>
                    <a:pt x="98168" y="104739"/>
                  </a:lnTo>
                  <a:lnTo>
                    <a:pt x="97531" y="104800"/>
                  </a:lnTo>
                  <a:lnTo>
                    <a:pt x="96751" y="104862"/>
                  </a:lnTo>
                  <a:lnTo>
                    <a:pt x="95971" y="104862"/>
                  </a:lnTo>
                  <a:lnTo>
                    <a:pt x="95475" y="104800"/>
                  </a:lnTo>
                  <a:lnTo>
                    <a:pt x="95262" y="104739"/>
                  </a:lnTo>
                  <a:lnTo>
                    <a:pt x="95121" y="104800"/>
                  </a:lnTo>
                  <a:lnTo>
                    <a:pt x="94908" y="105168"/>
                  </a:lnTo>
                  <a:lnTo>
                    <a:pt x="94908" y="106149"/>
                  </a:lnTo>
                  <a:lnTo>
                    <a:pt x="94979" y="106332"/>
                  </a:lnTo>
                  <a:lnTo>
                    <a:pt x="94979" y="106578"/>
                  </a:lnTo>
                  <a:lnTo>
                    <a:pt x="94908" y="106639"/>
                  </a:lnTo>
                  <a:lnTo>
                    <a:pt x="94483" y="106639"/>
                  </a:lnTo>
                  <a:lnTo>
                    <a:pt x="93916" y="106455"/>
                  </a:lnTo>
                  <a:lnTo>
                    <a:pt x="93419" y="106394"/>
                  </a:lnTo>
                  <a:lnTo>
                    <a:pt x="92923" y="106210"/>
                  </a:lnTo>
                  <a:lnTo>
                    <a:pt x="92569" y="106210"/>
                  </a:lnTo>
                  <a:lnTo>
                    <a:pt x="92498" y="106332"/>
                  </a:lnTo>
                  <a:lnTo>
                    <a:pt x="92498" y="106578"/>
                  </a:lnTo>
                  <a:lnTo>
                    <a:pt x="92782" y="107313"/>
                  </a:lnTo>
                  <a:lnTo>
                    <a:pt x="92923" y="107497"/>
                  </a:lnTo>
                  <a:lnTo>
                    <a:pt x="93136" y="107558"/>
                  </a:lnTo>
                  <a:lnTo>
                    <a:pt x="93561" y="107558"/>
                  </a:lnTo>
                  <a:lnTo>
                    <a:pt x="93632" y="107497"/>
                  </a:lnTo>
                  <a:lnTo>
                    <a:pt x="93845" y="107497"/>
                  </a:lnTo>
                  <a:lnTo>
                    <a:pt x="93916" y="107558"/>
                  </a:lnTo>
                  <a:lnTo>
                    <a:pt x="93916" y="107681"/>
                  </a:lnTo>
                  <a:lnTo>
                    <a:pt x="93632" y="108171"/>
                  </a:lnTo>
                  <a:lnTo>
                    <a:pt x="93278" y="108661"/>
                  </a:lnTo>
                  <a:lnTo>
                    <a:pt x="92782" y="109090"/>
                  </a:lnTo>
                  <a:lnTo>
                    <a:pt x="92356" y="109519"/>
                  </a:lnTo>
                  <a:lnTo>
                    <a:pt x="92002" y="110071"/>
                  </a:lnTo>
                  <a:lnTo>
                    <a:pt x="91010" y="110929"/>
                  </a:lnTo>
                  <a:lnTo>
                    <a:pt x="90726" y="111113"/>
                  </a:lnTo>
                  <a:lnTo>
                    <a:pt x="90655" y="111358"/>
                  </a:lnTo>
                  <a:lnTo>
                    <a:pt x="90655" y="111787"/>
                  </a:lnTo>
                  <a:lnTo>
                    <a:pt x="90939" y="111848"/>
                  </a:lnTo>
                  <a:lnTo>
                    <a:pt x="91435" y="111848"/>
                  </a:lnTo>
                  <a:lnTo>
                    <a:pt x="91860" y="111971"/>
                  </a:lnTo>
                  <a:lnTo>
                    <a:pt x="92215" y="111971"/>
                  </a:lnTo>
                  <a:lnTo>
                    <a:pt x="92215" y="112216"/>
                  </a:lnTo>
                  <a:lnTo>
                    <a:pt x="92073" y="112706"/>
                  </a:lnTo>
                  <a:lnTo>
                    <a:pt x="91860" y="113135"/>
                  </a:lnTo>
                  <a:lnTo>
                    <a:pt x="91718" y="113442"/>
                  </a:lnTo>
                  <a:lnTo>
                    <a:pt x="91293" y="113810"/>
                  </a:lnTo>
                  <a:lnTo>
                    <a:pt x="90655" y="114300"/>
                  </a:lnTo>
                  <a:lnTo>
                    <a:pt x="90017" y="114790"/>
                  </a:lnTo>
                  <a:lnTo>
                    <a:pt x="89592" y="115158"/>
                  </a:lnTo>
                  <a:lnTo>
                    <a:pt x="89308" y="115464"/>
                  </a:lnTo>
                  <a:lnTo>
                    <a:pt x="89096" y="115893"/>
                  </a:lnTo>
                  <a:lnTo>
                    <a:pt x="89096" y="116384"/>
                  </a:lnTo>
                  <a:lnTo>
                    <a:pt x="89167" y="116813"/>
                  </a:lnTo>
                  <a:lnTo>
                    <a:pt x="89450" y="117303"/>
                  </a:lnTo>
                  <a:lnTo>
                    <a:pt x="89946" y="117916"/>
                  </a:lnTo>
                  <a:lnTo>
                    <a:pt x="90655" y="118406"/>
                  </a:lnTo>
                  <a:lnTo>
                    <a:pt x="91222" y="118651"/>
                  </a:lnTo>
                  <a:lnTo>
                    <a:pt x="91789" y="118835"/>
                  </a:lnTo>
                  <a:lnTo>
                    <a:pt x="92498" y="118896"/>
                  </a:lnTo>
                  <a:lnTo>
                    <a:pt x="93065" y="118896"/>
                  </a:lnTo>
                  <a:lnTo>
                    <a:pt x="93136" y="119080"/>
                  </a:lnTo>
                  <a:lnTo>
                    <a:pt x="92852" y="119264"/>
                  </a:lnTo>
                  <a:lnTo>
                    <a:pt x="91506" y="119570"/>
                  </a:lnTo>
                  <a:lnTo>
                    <a:pt x="91151" y="119693"/>
                  </a:lnTo>
                  <a:lnTo>
                    <a:pt x="90797" y="119754"/>
                  </a:lnTo>
                  <a:lnTo>
                    <a:pt x="90230" y="119816"/>
                  </a:lnTo>
                  <a:lnTo>
                    <a:pt x="89663" y="120000"/>
                  </a:lnTo>
                  <a:lnTo>
                    <a:pt x="89096" y="120000"/>
                  </a:lnTo>
                  <a:lnTo>
                    <a:pt x="88600" y="119938"/>
                  </a:lnTo>
                  <a:lnTo>
                    <a:pt x="87891" y="119754"/>
                  </a:lnTo>
                  <a:lnTo>
                    <a:pt x="87466" y="119509"/>
                  </a:lnTo>
                  <a:lnTo>
                    <a:pt x="87040" y="119448"/>
                  </a:lnTo>
                  <a:lnTo>
                    <a:pt x="86969" y="119448"/>
                  </a:lnTo>
                  <a:lnTo>
                    <a:pt x="87040" y="119325"/>
                  </a:lnTo>
                  <a:lnTo>
                    <a:pt x="87111" y="119141"/>
                  </a:lnTo>
                  <a:lnTo>
                    <a:pt x="87607" y="118774"/>
                  </a:lnTo>
                  <a:lnTo>
                    <a:pt x="88033" y="118467"/>
                  </a:lnTo>
                  <a:lnTo>
                    <a:pt x="88174" y="118345"/>
                  </a:lnTo>
                  <a:lnTo>
                    <a:pt x="88316" y="118100"/>
                  </a:lnTo>
                  <a:lnTo>
                    <a:pt x="88316" y="117916"/>
                  </a:lnTo>
                  <a:lnTo>
                    <a:pt x="88174" y="117793"/>
                  </a:lnTo>
                  <a:lnTo>
                    <a:pt x="88103" y="117671"/>
                  </a:lnTo>
                  <a:lnTo>
                    <a:pt x="88033" y="117548"/>
                  </a:lnTo>
                  <a:lnTo>
                    <a:pt x="87820" y="117548"/>
                  </a:lnTo>
                  <a:lnTo>
                    <a:pt x="87749" y="117671"/>
                  </a:lnTo>
                  <a:lnTo>
                    <a:pt x="87536" y="117977"/>
                  </a:lnTo>
                  <a:lnTo>
                    <a:pt x="87466" y="118406"/>
                  </a:lnTo>
                  <a:lnTo>
                    <a:pt x="87253" y="118774"/>
                  </a:lnTo>
                  <a:lnTo>
                    <a:pt x="86828" y="119080"/>
                  </a:lnTo>
                  <a:lnTo>
                    <a:pt x="86686" y="119080"/>
                  </a:lnTo>
                  <a:lnTo>
                    <a:pt x="86473" y="119019"/>
                  </a:lnTo>
                  <a:lnTo>
                    <a:pt x="86190" y="118896"/>
                  </a:lnTo>
                  <a:lnTo>
                    <a:pt x="85977" y="118651"/>
                  </a:lnTo>
                  <a:lnTo>
                    <a:pt x="85623" y="118345"/>
                  </a:lnTo>
                  <a:lnTo>
                    <a:pt x="85268" y="118161"/>
                  </a:lnTo>
                  <a:lnTo>
                    <a:pt x="84914" y="117916"/>
                  </a:lnTo>
                  <a:lnTo>
                    <a:pt x="84630" y="117487"/>
                  </a:lnTo>
                  <a:lnTo>
                    <a:pt x="84559" y="116874"/>
                  </a:lnTo>
                  <a:lnTo>
                    <a:pt x="84559" y="116384"/>
                  </a:lnTo>
                  <a:lnTo>
                    <a:pt x="84347" y="116077"/>
                  </a:lnTo>
                  <a:lnTo>
                    <a:pt x="84205" y="115955"/>
                  </a:lnTo>
                  <a:lnTo>
                    <a:pt x="83851" y="115832"/>
                  </a:lnTo>
                  <a:lnTo>
                    <a:pt x="83638" y="115648"/>
                  </a:lnTo>
                  <a:lnTo>
                    <a:pt x="83567" y="115464"/>
                  </a:lnTo>
                  <a:lnTo>
                    <a:pt x="83567" y="115403"/>
                  </a:lnTo>
                  <a:lnTo>
                    <a:pt x="83638" y="115219"/>
                  </a:lnTo>
                  <a:lnTo>
                    <a:pt x="84063" y="114913"/>
                  </a:lnTo>
                  <a:lnTo>
                    <a:pt x="84134" y="114729"/>
                  </a:lnTo>
                  <a:lnTo>
                    <a:pt x="84134" y="114545"/>
                  </a:lnTo>
                  <a:lnTo>
                    <a:pt x="84063" y="114361"/>
                  </a:lnTo>
                  <a:lnTo>
                    <a:pt x="83851" y="114300"/>
                  </a:lnTo>
                  <a:lnTo>
                    <a:pt x="83780" y="114300"/>
                  </a:lnTo>
                  <a:lnTo>
                    <a:pt x="83354" y="114116"/>
                  </a:lnTo>
                  <a:lnTo>
                    <a:pt x="83284" y="114055"/>
                  </a:lnTo>
                  <a:lnTo>
                    <a:pt x="83142" y="113871"/>
                  </a:lnTo>
                  <a:lnTo>
                    <a:pt x="83284" y="113442"/>
                  </a:lnTo>
                  <a:lnTo>
                    <a:pt x="83425" y="112951"/>
                  </a:lnTo>
                  <a:lnTo>
                    <a:pt x="83638" y="112522"/>
                  </a:lnTo>
                  <a:lnTo>
                    <a:pt x="83851" y="112277"/>
                  </a:lnTo>
                  <a:lnTo>
                    <a:pt x="83851" y="112093"/>
                  </a:lnTo>
                  <a:lnTo>
                    <a:pt x="83780" y="111971"/>
                  </a:lnTo>
                  <a:lnTo>
                    <a:pt x="83567" y="111664"/>
                  </a:lnTo>
                  <a:lnTo>
                    <a:pt x="83354" y="111174"/>
                  </a:lnTo>
                  <a:lnTo>
                    <a:pt x="83425" y="110745"/>
                  </a:lnTo>
                  <a:lnTo>
                    <a:pt x="83638" y="110377"/>
                  </a:lnTo>
                  <a:lnTo>
                    <a:pt x="84630" y="109152"/>
                  </a:lnTo>
                  <a:lnTo>
                    <a:pt x="84985" y="108600"/>
                  </a:lnTo>
                  <a:lnTo>
                    <a:pt x="85126" y="108171"/>
                  </a:lnTo>
                  <a:lnTo>
                    <a:pt x="84985" y="107742"/>
                  </a:lnTo>
                  <a:lnTo>
                    <a:pt x="84843" y="107068"/>
                  </a:lnTo>
                  <a:lnTo>
                    <a:pt x="84701" y="106394"/>
                  </a:lnTo>
                  <a:lnTo>
                    <a:pt x="84843" y="105903"/>
                  </a:lnTo>
                  <a:lnTo>
                    <a:pt x="84985" y="105413"/>
                  </a:lnTo>
                  <a:lnTo>
                    <a:pt x="85197" y="104739"/>
                  </a:lnTo>
                  <a:lnTo>
                    <a:pt x="85197" y="104126"/>
                  </a:lnTo>
                  <a:lnTo>
                    <a:pt x="84843" y="103820"/>
                  </a:lnTo>
                  <a:lnTo>
                    <a:pt x="84701" y="103636"/>
                  </a:lnTo>
                  <a:lnTo>
                    <a:pt x="84701" y="103207"/>
                  </a:lnTo>
                  <a:lnTo>
                    <a:pt x="84843" y="103146"/>
                  </a:lnTo>
                  <a:lnTo>
                    <a:pt x="84914" y="102962"/>
                  </a:lnTo>
                  <a:lnTo>
                    <a:pt x="85126" y="102900"/>
                  </a:lnTo>
                  <a:lnTo>
                    <a:pt x="85197" y="102778"/>
                  </a:lnTo>
                  <a:lnTo>
                    <a:pt x="85268" y="102594"/>
                  </a:lnTo>
                  <a:lnTo>
                    <a:pt x="85268" y="102288"/>
                  </a:lnTo>
                  <a:lnTo>
                    <a:pt x="85410" y="101675"/>
                  </a:lnTo>
                  <a:lnTo>
                    <a:pt x="85694" y="101123"/>
                  </a:lnTo>
                  <a:lnTo>
                    <a:pt x="85977" y="100694"/>
                  </a:lnTo>
                  <a:lnTo>
                    <a:pt x="86261" y="99775"/>
                  </a:lnTo>
                  <a:lnTo>
                    <a:pt x="86686" y="98855"/>
                  </a:lnTo>
                  <a:lnTo>
                    <a:pt x="86757" y="98365"/>
                  </a:lnTo>
                  <a:lnTo>
                    <a:pt x="86686" y="97752"/>
                  </a:lnTo>
                  <a:lnTo>
                    <a:pt x="86473" y="97139"/>
                  </a:lnTo>
                  <a:lnTo>
                    <a:pt x="86402" y="96833"/>
                  </a:lnTo>
                  <a:lnTo>
                    <a:pt x="86402" y="96772"/>
                  </a:lnTo>
                  <a:lnTo>
                    <a:pt x="86757" y="96404"/>
                  </a:lnTo>
                  <a:lnTo>
                    <a:pt x="86969" y="96343"/>
                  </a:lnTo>
                  <a:lnTo>
                    <a:pt x="87040" y="96159"/>
                  </a:lnTo>
                  <a:lnTo>
                    <a:pt x="87040" y="95975"/>
                  </a:lnTo>
                  <a:lnTo>
                    <a:pt x="86828" y="95669"/>
                  </a:lnTo>
                  <a:lnTo>
                    <a:pt x="86828" y="95423"/>
                  </a:lnTo>
                  <a:lnTo>
                    <a:pt x="87040" y="95301"/>
                  </a:lnTo>
                  <a:lnTo>
                    <a:pt x="87253" y="95178"/>
                  </a:lnTo>
                  <a:lnTo>
                    <a:pt x="87607" y="94994"/>
                  </a:lnTo>
                  <a:lnTo>
                    <a:pt x="87820" y="94811"/>
                  </a:lnTo>
                  <a:lnTo>
                    <a:pt x="87891" y="94504"/>
                  </a:lnTo>
                  <a:lnTo>
                    <a:pt x="87891" y="93891"/>
                  </a:lnTo>
                  <a:lnTo>
                    <a:pt x="87749" y="93217"/>
                  </a:lnTo>
                  <a:lnTo>
                    <a:pt x="87607" y="92543"/>
                  </a:lnTo>
                  <a:lnTo>
                    <a:pt x="87749" y="91685"/>
                  </a:lnTo>
                  <a:lnTo>
                    <a:pt x="87820" y="90766"/>
                  </a:lnTo>
                  <a:lnTo>
                    <a:pt x="87891" y="89662"/>
                  </a:lnTo>
                  <a:lnTo>
                    <a:pt x="88033" y="88743"/>
                  </a:lnTo>
                  <a:lnTo>
                    <a:pt x="88103" y="88008"/>
                  </a:lnTo>
                  <a:lnTo>
                    <a:pt x="88103" y="86475"/>
                  </a:lnTo>
                  <a:lnTo>
                    <a:pt x="87820" y="85801"/>
                  </a:lnTo>
                  <a:lnTo>
                    <a:pt x="87253" y="85005"/>
                  </a:lnTo>
                  <a:lnTo>
                    <a:pt x="86048" y="84208"/>
                  </a:lnTo>
                  <a:lnTo>
                    <a:pt x="85623" y="83901"/>
                  </a:lnTo>
                  <a:lnTo>
                    <a:pt x="85197" y="83656"/>
                  </a:lnTo>
                  <a:lnTo>
                    <a:pt x="84914" y="83472"/>
                  </a:lnTo>
                  <a:lnTo>
                    <a:pt x="84559" y="83411"/>
                  </a:lnTo>
                  <a:lnTo>
                    <a:pt x="83780" y="83166"/>
                  </a:lnTo>
                  <a:lnTo>
                    <a:pt x="83071" y="82737"/>
                  </a:lnTo>
                  <a:lnTo>
                    <a:pt x="82504" y="82247"/>
                  </a:lnTo>
                  <a:lnTo>
                    <a:pt x="82220" y="81634"/>
                  </a:lnTo>
                  <a:lnTo>
                    <a:pt x="82008" y="80592"/>
                  </a:lnTo>
                  <a:lnTo>
                    <a:pt x="81512" y="79673"/>
                  </a:lnTo>
                  <a:lnTo>
                    <a:pt x="81228" y="78876"/>
                  </a:lnTo>
                  <a:lnTo>
                    <a:pt x="81015" y="78263"/>
                  </a:lnTo>
                  <a:lnTo>
                    <a:pt x="80661" y="77589"/>
                  </a:lnTo>
                  <a:lnTo>
                    <a:pt x="80236" y="76853"/>
                  </a:lnTo>
                  <a:lnTo>
                    <a:pt x="79952" y="76179"/>
                  </a:lnTo>
                  <a:lnTo>
                    <a:pt x="79881" y="75566"/>
                  </a:lnTo>
                  <a:lnTo>
                    <a:pt x="79669" y="75137"/>
                  </a:lnTo>
                  <a:lnTo>
                    <a:pt x="78251" y="74157"/>
                  </a:lnTo>
                  <a:lnTo>
                    <a:pt x="77968" y="73728"/>
                  </a:lnTo>
                  <a:lnTo>
                    <a:pt x="77968" y="72992"/>
                  </a:lnTo>
                  <a:lnTo>
                    <a:pt x="78109" y="72318"/>
                  </a:lnTo>
                  <a:lnTo>
                    <a:pt x="78393" y="71705"/>
                  </a:lnTo>
                  <a:lnTo>
                    <a:pt x="78535" y="71215"/>
                  </a:lnTo>
                  <a:lnTo>
                    <a:pt x="78393" y="70602"/>
                  </a:lnTo>
                  <a:lnTo>
                    <a:pt x="78322" y="69928"/>
                  </a:lnTo>
                  <a:lnTo>
                    <a:pt x="78251" y="69560"/>
                  </a:lnTo>
                  <a:lnTo>
                    <a:pt x="78322" y="69131"/>
                  </a:lnTo>
                  <a:lnTo>
                    <a:pt x="78606" y="68518"/>
                  </a:lnTo>
                  <a:lnTo>
                    <a:pt x="79031" y="68028"/>
                  </a:lnTo>
                  <a:lnTo>
                    <a:pt x="79385" y="67660"/>
                  </a:lnTo>
                  <a:lnTo>
                    <a:pt x="79810" y="67415"/>
                  </a:lnTo>
                  <a:lnTo>
                    <a:pt x="80236" y="67048"/>
                  </a:lnTo>
                  <a:lnTo>
                    <a:pt x="80661" y="66741"/>
                  </a:lnTo>
                  <a:lnTo>
                    <a:pt x="80945" y="66618"/>
                  </a:lnTo>
                  <a:lnTo>
                    <a:pt x="81157" y="66435"/>
                  </a:lnTo>
                  <a:lnTo>
                    <a:pt x="81228" y="66067"/>
                  </a:lnTo>
                  <a:lnTo>
                    <a:pt x="81299" y="65515"/>
                  </a:lnTo>
                  <a:lnTo>
                    <a:pt x="81512" y="64902"/>
                  </a:lnTo>
                  <a:lnTo>
                    <a:pt x="81653" y="64228"/>
                  </a:lnTo>
                  <a:lnTo>
                    <a:pt x="81512" y="63554"/>
                  </a:lnTo>
                  <a:lnTo>
                    <a:pt x="81299" y="63003"/>
                  </a:lnTo>
                  <a:lnTo>
                    <a:pt x="81157" y="62757"/>
                  </a:lnTo>
                  <a:lnTo>
                    <a:pt x="80945" y="62328"/>
                  </a:lnTo>
                  <a:lnTo>
                    <a:pt x="80661" y="61716"/>
                  </a:lnTo>
                  <a:lnTo>
                    <a:pt x="80236" y="61225"/>
                  </a:lnTo>
                  <a:lnTo>
                    <a:pt x="80094" y="61041"/>
                  </a:lnTo>
                  <a:lnTo>
                    <a:pt x="79102" y="61041"/>
                  </a:lnTo>
                  <a:lnTo>
                    <a:pt x="79102" y="61532"/>
                  </a:lnTo>
                  <a:lnTo>
                    <a:pt x="79031" y="61716"/>
                  </a:lnTo>
                  <a:lnTo>
                    <a:pt x="78818" y="61961"/>
                  </a:lnTo>
                  <a:lnTo>
                    <a:pt x="78606" y="62145"/>
                  </a:lnTo>
                  <a:lnTo>
                    <a:pt x="78322" y="62328"/>
                  </a:lnTo>
                  <a:lnTo>
                    <a:pt x="78109" y="62328"/>
                  </a:lnTo>
                  <a:lnTo>
                    <a:pt x="77968" y="62206"/>
                  </a:lnTo>
                  <a:lnTo>
                    <a:pt x="77755" y="62083"/>
                  </a:lnTo>
                  <a:lnTo>
                    <a:pt x="77613" y="61899"/>
                  </a:lnTo>
                  <a:lnTo>
                    <a:pt x="77542" y="61838"/>
                  </a:lnTo>
                  <a:lnTo>
                    <a:pt x="77188" y="61654"/>
                  </a:lnTo>
                  <a:lnTo>
                    <a:pt x="76550" y="61470"/>
                  </a:lnTo>
                  <a:lnTo>
                    <a:pt x="76266" y="61287"/>
                  </a:lnTo>
                  <a:lnTo>
                    <a:pt x="76125" y="61164"/>
                  </a:lnTo>
                  <a:lnTo>
                    <a:pt x="75770" y="60796"/>
                  </a:lnTo>
                  <a:lnTo>
                    <a:pt x="75416" y="60490"/>
                  </a:lnTo>
                  <a:lnTo>
                    <a:pt x="74636" y="59938"/>
                  </a:lnTo>
                  <a:lnTo>
                    <a:pt x="74140" y="59816"/>
                  </a:lnTo>
                  <a:lnTo>
                    <a:pt x="73644" y="59570"/>
                  </a:lnTo>
                  <a:lnTo>
                    <a:pt x="73290" y="59203"/>
                  </a:lnTo>
                  <a:lnTo>
                    <a:pt x="73219" y="58590"/>
                  </a:lnTo>
                  <a:lnTo>
                    <a:pt x="73006" y="57793"/>
                  </a:lnTo>
                  <a:lnTo>
                    <a:pt x="72722" y="57303"/>
                  </a:lnTo>
                  <a:lnTo>
                    <a:pt x="72297" y="56935"/>
                  </a:lnTo>
                  <a:lnTo>
                    <a:pt x="72155" y="56874"/>
                  </a:lnTo>
                  <a:lnTo>
                    <a:pt x="71943" y="56690"/>
                  </a:lnTo>
                  <a:lnTo>
                    <a:pt x="71659" y="56629"/>
                  </a:lnTo>
                  <a:lnTo>
                    <a:pt x="71447" y="56506"/>
                  </a:lnTo>
                  <a:lnTo>
                    <a:pt x="71163" y="56506"/>
                  </a:lnTo>
                  <a:lnTo>
                    <a:pt x="70950" y="56629"/>
                  </a:lnTo>
                  <a:lnTo>
                    <a:pt x="70667" y="56629"/>
                  </a:lnTo>
                  <a:lnTo>
                    <a:pt x="70171" y="56506"/>
                  </a:lnTo>
                  <a:lnTo>
                    <a:pt x="69816" y="56261"/>
                  </a:lnTo>
                  <a:lnTo>
                    <a:pt x="69391" y="56200"/>
                  </a:lnTo>
                  <a:lnTo>
                    <a:pt x="68895" y="56077"/>
                  </a:lnTo>
                  <a:lnTo>
                    <a:pt x="67761" y="55280"/>
                  </a:lnTo>
                  <a:lnTo>
                    <a:pt x="67406" y="54913"/>
                  </a:lnTo>
                  <a:lnTo>
                    <a:pt x="67194" y="54668"/>
                  </a:lnTo>
                  <a:lnTo>
                    <a:pt x="66981" y="54484"/>
                  </a:lnTo>
                  <a:lnTo>
                    <a:pt x="66769" y="54239"/>
                  </a:lnTo>
                  <a:lnTo>
                    <a:pt x="66627" y="54116"/>
                  </a:lnTo>
                  <a:lnTo>
                    <a:pt x="65989" y="53932"/>
                  </a:lnTo>
                  <a:lnTo>
                    <a:pt x="65705" y="53932"/>
                  </a:lnTo>
                  <a:lnTo>
                    <a:pt x="65351" y="54116"/>
                  </a:lnTo>
                  <a:lnTo>
                    <a:pt x="65138" y="54239"/>
                  </a:lnTo>
                  <a:lnTo>
                    <a:pt x="65067" y="54484"/>
                  </a:lnTo>
                  <a:lnTo>
                    <a:pt x="64855" y="54729"/>
                  </a:lnTo>
                  <a:lnTo>
                    <a:pt x="64642" y="54913"/>
                  </a:lnTo>
                  <a:lnTo>
                    <a:pt x="64500" y="54913"/>
                  </a:lnTo>
                  <a:lnTo>
                    <a:pt x="64288" y="54851"/>
                  </a:lnTo>
                  <a:lnTo>
                    <a:pt x="63366" y="54116"/>
                  </a:lnTo>
                  <a:lnTo>
                    <a:pt x="63083" y="53993"/>
                  </a:lnTo>
                  <a:lnTo>
                    <a:pt x="62658" y="54116"/>
                  </a:lnTo>
                  <a:lnTo>
                    <a:pt x="61240" y="54239"/>
                  </a:lnTo>
                  <a:lnTo>
                    <a:pt x="60815" y="54116"/>
                  </a:lnTo>
                  <a:lnTo>
                    <a:pt x="60177" y="53258"/>
                  </a:lnTo>
                  <a:lnTo>
                    <a:pt x="60035" y="52768"/>
                  </a:lnTo>
                  <a:lnTo>
                    <a:pt x="60035" y="52461"/>
                  </a:lnTo>
                  <a:lnTo>
                    <a:pt x="59822" y="51971"/>
                  </a:lnTo>
                  <a:lnTo>
                    <a:pt x="59326" y="51664"/>
                  </a:lnTo>
                  <a:lnTo>
                    <a:pt x="58617" y="51419"/>
                  </a:lnTo>
                  <a:lnTo>
                    <a:pt x="57979" y="51235"/>
                  </a:lnTo>
                  <a:lnTo>
                    <a:pt x="57412" y="51174"/>
                  </a:lnTo>
                  <a:lnTo>
                    <a:pt x="56987" y="50990"/>
                  </a:lnTo>
                  <a:lnTo>
                    <a:pt x="56633" y="50561"/>
                  </a:lnTo>
                  <a:lnTo>
                    <a:pt x="56349" y="50071"/>
                  </a:lnTo>
                  <a:lnTo>
                    <a:pt x="56137" y="49581"/>
                  </a:lnTo>
                  <a:lnTo>
                    <a:pt x="56207" y="49213"/>
                  </a:lnTo>
                  <a:lnTo>
                    <a:pt x="56207" y="48907"/>
                  </a:lnTo>
                  <a:lnTo>
                    <a:pt x="56137" y="48355"/>
                  </a:lnTo>
                  <a:lnTo>
                    <a:pt x="55853" y="47865"/>
                  </a:lnTo>
                  <a:lnTo>
                    <a:pt x="55853" y="47803"/>
                  </a:lnTo>
                  <a:lnTo>
                    <a:pt x="55357" y="47374"/>
                  </a:lnTo>
                  <a:lnTo>
                    <a:pt x="55144" y="47129"/>
                  </a:lnTo>
                  <a:lnTo>
                    <a:pt x="54790" y="46762"/>
                  </a:lnTo>
                  <a:lnTo>
                    <a:pt x="54365" y="46639"/>
                  </a:lnTo>
                  <a:lnTo>
                    <a:pt x="54081" y="46455"/>
                  </a:lnTo>
                  <a:lnTo>
                    <a:pt x="53797" y="46026"/>
                  </a:lnTo>
                  <a:lnTo>
                    <a:pt x="52805" y="44862"/>
                  </a:lnTo>
                  <a:lnTo>
                    <a:pt x="52451" y="44249"/>
                  </a:lnTo>
                  <a:lnTo>
                    <a:pt x="52025" y="43820"/>
                  </a:lnTo>
                  <a:lnTo>
                    <a:pt x="51600" y="43329"/>
                  </a:lnTo>
                  <a:lnTo>
                    <a:pt x="50891" y="42778"/>
                  </a:lnTo>
                  <a:lnTo>
                    <a:pt x="49757" y="41552"/>
                  </a:lnTo>
                  <a:lnTo>
                    <a:pt x="49474" y="41062"/>
                  </a:lnTo>
                  <a:lnTo>
                    <a:pt x="49049" y="40081"/>
                  </a:lnTo>
                  <a:lnTo>
                    <a:pt x="48836" y="39713"/>
                  </a:lnTo>
                  <a:lnTo>
                    <a:pt x="48552" y="39713"/>
                  </a:lnTo>
                  <a:lnTo>
                    <a:pt x="48411" y="39836"/>
                  </a:lnTo>
                  <a:lnTo>
                    <a:pt x="47985" y="40204"/>
                  </a:lnTo>
                  <a:lnTo>
                    <a:pt x="48056" y="40633"/>
                  </a:lnTo>
                  <a:lnTo>
                    <a:pt x="48481" y="41062"/>
                  </a:lnTo>
                  <a:lnTo>
                    <a:pt x="48978" y="41552"/>
                  </a:lnTo>
                  <a:lnTo>
                    <a:pt x="49332" y="41981"/>
                  </a:lnTo>
                  <a:lnTo>
                    <a:pt x="49616" y="42471"/>
                  </a:lnTo>
                  <a:lnTo>
                    <a:pt x="50041" y="43084"/>
                  </a:lnTo>
                  <a:lnTo>
                    <a:pt x="51175" y="44249"/>
                  </a:lnTo>
                  <a:lnTo>
                    <a:pt x="51388" y="44862"/>
                  </a:lnTo>
                  <a:lnTo>
                    <a:pt x="51458" y="45352"/>
                  </a:lnTo>
                  <a:lnTo>
                    <a:pt x="51671" y="45781"/>
                  </a:lnTo>
                  <a:lnTo>
                    <a:pt x="52025" y="46026"/>
                  </a:lnTo>
                  <a:lnTo>
                    <a:pt x="53018" y="46884"/>
                  </a:lnTo>
                  <a:lnTo>
                    <a:pt x="53230" y="47313"/>
                  </a:lnTo>
                  <a:lnTo>
                    <a:pt x="53018" y="47681"/>
                  </a:lnTo>
                  <a:lnTo>
                    <a:pt x="52663" y="47865"/>
                  </a:lnTo>
                  <a:lnTo>
                    <a:pt x="52238" y="47681"/>
                  </a:lnTo>
                  <a:lnTo>
                    <a:pt x="51884" y="47374"/>
                  </a:lnTo>
                  <a:lnTo>
                    <a:pt x="51600" y="47007"/>
                  </a:lnTo>
                  <a:lnTo>
                    <a:pt x="51388" y="46884"/>
                  </a:lnTo>
                  <a:lnTo>
                    <a:pt x="51317" y="46884"/>
                  </a:lnTo>
                  <a:lnTo>
                    <a:pt x="50679" y="46639"/>
                  </a:lnTo>
                  <a:lnTo>
                    <a:pt x="50537" y="46271"/>
                  </a:lnTo>
                  <a:lnTo>
                    <a:pt x="50537" y="46087"/>
                  </a:lnTo>
                  <a:lnTo>
                    <a:pt x="50324" y="45658"/>
                  </a:lnTo>
                  <a:lnTo>
                    <a:pt x="49828" y="45168"/>
                  </a:lnTo>
                  <a:lnTo>
                    <a:pt x="49332" y="44616"/>
                  </a:lnTo>
                  <a:lnTo>
                    <a:pt x="49119" y="44371"/>
                  </a:lnTo>
                  <a:lnTo>
                    <a:pt x="48765" y="44187"/>
                  </a:lnTo>
                  <a:lnTo>
                    <a:pt x="48411" y="44187"/>
                  </a:lnTo>
                  <a:lnTo>
                    <a:pt x="48198" y="44249"/>
                  </a:lnTo>
                  <a:lnTo>
                    <a:pt x="47702" y="44249"/>
                  </a:lnTo>
                  <a:lnTo>
                    <a:pt x="47631" y="44187"/>
                  </a:lnTo>
                  <a:lnTo>
                    <a:pt x="47631" y="43820"/>
                  </a:lnTo>
                  <a:lnTo>
                    <a:pt x="47914" y="43329"/>
                  </a:lnTo>
                  <a:lnTo>
                    <a:pt x="48056" y="43146"/>
                  </a:lnTo>
                  <a:lnTo>
                    <a:pt x="48269" y="42839"/>
                  </a:lnTo>
                  <a:lnTo>
                    <a:pt x="48269" y="42655"/>
                  </a:lnTo>
                  <a:lnTo>
                    <a:pt x="48198" y="42471"/>
                  </a:lnTo>
                  <a:lnTo>
                    <a:pt x="47773" y="42165"/>
                  </a:lnTo>
                  <a:lnTo>
                    <a:pt x="47489" y="41981"/>
                  </a:lnTo>
                  <a:lnTo>
                    <a:pt x="47277" y="41920"/>
                  </a:lnTo>
                  <a:lnTo>
                    <a:pt x="46993" y="41675"/>
                  </a:lnTo>
                  <a:lnTo>
                    <a:pt x="46709" y="41062"/>
                  </a:lnTo>
                  <a:lnTo>
                    <a:pt x="46355" y="40388"/>
                  </a:lnTo>
                  <a:lnTo>
                    <a:pt x="46072" y="39652"/>
                  </a:lnTo>
                  <a:lnTo>
                    <a:pt x="45646" y="38917"/>
                  </a:lnTo>
                  <a:lnTo>
                    <a:pt x="45079" y="37936"/>
                  </a:lnTo>
                  <a:lnTo>
                    <a:pt x="44512" y="37446"/>
                  </a:lnTo>
                  <a:lnTo>
                    <a:pt x="43945" y="37262"/>
                  </a:lnTo>
                  <a:lnTo>
                    <a:pt x="43307" y="37201"/>
                  </a:lnTo>
                  <a:lnTo>
                    <a:pt x="42669" y="37017"/>
                  </a:lnTo>
                  <a:lnTo>
                    <a:pt x="42102" y="36772"/>
                  </a:lnTo>
                  <a:lnTo>
                    <a:pt x="41606" y="36527"/>
                  </a:lnTo>
                  <a:lnTo>
                    <a:pt x="41393" y="36220"/>
                  </a:lnTo>
                  <a:lnTo>
                    <a:pt x="41323" y="35607"/>
                  </a:lnTo>
                  <a:lnTo>
                    <a:pt x="40897" y="34259"/>
                  </a:lnTo>
                  <a:lnTo>
                    <a:pt x="40543" y="33707"/>
                  </a:lnTo>
                  <a:lnTo>
                    <a:pt x="39976" y="32911"/>
                  </a:lnTo>
                  <a:lnTo>
                    <a:pt x="39551" y="32114"/>
                  </a:lnTo>
                  <a:lnTo>
                    <a:pt x="39267" y="31256"/>
                  </a:lnTo>
                  <a:lnTo>
                    <a:pt x="39196" y="30459"/>
                  </a:lnTo>
                  <a:lnTo>
                    <a:pt x="39267" y="29846"/>
                  </a:lnTo>
                  <a:lnTo>
                    <a:pt x="39267" y="29050"/>
                  </a:lnTo>
                  <a:lnTo>
                    <a:pt x="39338" y="28130"/>
                  </a:lnTo>
                  <a:lnTo>
                    <a:pt x="39480" y="27456"/>
                  </a:lnTo>
                  <a:lnTo>
                    <a:pt x="39480" y="26966"/>
                  </a:lnTo>
                  <a:lnTo>
                    <a:pt x="39338" y="26475"/>
                  </a:lnTo>
                  <a:lnTo>
                    <a:pt x="39196" y="25863"/>
                  </a:lnTo>
                  <a:lnTo>
                    <a:pt x="38984" y="25434"/>
                  </a:lnTo>
                  <a:lnTo>
                    <a:pt x="38913" y="25127"/>
                  </a:lnTo>
                  <a:lnTo>
                    <a:pt x="38913" y="24943"/>
                  </a:lnTo>
                  <a:lnTo>
                    <a:pt x="38558" y="24208"/>
                  </a:lnTo>
                  <a:lnTo>
                    <a:pt x="38417" y="24085"/>
                  </a:lnTo>
                  <a:lnTo>
                    <a:pt x="38133" y="23963"/>
                  </a:lnTo>
                  <a:lnTo>
                    <a:pt x="37495" y="23656"/>
                  </a:lnTo>
                  <a:lnTo>
                    <a:pt x="37070" y="23350"/>
                  </a:lnTo>
                  <a:lnTo>
                    <a:pt x="36432" y="23289"/>
                  </a:lnTo>
                  <a:lnTo>
                    <a:pt x="36007" y="23105"/>
                  </a:lnTo>
                  <a:lnTo>
                    <a:pt x="35652" y="22676"/>
                  </a:lnTo>
                  <a:lnTo>
                    <a:pt x="35581" y="22063"/>
                  </a:lnTo>
                  <a:lnTo>
                    <a:pt x="35652" y="21573"/>
                  </a:lnTo>
                  <a:lnTo>
                    <a:pt x="35652" y="21144"/>
                  </a:lnTo>
                  <a:lnTo>
                    <a:pt x="35369" y="20653"/>
                  </a:lnTo>
                  <a:lnTo>
                    <a:pt x="35085" y="20347"/>
                  </a:lnTo>
                  <a:lnTo>
                    <a:pt x="34731" y="20163"/>
                  </a:lnTo>
                  <a:lnTo>
                    <a:pt x="34447" y="19979"/>
                  </a:lnTo>
                  <a:lnTo>
                    <a:pt x="34022" y="19550"/>
                  </a:lnTo>
                  <a:lnTo>
                    <a:pt x="33668" y="19060"/>
                  </a:lnTo>
                  <a:lnTo>
                    <a:pt x="33455" y="18569"/>
                  </a:lnTo>
                  <a:lnTo>
                    <a:pt x="33384" y="18386"/>
                  </a:lnTo>
                  <a:lnTo>
                    <a:pt x="33030" y="18140"/>
                  </a:lnTo>
                  <a:lnTo>
                    <a:pt x="32746" y="18140"/>
                  </a:lnTo>
                  <a:lnTo>
                    <a:pt x="32746" y="18324"/>
                  </a:lnTo>
                  <a:lnTo>
                    <a:pt x="32888" y="18508"/>
                  </a:lnTo>
                  <a:lnTo>
                    <a:pt x="32888" y="19182"/>
                  </a:lnTo>
                  <a:lnTo>
                    <a:pt x="32959" y="19305"/>
                  </a:lnTo>
                  <a:lnTo>
                    <a:pt x="33384" y="19673"/>
                  </a:lnTo>
                  <a:lnTo>
                    <a:pt x="33526" y="20163"/>
                  </a:lnTo>
                  <a:lnTo>
                    <a:pt x="33526" y="20592"/>
                  </a:lnTo>
                  <a:lnTo>
                    <a:pt x="33455" y="20898"/>
                  </a:lnTo>
                  <a:lnTo>
                    <a:pt x="33171" y="20898"/>
                  </a:lnTo>
                  <a:lnTo>
                    <a:pt x="32746" y="20776"/>
                  </a:lnTo>
                  <a:lnTo>
                    <a:pt x="32321" y="20408"/>
                  </a:lnTo>
                  <a:lnTo>
                    <a:pt x="31683" y="20102"/>
                  </a:lnTo>
                  <a:lnTo>
                    <a:pt x="31329" y="19734"/>
                  </a:lnTo>
                  <a:lnTo>
                    <a:pt x="31258" y="19182"/>
                  </a:lnTo>
                  <a:lnTo>
                    <a:pt x="31116" y="18631"/>
                  </a:lnTo>
                  <a:lnTo>
                    <a:pt x="31258" y="18079"/>
                  </a:lnTo>
                  <a:lnTo>
                    <a:pt x="31258" y="17711"/>
                  </a:lnTo>
                  <a:lnTo>
                    <a:pt x="31045" y="17405"/>
                  </a:lnTo>
                  <a:lnTo>
                    <a:pt x="30620" y="17221"/>
                  </a:lnTo>
                  <a:lnTo>
                    <a:pt x="30124" y="17037"/>
                  </a:lnTo>
                  <a:lnTo>
                    <a:pt x="29698" y="16976"/>
                  </a:lnTo>
                  <a:lnTo>
                    <a:pt x="29202" y="16976"/>
                  </a:lnTo>
                  <a:lnTo>
                    <a:pt x="28777" y="16608"/>
                  </a:lnTo>
                  <a:lnTo>
                    <a:pt x="28777" y="16363"/>
                  </a:lnTo>
                  <a:lnTo>
                    <a:pt x="28706" y="16057"/>
                  </a:lnTo>
                  <a:lnTo>
                    <a:pt x="28422" y="15383"/>
                  </a:lnTo>
                  <a:lnTo>
                    <a:pt x="27926" y="14892"/>
                  </a:lnTo>
                  <a:lnTo>
                    <a:pt x="27359" y="14525"/>
                  </a:lnTo>
                  <a:lnTo>
                    <a:pt x="26367" y="14341"/>
                  </a:lnTo>
                  <a:lnTo>
                    <a:pt x="25516" y="14218"/>
                  </a:lnTo>
                  <a:lnTo>
                    <a:pt x="24524" y="13973"/>
                  </a:lnTo>
                  <a:lnTo>
                    <a:pt x="23673" y="13789"/>
                  </a:lnTo>
                  <a:lnTo>
                    <a:pt x="22965" y="13667"/>
                  </a:lnTo>
                  <a:lnTo>
                    <a:pt x="22468" y="13605"/>
                  </a:lnTo>
                  <a:lnTo>
                    <a:pt x="21547" y="13115"/>
                  </a:lnTo>
                  <a:lnTo>
                    <a:pt x="21051" y="12931"/>
                  </a:lnTo>
                  <a:lnTo>
                    <a:pt x="20271" y="13115"/>
                  </a:lnTo>
                  <a:lnTo>
                    <a:pt x="19279" y="12625"/>
                  </a:lnTo>
                  <a:lnTo>
                    <a:pt x="18924" y="12502"/>
                  </a:lnTo>
                  <a:lnTo>
                    <a:pt x="18641" y="12686"/>
                  </a:lnTo>
                  <a:lnTo>
                    <a:pt x="18499" y="13115"/>
                  </a:lnTo>
                  <a:lnTo>
                    <a:pt x="18216" y="13605"/>
                  </a:lnTo>
                  <a:lnTo>
                    <a:pt x="17861" y="14096"/>
                  </a:lnTo>
                  <a:lnTo>
                    <a:pt x="17294" y="14279"/>
                  </a:lnTo>
                  <a:lnTo>
                    <a:pt x="16798" y="14096"/>
                  </a:lnTo>
                  <a:lnTo>
                    <a:pt x="16302" y="13850"/>
                  </a:lnTo>
                  <a:lnTo>
                    <a:pt x="16018" y="13973"/>
                  </a:lnTo>
                  <a:lnTo>
                    <a:pt x="15806" y="14034"/>
                  </a:lnTo>
                  <a:lnTo>
                    <a:pt x="15593" y="14218"/>
                  </a:lnTo>
                  <a:lnTo>
                    <a:pt x="15239" y="14341"/>
                  </a:lnTo>
                  <a:lnTo>
                    <a:pt x="14743" y="14341"/>
                  </a:lnTo>
                  <a:lnTo>
                    <a:pt x="14672" y="14218"/>
                  </a:lnTo>
                  <a:lnTo>
                    <a:pt x="14672" y="14034"/>
                  </a:lnTo>
                  <a:lnTo>
                    <a:pt x="14743" y="13789"/>
                  </a:lnTo>
                  <a:lnTo>
                    <a:pt x="14813" y="13421"/>
                  </a:lnTo>
                  <a:lnTo>
                    <a:pt x="14955" y="13176"/>
                  </a:lnTo>
                  <a:lnTo>
                    <a:pt x="15026" y="12992"/>
                  </a:lnTo>
                  <a:lnTo>
                    <a:pt x="15026" y="12870"/>
                  </a:lnTo>
                  <a:lnTo>
                    <a:pt x="14743" y="12870"/>
                  </a:lnTo>
                  <a:lnTo>
                    <a:pt x="14530" y="12931"/>
                  </a:lnTo>
                  <a:lnTo>
                    <a:pt x="14246" y="13115"/>
                  </a:lnTo>
                  <a:lnTo>
                    <a:pt x="13892" y="13605"/>
                  </a:lnTo>
                  <a:lnTo>
                    <a:pt x="13750" y="13973"/>
                  </a:lnTo>
                  <a:lnTo>
                    <a:pt x="13750" y="14341"/>
                  </a:lnTo>
                  <a:lnTo>
                    <a:pt x="13608" y="14525"/>
                  </a:lnTo>
                  <a:lnTo>
                    <a:pt x="13467" y="14708"/>
                  </a:lnTo>
                  <a:lnTo>
                    <a:pt x="13183" y="14892"/>
                  </a:lnTo>
                  <a:lnTo>
                    <a:pt x="12900" y="15137"/>
                  </a:lnTo>
                  <a:lnTo>
                    <a:pt x="12687" y="15199"/>
                  </a:lnTo>
                  <a:lnTo>
                    <a:pt x="14176" y="15199"/>
                  </a:lnTo>
                  <a:lnTo>
                    <a:pt x="14246" y="15260"/>
                  </a:lnTo>
                  <a:lnTo>
                    <a:pt x="14246" y="15444"/>
                  </a:lnTo>
                  <a:lnTo>
                    <a:pt x="14176" y="15628"/>
                  </a:lnTo>
                  <a:lnTo>
                    <a:pt x="14176" y="15812"/>
                  </a:lnTo>
                  <a:lnTo>
                    <a:pt x="14105" y="16057"/>
                  </a:lnTo>
                  <a:lnTo>
                    <a:pt x="13396" y="16608"/>
                  </a:lnTo>
                  <a:lnTo>
                    <a:pt x="12829" y="16976"/>
                  </a:lnTo>
                  <a:lnTo>
                    <a:pt x="12262" y="17037"/>
                  </a:lnTo>
                  <a:lnTo>
                    <a:pt x="11907" y="16976"/>
                  </a:lnTo>
                  <a:lnTo>
                    <a:pt x="11766" y="16792"/>
                  </a:lnTo>
                  <a:lnTo>
                    <a:pt x="11624" y="16608"/>
                  </a:lnTo>
                  <a:lnTo>
                    <a:pt x="11482" y="16486"/>
                  </a:lnTo>
                  <a:lnTo>
                    <a:pt x="11340" y="16302"/>
                  </a:lnTo>
                  <a:lnTo>
                    <a:pt x="11128" y="16241"/>
                  </a:lnTo>
                  <a:lnTo>
                    <a:pt x="10844" y="16363"/>
                  </a:lnTo>
                  <a:lnTo>
                    <a:pt x="10490" y="16792"/>
                  </a:lnTo>
                  <a:lnTo>
                    <a:pt x="9923" y="17405"/>
                  </a:lnTo>
                  <a:lnTo>
                    <a:pt x="9001" y="17957"/>
                  </a:lnTo>
                  <a:lnTo>
                    <a:pt x="8363" y="18202"/>
                  </a:lnTo>
                  <a:lnTo>
                    <a:pt x="7867" y="18140"/>
                  </a:lnTo>
                  <a:lnTo>
                    <a:pt x="7513" y="17957"/>
                  </a:lnTo>
                  <a:lnTo>
                    <a:pt x="7158" y="17895"/>
                  </a:lnTo>
                  <a:lnTo>
                    <a:pt x="6875" y="17895"/>
                  </a:lnTo>
                  <a:lnTo>
                    <a:pt x="6308" y="18140"/>
                  </a:lnTo>
                  <a:lnTo>
                    <a:pt x="5457" y="18508"/>
                  </a:lnTo>
                  <a:lnTo>
                    <a:pt x="4465" y="18753"/>
                  </a:lnTo>
                  <a:lnTo>
                    <a:pt x="3827" y="18876"/>
                  </a:lnTo>
                  <a:lnTo>
                    <a:pt x="3614" y="18876"/>
                  </a:lnTo>
                  <a:lnTo>
                    <a:pt x="3402" y="18815"/>
                  </a:lnTo>
                  <a:lnTo>
                    <a:pt x="3331" y="18631"/>
                  </a:lnTo>
                  <a:lnTo>
                    <a:pt x="3331" y="18324"/>
                  </a:lnTo>
                  <a:lnTo>
                    <a:pt x="3402" y="18202"/>
                  </a:lnTo>
                  <a:lnTo>
                    <a:pt x="3473" y="18079"/>
                  </a:lnTo>
                  <a:lnTo>
                    <a:pt x="3614" y="18079"/>
                  </a:lnTo>
                  <a:lnTo>
                    <a:pt x="4111" y="17957"/>
                  </a:lnTo>
                  <a:lnTo>
                    <a:pt x="4678" y="17650"/>
                  </a:lnTo>
                  <a:lnTo>
                    <a:pt x="5316" y="17405"/>
                  </a:lnTo>
                  <a:lnTo>
                    <a:pt x="6308" y="16915"/>
                  </a:lnTo>
                  <a:lnTo>
                    <a:pt x="7088" y="16547"/>
                  </a:lnTo>
                  <a:lnTo>
                    <a:pt x="7796" y="16241"/>
                  </a:lnTo>
                  <a:lnTo>
                    <a:pt x="8363" y="16057"/>
                  </a:lnTo>
                  <a:lnTo>
                    <a:pt x="8647" y="15873"/>
                  </a:lnTo>
                  <a:lnTo>
                    <a:pt x="8860" y="15689"/>
                  </a:lnTo>
                  <a:lnTo>
                    <a:pt x="9143" y="15566"/>
                  </a:lnTo>
                  <a:lnTo>
                    <a:pt x="9356" y="15383"/>
                  </a:lnTo>
                  <a:lnTo>
                    <a:pt x="9427" y="15137"/>
                  </a:lnTo>
                  <a:lnTo>
                    <a:pt x="9356" y="14954"/>
                  </a:lnTo>
                  <a:lnTo>
                    <a:pt x="9143" y="14770"/>
                  </a:lnTo>
                  <a:lnTo>
                    <a:pt x="8718" y="14770"/>
                  </a:lnTo>
                  <a:lnTo>
                    <a:pt x="8434" y="14892"/>
                  </a:lnTo>
                  <a:lnTo>
                    <a:pt x="8222" y="14954"/>
                  </a:lnTo>
                  <a:lnTo>
                    <a:pt x="8151" y="15015"/>
                  </a:lnTo>
                  <a:lnTo>
                    <a:pt x="7938" y="15137"/>
                  </a:lnTo>
                  <a:lnTo>
                    <a:pt x="7017" y="14279"/>
                  </a:lnTo>
                  <a:lnTo>
                    <a:pt x="6875" y="14279"/>
                  </a:lnTo>
                  <a:lnTo>
                    <a:pt x="6804" y="14341"/>
                  </a:lnTo>
                  <a:lnTo>
                    <a:pt x="6591" y="14463"/>
                  </a:lnTo>
                  <a:lnTo>
                    <a:pt x="6379" y="14770"/>
                  </a:lnTo>
                  <a:lnTo>
                    <a:pt x="6308" y="14892"/>
                  </a:lnTo>
                  <a:lnTo>
                    <a:pt x="6308" y="14954"/>
                  </a:lnTo>
                  <a:lnTo>
                    <a:pt x="6095" y="14954"/>
                  </a:lnTo>
                  <a:lnTo>
                    <a:pt x="6024" y="14892"/>
                  </a:lnTo>
                  <a:lnTo>
                    <a:pt x="5812" y="14770"/>
                  </a:lnTo>
                  <a:lnTo>
                    <a:pt x="5741" y="14647"/>
                  </a:lnTo>
                  <a:lnTo>
                    <a:pt x="5528" y="14463"/>
                  </a:lnTo>
                  <a:lnTo>
                    <a:pt x="5528" y="13360"/>
                  </a:lnTo>
                  <a:lnTo>
                    <a:pt x="5316" y="13176"/>
                  </a:lnTo>
                  <a:lnTo>
                    <a:pt x="5032" y="13176"/>
                  </a:lnTo>
                  <a:lnTo>
                    <a:pt x="4961" y="13299"/>
                  </a:lnTo>
                  <a:lnTo>
                    <a:pt x="4890" y="13421"/>
                  </a:lnTo>
                  <a:lnTo>
                    <a:pt x="4678" y="13667"/>
                  </a:lnTo>
                  <a:lnTo>
                    <a:pt x="4252" y="13973"/>
                  </a:lnTo>
                  <a:lnTo>
                    <a:pt x="3827" y="14096"/>
                  </a:lnTo>
                  <a:lnTo>
                    <a:pt x="3473" y="14218"/>
                  </a:lnTo>
                  <a:lnTo>
                    <a:pt x="3331" y="14034"/>
                  </a:lnTo>
                  <a:lnTo>
                    <a:pt x="3118" y="13667"/>
                  </a:lnTo>
                  <a:lnTo>
                    <a:pt x="2622" y="13299"/>
                  </a:lnTo>
                  <a:lnTo>
                    <a:pt x="2126" y="12747"/>
                  </a:lnTo>
                  <a:lnTo>
                    <a:pt x="1772" y="12257"/>
                  </a:lnTo>
                  <a:lnTo>
                    <a:pt x="1630" y="12012"/>
                  </a:lnTo>
                  <a:lnTo>
                    <a:pt x="1630" y="11828"/>
                  </a:lnTo>
                  <a:lnTo>
                    <a:pt x="1984" y="11583"/>
                  </a:lnTo>
                  <a:lnTo>
                    <a:pt x="2126" y="11521"/>
                  </a:lnTo>
                  <a:lnTo>
                    <a:pt x="2551" y="11154"/>
                  </a:lnTo>
                  <a:lnTo>
                    <a:pt x="2835" y="11031"/>
                  </a:lnTo>
                  <a:lnTo>
                    <a:pt x="3614" y="10602"/>
                  </a:lnTo>
                  <a:lnTo>
                    <a:pt x="4465" y="10418"/>
                  </a:lnTo>
                  <a:lnTo>
                    <a:pt x="5670" y="10418"/>
                  </a:lnTo>
                  <a:lnTo>
                    <a:pt x="5953" y="10357"/>
                  </a:lnTo>
                  <a:lnTo>
                    <a:pt x="6095" y="10173"/>
                  </a:lnTo>
                  <a:lnTo>
                    <a:pt x="6308" y="9928"/>
                  </a:lnTo>
                  <a:lnTo>
                    <a:pt x="6520" y="9560"/>
                  </a:lnTo>
                  <a:lnTo>
                    <a:pt x="6520" y="9438"/>
                  </a:lnTo>
                  <a:lnTo>
                    <a:pt x="6379" y="9315"/>
                  </a:lnTo>
                  <a:lnTo>
                    <a:pt x="5741" y="9315"/>
                  </a:lnTo>
                  <a:lnTo>
                    <a:pt x="5457" y="9438"/>
                  </a:lnTo>
                  <a:lnTo>
                    <a:pt x="5032" y="9560"/>
                  </a:lnTo>
                  <a:lnTo>
                    <a:pt x="4607" y="9805"/>
                  </a:lnTo>
                  <a:lnTo>
                    <a:pt x="4111" y="9928"/>
                  </a:lnTo>
                  <a:lnTo>
                    <a:pt x="3189" y="9928"/>
                  </a:lnTo>
                  <a:lnTo>
                    <a:pt x="2551" y="9805"/>
                  </a:lnTo>
                  <a:lnTo>
                    <a:pt x="1772" y="9683"/>
                  </a:lnTo>
                  <a:lnTo>
                    <a:pt x="1063" y="9438"/>
                  </a:lnTo>
                  <a:lnTo>
                    <a:pt x="779" y="9254"/>
                  </a:lnTo>
                  <a:lnTo>
                    <a:pt x="425" y="8764"/>
                  </a:lnTo>
                  <a:lnTo>
                    <a:pt x="212" y="8580"/>
                  </a:lnTo>
                  <a:lnTo>
                    <a:pt x="141" y="8396"/>
                  </a:lnTo>
                  <a:lnTo>
                    <a:pt x="0" y="8335"/>
                  </a:lnTo>
                  <a:lnTo>
                    <a:pt x="0" y="8212"/>
                  </a:lnTo>
                  <a:lnTo>
                    <a:pt x="212" y="8151"/>
                  </a:lnTo>
                  <a:lnTo>
                    <a:pt x="779" y="7967"/>
                  </a:lnTo>
                  <a:lnTo>
                    <a:pt x="1559" y="7844"/>
                  </a:lnTo>
                  <a:lnTo>
                    <a:pt x="2409" y="7660"/>
                  </a:lnTo>
                  <a:lnTo>
                    <a:pt x="3331" y="7231"/>
                  </a:lnTo>
                  <a:lnTo>
                    <a:pt x="3827" y="7660"/>
                  </a:lnTo>
                  <a:lnTo>
                    <a:pt x="4678" y="8089"/>
                  </a:lnTo>
                  <a:lnTo>
                    <a:pt x="5741" y="8212"/>
                  </a:lnTo>
                  <a:lnTo>
                    <a:pt x="6095" y="8212"/>
                  </a:lnTo>
                  <a:lnTo>
                    <a:pt x="6237" y="8089"/>
                  </a:lnTo>
                  <a:lnTo>
                    <a:pt x="6237" y="7844"/>
                  </a:lnTo>
                  <a:lnTo>
                    <a:pt x="6024" y="7538"/>
                  </a:lnTo>
                  <a:lnTo>
                    <a:pt x="5670" y="7231"/>
                  </a:lnTo>
                  <a:lnTo>
                    <a:pt x="5245" y="7048"/>
                  </a:lnTo>
                  <a:lnTo>
                    <a:pt x="5032" y="7048"/>
                  </a:lnTo>
                  <a:lnTo>
                    <a:pt x="4890" y="6986"/>
                  </a:lnTo>
                  <a:lnTo>
                    <a:pt x="4678" y="6986"/>
                  </a:lnTo>
                  <a:lnTo>
                    <a:pt x="4111" y="6618"/>
                  </a:lnTo>
                  <a:lnTo>
                    <a:pt x="3685" y="6496"/>
                  </a:lnTo>
                  <a:lnTo>
                    <a:pt x="2906" y="6373"/>
                  </a:lnTo>
                  <a:lnTo>
                    <a:pt x="2551" y="6373"/>
                  </a:lnTo>
                  <a:lnTo>
                    <a:pt x="2268" y="6312"/>
                  </a:lnTo>
                  <a:lnTo>
                    <a:pt x="2055" y="6251"/>
                  </a:lnTo>
                  <a:lnTo>
                    <a:pt x="1842" y="5883"/>
                  </a:lnTo>
                  <a:lnTo>
                    <a:pt x="1842" y="5699"/>
                  </a:lnTo>
                  <a:lnTo>
                    <a:pt x="1772" y="5638"/>
                  </a:lnTo>
                  <a:lnTo>
                    <a:pt x="1772" y="5270"/>
                  </a:lnTo>
                  <a:lnTo>
                    <a:pt x="2055" y="5025"/>
                  </a:lnTo>
                  <a:lnTo>
                    <a:pt x="2339" y="4902"/>
                  </a:lnTo>
                  <a:lnTo>
                    <a:pt x="2551" y="4780"/>
                  </a:lnTo>
                  <a:lnTo>
                    <a:pt x="2835" y="4719"/>
                  </a:lnTo>
                  <a:lnTo>
                    <a:pt x="3047" y="4596"/>
                  </a:lnTo>
                  <a:lnTo>
                    <a:pt x="3898" y="4596"/>
                  </a:lnTo>
                  <a:lnTo>
                    <a:pt x="4111" y="4535"/>
                  </a:lnTo>
                  <a:lnTo>
                    <a:pt x="4394" y="4535"/>
                  </a:lnTo>
                  <a:lnTo>
                    <a:pt x="4465" y="4473"/>
                  </a:lnTo>
                  <a:lnTo>
                    <a:pt x="4607" y="4473"/>
                  </a:lnTo>
                  <a:lnTo>
                    <a:pt x="4748" y="4351"/>
                  </a:lnTo>
                  <a:lnTo>
                    <a:pt x="5316" y="4228"/>
                  </a:lnTo>
                  <a:lnTo>
                    <a:pt x="5953" y="3983"/>
                  </a:lnTo>
                  <a:lnTo>
                    <a:pt x="6520" y="3799"/>
                  </a:lnTo>
                  <a:lnTo>
                    <a:pt x="6804" y="3799"/>
                  </a:lnTo>
                  <a:lnTo>
                    <a:pt x="7158" y="3861"/>
                  </a:lnTo>
                  <a:lnTo>
                    <a:pt x="7655" y="3799"/>
                  </a:lnTo>
                  <a:lnTo>
                    <a:pt x="8222" y="3677"/>
                  </a:lnTo>
                  <a:lnTo>
                    <a:pt x="8718" y="3554"/>
                  </a:lnTo>
                  <a:lnTo>
                    <a:pt x="8930" y="3432"/>
                  </a:lnTo>
                  <a:lnTo>
                    <a:pt x="9143" y="3309"/>
                  </a:lnTo>
                  <a:lnTo>
                    <a:pt x="9356" y="3003"/>
                  </a:lnTo>
                  <a:lnTo>
                    <a:pt x="9497" y="2696"/>
                  </a:lnTo>
                  <a:lnTo>
                    <a:pt x="9639" y="2635"/>
                  </a:lnTo>
                  <a:lnTo>
                    <a:pt x="9639" y="2512"/>
                  </a:lnTo>
                  <a:lnTo>
                    <a:pt x="9710" y="2512"/>
                  </a:lnTo>
                  <a:lnTo>
                    <a:pt x="9781" y="2635"/>
                  </a:lnTo>
                  <a:lnTo>
                    <a:pt x="10206" y="2757"/>
                  </a:lnTo>
                  <a:lnTo>
                    <a:pt x="10490" y="2941"/>
                  </a:lnTo>
                  <a:lnTo>
                    <a:pt x="10844" y="3309"/>
                  </a:lnTo>
                  <a:lnTo>
                    <a:pt x="11553" y="3309"/>
                  </a:lnTo>
                  <a:lnTo>
                    <a:pt x="11907" y="3125"/>
                  </a:lnTo>
                  <a:lnTo>
                    <a:pt x="12262" y="3125"/>
                  </a:lnTo>
                  <a:lnTo>
                    <a:pt x="12545" y="3186"/>
                  </a:lnTo>
                  <a:lnTo>
                    <a:pt x="12829" y="3186"/>
                  </a:lnTo>
                  <a:lnTo>
                    <a:pt x="13112" y="3309"/>
                  </a:lnTo>
                  <a:lnTo>
                    <a:pt x="13325" y="3309"/>
                  </a:lnTo>
                  <a:lnTo>
                    <a:pt x="13467" y="3370"/>
                  </a:lnTo>
                  <a:lnTo>
                    <a:pt x="13750" y="3370"/>
                  </a:lnTo>
                  <a:lnTo>
                    <a:pt x="14246" y="3309"/>
                  </a:lnTo>
                  <a:lnTo>
                    <a:pt x="15451" y="3125"/>
                  </a:lnTo>
                  <a:lnTo>
                    <a:pt x="15877" y="3125"/>
                  </a:lnTo>
                  <a:lnTo>
                    <a:pt x="16585" y="3309"/>
                  </a:lnTo>
                  <a:lnTo>
                    <a:pt x="17932" y="3799"/>
                  </a:lnTo>
                  <a:lnTo>
                    <a:pt x="18428" y="3861"/>
                  </a:lnTo>
                  <a:lnTo>
                    <a:pt x="18924" y="3861"/>
                  </a:lnTo>
                  <a:lnTo>
                    <a:pt x="19704" y="3799"/>
                  </a:lnTo>
                  <a:lnTo>
                    <a:pt x="20555" y="3677"/>
                  </a:lnTo>
                  <a:lnTo>
                    <a:pt x="21405" y="3554"/>
                  </a:lnTo>
                  <a:lnTo>
                    <a:pt x="22114" y="3432"/>
                  </a:lnTo>
                  <a:lnTo>
                    <a:pt x="22468" y="3370"/>
                  </a:lnTo>
                  <a:lnTo>
                    <a:pt x="22823" y="3554"/>
                  </a:lnTo>
                  <a:lnTo>
                    <a:pt x="23744" y="4228"/>
                  </a:lnTo>
                  <a:lnTo>
                    <a:pt x="24311" y="4535"/>
                  </a:lnTo>
                  <a:lnTo>
                    <a:pt x="24949" y="4535"/>
                  </a:lnTo>
                  <a:lnTo>
                    <a:pt x="25587" y="4473"/>
                  </a:lnTo>
                  <a:lnTo>
                    <a:pt x="26012" y="4535"/>
                  </a:lnTo>
                  <a:lnTo>
                    <a:pt x="26792" y="4902"/>
                  </a:lnTo>
                  <a:lnTo>
                    <a:pt x="26863" y="4902"/>
                  </a:lnTo>
                  <a:lnTo>
                    <a:pt x="27076" y="4964"/>
                  </a:lnTo>
                  <a:lnTo>
                    <a:pt x="27643" y="5454"/>
                  </a:lnTo>
                  <a:lnTo>
                    <a:pt x="27855" y="5577"/>
                  </a:lnTo>
                  <a:lnTo>
                    <a:pt x="28210" y="5393"/>
                  </a:lnTo>
                  <a:lnTo>
                    <a:pt x="28493" y="5209"/>
                  </a:lnTo>
                  <a:lnTo>
                    <a:pt x="28706" y="5025"/>
                  </a:lnTo>
                  <a:lnTo>
                    <a:pt x="28989" y="4902"/>
                  </a:lnTo>
                  <a:lnTo>
                    <a:pt x="29060" y="4719"/>
                  </a:lnTo>
                  <a:lnTo>
                    <a:pt x="29202" y="4596"/>
                  </a:lnTo>
                  <a:lnTo>
                    <a:pt x="29202" y="4473"/>
                  </a:lnTo>
                  <a:lnTo>
                    <a:pt x="29273" y="4473"/>
                  </a:lnTo>
                  <a:lnTo>
                    <a:pt x="29486" y="4351"/>
                  </a:lnTo>
                  <a:lnTo>
                    <a:pt x="30053" y="4351"/>
                  </a:lnTo>
                  <a:lnTo>
                    <a:pt x="30761" y="4535"/>
                  </a:lnTo>
                  <a:lnTo>
                    <a:pt x="31683" y="4596"/>
                  </a:lnTo>
                  <a:lnTo>
                    <a:pt x="32392" y="4596"/>
                  </a:lnTo>
                  <a:lnTo>
                    <a:pt x="32746" y="4473"/>
                  </a:lnTo>
                  <a:lnTo>
                    <a:pt x="33030" y="4290"/>
                  </a:lnTo>
                  <a:lnTo>
                    <a:pt x="33668" y="4044"/>
                  </a:lnTo>
                  <a:lnTo>
                    <a:pt x="34305" y="3983"/>
                  </a:lnTo>
                  <a:lnTo>
                    <a:pt x="34873" y="4106"/>
                  </a:lnTo>
                  <a:lnTo>
                    <a:pt x="35369" y="4290"/>
                  </a:lnTo>
                  <a:lnTo>
                    <a:pt x="35794" y="4351"/>
                  </a:lnTo>
                  <a:lnTo>
                    <a:pt x="35865" y="4290"/>
                  </a:lnTo>
                  <a:lnTo>
                    <a:pt x="36077" y="4228"/>
                  </a:lnTo>
                  <a:lnTo>
                    <a:pt x="36361" y="3983"/>
                  </a:lnTo>
                  <a:lnTo>
                    <a:pt x="36432" y="3983"/>
                  </a:lnTo>
                  <a:lnTo>
                    <a:pt x="36574" y="3861"/>
                  </a:lnTo>
                  <a:lnTo>
                    <a:pt x="36645" y="3983"/>
                  </a:lnTo>
                  <a:lnTo>
                    <a:pt x="36715" y="4106"/>
                  </a:lnTo>
                  <a:lnTo>
                    <a:pt x="36857" y="4351"/>
                  </a:lnTo>
                  <a:lnTo>
                    <a:pt x="37070" y="4535"/>
                  </a:lnTo>
                  <a:lnTo>
                    <a:pt x="37141" y="4719"/>
                  </a:lnTo>
                  <a:lnTo>
                    <a:pt x="37212" y="4780"/>
                  </a:lnTo>
                  <a:lnTo>
                    <a:pt x="37212" y="4902"/>
                  </a:lnTo>
                  <a:lnTo>
                    <a:pt x="37424" y="4780"/>
                  </a:lnTo>
                  <a:lnTo>
                    <a:pt x="37779" y="4473"/>
                  </a:lnTo>
                  <a:lnTo>
                    <a:pt x="37991" y="4351"/>
                  </a:lnTo>
                  <a:lnTo>
                    <a:pt x="38275" y="4228"/>
                  </a:lnTo>
                  <a:lnTo>
                    <a:pt x="38487" y="4106"/>
                  </a:lnTo>
                  <a:lnTo>
                    <a:pt x="39054" y="4106"/>
                  </a:lnTo>
                  <a:lnTo>
                    <a:pt x="39763" y="4228"/>
                  </a:lnTo>
                  <a:lnTo>
                    <a:pt x="41677" y="4228"/>
                  </a:lnTo>
                  <a:lnTo>
                    <a:pt x="42244" y="4290"/>
                  </a:lnTo>
                  <a:lnTo>
                    <a:pt x="42953" y="4473"/>
                  </a:lnTo>
                  <a:lnTo>
                    <a:pt x="43307" y="4719"/>
                  </a:lnTo>
                  <a:lnTo>
                    <a:pt x="43803" y="4902"/>
                  </a:lnTo>
                  <a:lnTo>
                    <a:pt x="44370" y="5025"/>
                  </a:lnTo>
                  <a:lnTo>
                    <a:pt x="45079" y="5148"/>
                  </a:lnTo>
                  <a:lnTo>
                    <a:pt x="45575" y="5393"/>
                  </a:lnTo>
                  <a:lnTo>
                    <a:pt x="45788" y="5454"/>
                  </a:lnTo>
                  <a:lnTo>
                    <a:pt x="46213" y="5454"/>
                  </a:lnTo>
                  <a:lnTo>
                    <a:pt x="46568" y="5209"/>
                  </a:lnTo>
                  <a:lnTo>
                    <a:pt x="46639" y="5025"/>
                  </a:lnTo>
                  <a:lnTo>
                    <a:pt x="46639" y="4964"/>
                  </a:lnTo>
                  <a:lnTo>
                    <a:pt x="46568" y="4902"/>
                  </a:lnTo>
                  <a:lnTo>
                    <a:pt x="46142" y="4719"/>
                  </a:lnTo>
                  <a:lnTo>
                    <a:pt x="45788" y="4351"/>
                  </a:lnTo>
                  <a:lnTo>
                    <a:pt x="45575" y="4290"/>
                  </a:lnTo>
                  <a:lnTo>
                    <a:pt x="45363" y="3983"/>
                  </a:lnTo>
                  <a:lnTo>
                    <a:pt x="45079" y="3615"/>
                  </a:lnTo>
                  <a:lnTo>
                    <a:pt x="44300" y="2757"/>
                  </a:lnTo>
                  <a:lnTo>
                    <a:pt x="44087" y="2512"/>
                  </a:lnTo>
                  <a:lnTo>
                    <a:pt x="43945" y="2328"/>
                  </a:lnTo>
                  <a:lnTo>
                    <a:pt x="43733" y="2451"/>
                  </a:lnTo>
                  <a:lnTo>
                    <a:pt x="43662" y="2635"/>
                  </a:lnTo>
                  <a:lnTo>
                    <a:pt x="43449" y="2880"/>
                  </a:lnTo>
                  <a:lnTo>
                    <a:pt x="43024" y="3309"/>
                  </a:lnTo>
                  <a:lnTo>
                    <a:pt x="42457" y="3432"/>
                  </a:lnTo>
                  <a:lnTo>
                    <a:pt x="40756" y="3615"/>
                  </a:lnTo>
                  <a:lnTo>
                    <a:pt x="40118" y="3615"/>
                  </a:lnTo>
                  <a:lnTo>
                    <a:pt x="39834" y="3432"/>
                  </a:lnTo>
                  <a:lnTo>
                    <a:pt x="39621" y="3186"/>
                  </a:lnTo>
                  <a:lnTo>
                    <a:pt x="39338" y="2941"/>
                  </a:lnTo>
                  <a:lnTo>
                    <a:pt x="38771" y="2880"/>
                  </a:lnTo>
                  <a:lnTo>
                    <a:pt x="38417" y="2757"/>
                  </a:lnTo>
                  <a:lnTo>
                    <a:pt x="38133" y="2757"/>
                  </a:lnTo>
                  <a:lnTo>
                    <a:pt x="37920" y="2696"/>
                  </a:lnTo>
                  <a:lnTo>
                    <a:pt x="37779" y="2635"/>
                  </a:lnTo>
                  <a:lnTo>
                    <a:pt x="37920" y="2512"/>
                  </a:lnTo>
                  <a:lnTo>
                    <a:pt x="37920" y="2451"/>
                  </a:lnTo>
                  <a:lnTo>
                    <a:pt x="37991" y="2328"/>
                  </a:lnTo>
                  <a:lnTo>
                    <a:pt x="38204" y="2267"/>
                  </a:lnTo>
                  <a:lnTo>
                    <a:pt x="38275" y="2267"/>
                  </a:lnTo>
                  <a:lnTo>
                    <a:pt x="38558" y="2083"/>
                  </a:lnTo>
                  <a:lnTo>
                    <a:pt x="38913" y="1777"/>
                  </a:lnTo>
                  <a:lnTo>
                    <a:pt x="39267" y="735"/>
                  </a:lnTo>
                  <a:lnTo>
                    <a:pt x="39480" y="490"/>
                  </a:lnTo>
                  <a:lnTo>
                    <a:pt x="39763" y="367"/>
                  </a:lnTo>
                  <a:lnTo>
                    <a:pt x="40330" y="367"/>
                  </a:lnTo>
                  <a:lnTo>
                    <a:pt x="41039" y="429"/>
                  </a:lnTo>
                  <a:lnTo>
                    <a:pt x="41677" y="429"/>
                  </a:lnTo>
                  <a:lnTo>
                    <a:pt x="42173" y="367"/>
                  </a:lnTo>
                  <a:lnTo>
                    <a:pt x="42740" y="367"/>
                  </a:lnTo>
                  <a:lnTo>
                    <a:pt x="43449" y="429"/>
                  </a:lnTo>
                  <a:lnTo>
                    <a:pt x="44016" y="367"/>
                  </a:lnTo>
                  <a:lnTo>
                    <a:pt x="44370" y="183"/>
                  </a:lnTo>
                  <a:lnTo>
                    <a:pt x="44867"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6" name="Shape 66"/>
            <p:cNvSpPr/>
            <p:nvPr/>
          </p:nvSpPr>
          <p:spPr>
            <a:xfrm>
              <a:off x="-3179998" y="1791091"/>
              <a:ext cx="24434" cy="16799"/>
            </a:xfrm>
            <a:custGeom>
              <a:pathLst>
                <a:path extrusionOk="0" h="120000" w="120000">
                  <a:moveTo>
                    <a:pt x="52500" y="0"/>
                  </a:moveTo>
                  <a:lnTo>
                    <a:pt x="82500" y="21818"/>
                  </a:lnTo>
                  <a:lnTo>
                    <a:pt x="120000" y="43636"/>
                  </a:lnTo>
                  <a:lnTo>
                    <a:pt x="120000" y="109090"/>
                  </a:lnTo>
                  <a:lnTo>
                    <a:pt x="112500" y="120000"/>
                  </a:lnTo>
                  <a:lnTo>
                    <a:pt x="67500" y="120000"/>
                  </a:lnTo>
                  <a:lnTo>
                    <a:pt x="37500" y="109090"/>
                  </a:lnTo>
                  <a:lnTo>
                    <a:pt x="22500" y="87272"/>
                  </a:lnTo>
                  <a:lnTo>
                    <a:pt x="0" y="65454"/>
                  </a:lnTo>
                  <a:lnTo>
                    <a:pt x="0" y="43636"/>
                  </a:lnTo>
                  <a:lnTo>
                    <a:pt x="30000" y="21818"/>
                  </a:lnTo>
                  <a:lnTo>
                    <a:pt x="5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7" name="Shape 67"/>
            <p:cNvSpPr/>
            <p:nvPr/>
          </p:nvSpPr>
          <p:spPr>
            <a:xfrm>
              <a:off x="-3123495" y="1810944"/>
              <a:ext cx="22908" cy="16799"/>
            </a:xfrm>
            <a:custGeom>
              <a:pathLst>
                <a:path extrusionOk="0" h="120000" w="120000">
                  <a:moveTo>
                    <a:pt x="40000" y="0"/>
                  </a:moveTo>
                  <a:lnTo>
                    <a:pt x="96000" y="0"/>
                  </a:lnTo>
                  <a:lnTo>
                    <a:pt x="104000" y="10909"/>
                  </a:lnTo>
                  <a:lnTo>
                    <a:pt x="120000" y="43636"/>
                  </a:lnTo>
                  <a:lnTo>
                    <a:pt x="120000" y="98181"/>
                  </a:lnTo>
                  <a:lnTo>
                    <a:pt x="96000" y="120000"/>
                  </a:lnTo>
                  <a:lnTo>
                    <a:pt x="56000" y="120000"/>
                  </a:lnTo>
                  <a:lnTo>
                    <a:pt x="8000" y="87272"/>
                  </a:lnTo>
                  <a:lnTo>
                    <a:pt x="0" y="54545"/>
                  </a:lnTo>
                  <a:lnTo>
                    <a:pt x="8000" y="43636"/>
                  </a:lnTo>
                  <a:lnTo>
                    <a:pt x="24000" y="10909"/>
                  </a:lnTo>
                  <a:lnTo>
                    <a:pt x="4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 name="Shape 68"/>
            <p:cNvSpPr/>
            <p:nvPr/>
          </p:nvSpPr>
          <p:spPr>
            <a:xfrm>
              <a:off x="-3934401" y="1449010"/>
              <a:ext cx="334443" cy="93156"/>
            </a:xfrm>
            <a:custGeom>
              <a:pathLst>
                <a:path extrusionOk="0" h="120000" w="120000">
                  <a:moveTo>
                    <a:pt x="35616" y="0"/>
                  </a:moveTo>
                  <a:lnTo>
                    <a:pt x="40547" y="0"/>
                  </a:lnTo>
                  <a:lnTo>
                    <a:pt x="44383" y="7868"/>
                  </a:lnTo>
                  <a:lnTo>
                    <a:pt x="46575" y="15737"/>
                  </a:lnTo>
                  <a:lnTo>
                    <a:pt x="47123" y="23606"/>
                  </a:lnTo>
                  <a:lnTo>
                    <a:pt x="49315" y="29508"/>
                  </a:lnTo>
                  <a:lnTo>
                    <a:pt x="54794" y="31475"/>
                  </a:lnTo>
                  <a:lnTo>
                    <a:pt x="60821" y="33442"/>
                  </a:lnTo>
                  <a:lnTo>
                    <a:pt x="65205" y="37377"/>
                  </a:lnTo>
                  <a:lnTo>
                    <a:pt x="68493" y="37377"/>
                  </a:lnTo>
                  <a:lnTo>
                    <a:pt x="70684" y="45245"/>
                  </a:lnTo>
                  <a:lnTo>
                    <a:pt x="72328" y="47213"/>
                  </a:lnTo>
                  <a:lnTo>
                    <a:pt x="74520" y="53114"/>
                  </a:lnTo>
                  <a:lnTo>
                    <a:pt x="77260" y="59016"/>
                  </a:lnTo>
                  <a:lnTo>
                    <a:pt x="77808" y="60983"/>
                  </a:lnTo>
                  <a:lnTo>
                    <a:pt x="81095" y="60983"/>
                  </a:lnTo>
                  <a:lnTo>
                    <a:pt x="85479" y="53114"/>
                  </a:lnTo>
                  <a:lnTo>
                    <a:pt x="86027" y="47213"/>
                  </a:lnTo>
                  <a:lnTo>
                    <a:pt x="87671" y="45245"/>
                  </a:lnTo>
                  <a:lnTo>
                    <a:pt x="88767" y="39344"/>
                  </a:lnTo>
                  <a:lnTo>
                    <a:pt x="89863" y="33442"/>
                  </a:lnTo>
                  <a:lnTo>
                    <a:pt x="92054" y="29508"/>
                  </a:lnTo>
                  <a:lnTo>
                    <a:pt x="95342" y="25573"/>
                  </a:lnTo>
                  <a:lnTo>
                    <a:pt x="99178" y="25573"/>
                  </a:lnTo>
                  <a:lnTo>
                    <a:pt x="99726" y="31475"/>
                  </a:lnTo>
                  <a:lnTo>
                    <a:pt x="101369" y="33442"/>
                  </a:lnTo>
                  <a:lnTo>
                    <a:pt x="103013" y="45245"/>
                  </a:lnTo>
                  <a:lnTo>
                    <a:pt x="103561" y="47213"/>
                  </a:lnTo>
                  <a:lnTo>
                    <a:pt x="105205" y="51147"/>
                  </a:lnTo>
                  <a:lnTo>
                    <a:pt x="107397" y="53114"/>
                  </a:lnTo>
                  <a:lnTo>
                    <a:pt x="109041" y="53114"/>
                  </a:lnTo>
                  <a:lnTo>
                    <a:pt x="111780" y="47213"/>
                  </a:lnTo>
                  <a:lnTo>
                    <a:pt x="113972" y="41311"/>
                  </a:lnTo>
                  <a:lnTo>
                    <a:pt x="115616" y="39344"/>
                  </a:lnTo>
                  <a:lnTo>
                    <a:pt x="117260" y="39344"/>
                  </a:lnTo>
                  <a:lnTo>
                    <a:pt x="118356" y="41311"/>
                  </a:lnTo>
                  <a:lnTo>
                    <a:pt x="119452" y="47213"/>
                  </a:lnTo>
                  <a:lnTo>
                    <a:pt x="120000" y="51147"/>
                  </a:lnTo>
                  <a:lnTo>
                    <a:pt x="120000" y="55081"/>
                  </a:lnTo>
                  <a:lnTo>
                    <a:pt x="118356" y="66885"/>
                  </a:lnTo>
                  <a:lnTo>
                    <a:pt x="117808" y="82622"/>
                  </a:lnTo>
                  <a:lnTo>
                    <a:pt x="117808" y="92459"/>
                  </a:lnTo>
                  <a:lnTo>
                    <a:pt x="117260" y="98360"/>
                  </a:lnTo>
                  <a:lnTo>
                    <a:pt x="114520" y="106229"/>
                  </a:lnTo>
                  <a:lnTo>
                    <a:pt x="113424" y="110163"/>
                  </a:lnTo>
                  <a:lnTo>
                    <a:pt x="112328" y="114098"/>
                  </a:lnTo>
                  <a:lnTo>
                    <a:pt x="110136" y="120000"/>
                  </a:lnTo>
                  <a:lnTo>
                    <a:pt x="106301" y="120000"/>
                  </a:lnTo>
                  <a:lnTo>
                    <a:pt x="101917" y="118032"/>
                  </a:lnTo>
                  <a:lnTo>
                    <a:pt x="94794" y="112131"/>
                  </a:lnTo>
                  <a:lnTo>
                    <a:pt x="88767" y="110163"/>
                  </a:lnTo>
                  <a:lnTo>
                    <a:pt x="81643" y="110163"/>
                  </a:lnTo>
                  <a:lnTo>
                    <a:pt x="76712" y="112131"/>
                  </a:lnTo>
                  <a:lnTo>
                    <a:pt x="72328" y="114098"/>
                  </a:lnTo>
                  <a:lnTo>
                    <a:pt x="66849" y="114098"/>
                  </a:lnTo>
                  <a:lnTo>
                    <a:pt x="63013" y="112131"/>
                  </a:lnTo>
                  <a:lnTo>
                    <a:pt x="61369" y="110163"/>
                  </a:lnTo>
                  <a:lnTo>
                    <a:pt x="60821" y="104262"/>
                  </a:lnTo>
                  <a:lnTo>
                    <a:pt x="60273" y="96393"/>
                  </a:lnTo>
                  <a:lnTo>
                    <a:pt x="58630" y="84590"/>
                  </a:lnTo>
                  <a:lnTo>
                    <a:pt x="56986" y="80655"/>
                  </a:lnTo>
                  <a:lnTo>
                    <a:pt x="55342" y="76721"/>
                  </a:lnTo>
                  <a:lnTo>
                    <a:pt x="52602" y="82622"/>
                  </a:lnTo>
                  <a:lnTo>
                    <a:pt x="50410" y="84590"/>
                  </a:lnTo>
                  <a:lnTo>
                    <a:pt x="48767" y="90491"/>
                  </a:lnTo>
                  <a:lnTo>
                    <a:pt x="46027" y="96393"/>
                  </a:lnTo>
                  <a:lnTo>
                    <a:pt x="44931" y="96393"/>
                  </a:lnTo>
                  <a:lnTo>
                    <a:pt x="43835" y="92459"/>
                  </a:lnTo>
                  <a:lnTo>
                    <a:pt x="40547" y="82622"/>
                  </a:lnTo>
                  <a:lnTo>
                    <a:pt x="38904" y="74754"/>
                  </a:lnTo>
                  <a:lnTo>
                    <a:pt x="38356" y="68852"/>
                  </a:lnTo>
                  <a:lnTo>
                    <a:pt x="38356" y="60983"/>
                  </a:lnTo>
                  <a:lnTo>
                    <a:pt x="37808" y="55081"/>
                  </a:lnTo>
                  <a:lnTo>
                    <a:pt x="34520" y="53114"/>
                  </a:lnTo>
                  <a:lnTo>
                    <a:pt x="30684" y="55081"/>
                  </a:lnTo>
                  <a:lnTo>
                    <a:pt x="26849" y="60983"/>
                  </a:lnTo>
                  <a:lnTo>
                    <a:pt x="24657" y="62950"/>
                  </a:lnTo>
                  <a:lnTo>
                    <a:pt x="21369" y="66885"/>
                  </a:lnTo>
                  <a:lnTo>
                    <a:pt x="15342" y="68852"/>
                  </a:lnTo>
                  <a:lnTo>
                    <a:pt x="4383" y="68852"/>
                  </a:lnTo>
                  <a:lnTo>
                    <a:pt x="2191" y="66885"/>
                  </a:lnTo>
                  <a:lnTo>
                    <a:pt x="1095" y="66885"/>
                  </a:lnTo>
                  <a:lnTo>
                    <a:pt x="0" y="62950"/>
                  </a:lnTo>
                  <a:lnTo>
                    <a:pt x="0" y="59016"/>
                  </a:lnTo>
                  <a:lnTo>
                    <a:pt x="1095" y="53114"/>
                  </a:lnTo>
                  <a:lnTo>
                    <a:pt x="2191" y="47213"/>
                  </a:lnTo>
                  <a:lnTo>
                    <a:pt x="3835" y="45245"/>
                  </a:lnTo>
                  <a:lnTo>
                    <a:pt x="9315" y="45245"/>
                  </a:lnTo>
                  <a:lnTo>
                    <a:pt x="9863" y="41311"/>
                  </a:lnTo>
                  <a:lnTo>
                    <a:pt x="9863" y="37377"/>
                  </a:lnTo>
                  <a:lnTo>
                    <a:pt x="9315" y="33442"/>
                  </a:lnTo>
                  <a:lnTo>
                    <a:pt x="9315" y="31475"/>
                  </a:lnTo>
                  <a:lnTo>
                    <a:pt x="8219" y="25573"/>
                  </a:lnTo>
                  <a:lnTo>
                    <a:pt x="8219" y="23606"/>
                  </a:lnTo>
                  <a:lnTo>
                    <a:pt x="9315" y="23606"/>
                  </a:lnTo>
                  <a:lnTo>
                    <a:pt x="12054" y="19672"/>
                  </a:lnTo>
                  <a:lnTo>
                    <a:pt x="16438" y="15737"/>
                  </a:lnTo>
                  <a:lnTo>
                    <a:pt x="22465" y="9836"/>
                  </a:lnTo>
                  <a:lnTo>
                    <a:pt x="29589" y="1967"/>
                  </a:lnTo>
                  <a:lnTo>
                    <a:pt x="3561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 name="Shape 69"/>
            <p:cNvSpPr/>
            <p:nvPr/>
          </p:nvSpPr>
          <p:spPr>
            <a:xfrm>
              <a:off x="-3754200" y="1418468"/>
              <a:ext cx="67194" cy="42759"/>
            </a:xfrm>
            <a:custGeom>
              <a:pathLst>
                <a:path extrusionOk="0" h="120000" w="120000">
                  <a:moveTo>
                    <a:pt x="103636" y="0"/>
                  </a:moveTo>
                  <a:lnTo>
                    <a:pt x="114545" y="8571"/>
                  </a:lnTo>
                  <a:lnTo>
                    <a:pt x="120000" y="29999"/>
                  </a:lnTo>
                  <a:lnTo>
                    <a:pt x="120000" y="55714"/>
                  </a:lnTo>
                  <a:lnTo>
                    <a:pt x="114545" y="77142"/>
                  </a:lnTo>
                  <a:lnTo>
                    <a:pt x="114545" y="102857"/>
                  </a:lnTo>
                  <a:lnTo>
                    <a:pt x="111818" y="107142"/>
                  </a:lnTo>
                  <a:lnTo>
                    <a:pt x="103636" y="111428"/>
                  </a:lnTo>
                  <a:lnTo>
                    <a:pt x="100909" y="119999"/>
                  </a:lnTo>
                  <a:lnTo>
                    <a:pt x="90000" y="119999"/>
                  </a:lnTo>
                  <a:lnTo>
                    <a:pt x="84545" y="111428"/>
                  </a:lnTo>
                  <a:lnTo>
                    <a:pt x="79090" y="107142"/>
                  </a:lnTo>
                  <a:lnTo>
                    <a:pt x="62727" y="102857"/>
                  </a:lnTo>
                  <a:lnTo>
                    <a:pt x="24545" y="111428"/>
                  </a:lnTo>
                  <a:lnTo>
                    <a:pt x="10909" y="119999"/>
                  </a:lnTo>
                  <a:lnTo>
                    <a:pt x="2727" y="111428"/>
                  </a:lnTo>
                  <a:lnTo>
                    <a:pt x="0" y="107142"/>
                  </a:lnTo>
                  <a:lnTo>
                    <a:pt x="0" y="85714"/>
                  </a:lnTo>
                  <a:lnTo>
                    <a:pt x="13636" y="59999"/>
                  </a:lnTo>
                  <a:lnTo>
                    <a:pt x="40909" y="42857"/>
                  </a:lnTo>
                  <a:lnTo>
                    <a:pt x="62727" y="17142"/>
                  </a:lnTo>
                  <a:lnTo>
                    <a:pt x="84545" y="8571"/>
                  </a:lnTo>
                  <a:lnTo>
                    <a:pt x="10363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0" name="Shape 70"/>
            <p:cNvSpPr/>
            <p:nvPr/>
          </p:nvSpPr>
          <p:spPr>
            <a:xfrm>
              <a:off x="-3599960" y="1406251"/>
              <a:ext cx="117590" cy="51923"/>
            </a:xfrm>
            <a:custGeom>
              <a:pathLst>
                <a:path extrusionOk="0" h="120000" w="120000">
                  <a:moveTo>
                    <a:pt x="56103" y="0"/>
                  </a:moveTo>
                  <a:lnTo>
                    <a:pt x="85714" y="14117"/>
                  </a:lnTo>
                  <a:lnTo>
                    <a:pt x="93506" y="21176"/>
                  </a:lnTo>
                  <a:lnTo>
                    <a:pt x="102857" y="28235"/>
                  </a:lnTo>
                  <a:lnTo>
                    <a:pt x="109090" y="42352"/>
                  </a:lnTo>
                  <a:lnTo>
                    <a:pt x="110649" y="52941"/>
                  </a:lnTo>
                  <a:lnTo>
                    <a:pt x="115324" y="67058"/>
                  </a:lnTo>
                  <a:lnTo>
                    <a:pt x="116883" y="77647"/>
                  </a:lnTo>
                  <a:lnTo>
                    <a:pt x="120000" y="91764"/>
                  </a:lnTo>
                  <a:lnTo>
                    <a:pt x="120000" y="112941"/>
                  </a:lnTo>
                  <a:lnTo>
                    <a:pt x="116883" y="120000"/>
                  </a:lnTo>
                  <a:lnTo>
                    <a:pt x="105974" y="120000"/>
                  </a:lnTo>
                  <a:lnTo>
                    <a:pt x="99740" y="116470"/>
                  </a:lnTo>
                  <a:lnTo>
                    <a:pt x="93506" y="116470"/>
                  </a:lnTo>
                  <a:lnTo>
                    <a:pt x="82597" y="112941"/>
                  </a:lnTo>
                  <a:lnTo>
                    <a:pt x="76363" y="105882"/>
                  </a:lnTo>
                  <a:lnTo>
                    <a:pt x="73246" y="102352"/>
                  </a:lnTo>
                  <a:lnTo>
                    <a:pt x="68571" y="91764"/>
                  </a:lnTo>
                  <a:lnTo>
                    <a:pt x="68571" y="77647"/>
                  </a:lnTo>
                  <a:lnTo>
                    <a:pt x="62337" y="74117"/>
                  </a:lnTo>
                  <a:lnTo>
                    <a:pt x="48311" y="74117"/>
                  </a:lnTo>
                  <a:lnTo>
                    <a:pt x="35844" y="77647"/>
                  </a:lnTo>
                  <a:lnTo>
                    <a:pt x="17142" y="77647"/>
                  </a:lnTo>
                  <a:lnTo>
                    <a:pt x="10909" y="74117"/>
                  </a:lnTo>
                  <a:lnTo>
                    <a:pt x="4675" y="63529"/>
                  </a:lnTo>
                  <a:lnTo>
                    <a:pt x="1558" y="52941"/>
                  </a:lnTo>
                  <a:lnTo>
                    <a:pt x="0" y="38823"/>
                  </a:lnTo>
                  <a:lnTo>
                    <a:pt x="1558" y="24705"/>
                  </a:lnTo>
                  <a:lnTo>
                    <a:pt x="6233" y="14117"/>
                  </a:lnTo>
                  <a:lnTo>
                    <a:pt x="10909" y="10588"/>
                  </a:lnTo>
                  <a:lnTo>
                    <a:pt x="15584" y="10588"/>
                  </a:lnTo>
                  <a:lnTo>
                    <a:pt x="21818" y="3529"/>
                  </a:lnTo>
                  <a:lnTo>
                    <a:pt x="32727" y="3529"/>
                  </a:lnTo>
                  <a:lnTo>
                    <a:pt x="5610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1" name="Shape 71"/>
            <p:cNvSpPr/>
            <p:nvPr/>
          </p:nvSpPr>
          <p:spPr>
            <a:xfrm>
              <a:off x="-3581635" y="1478028"/>
              <a:ext cx="125225" cy="53451"/>
            </a:xfrm>
            <a:custGeom>
              <a:pathLst>
                <a:path extrusionOk="0" h="120000" w="120000">
                  <a:moveTo>
                    <a:pt x="95121" y="0"/>
                  </a:moveTo>
                  <a:lnTo>
                    <a:pt x="102439" y="0"/>
                  </a:lnTo>
                  <a:lnTo>
                    <a:pt x="114146" y="6857"/>
                  </a:lnTo>
                  <a:lnTo>
                    <a:pt x="120000" y="24000"/>
                  </a:lnTo>
                  <a:lnTo>
                    <a:pt x="120000" y="44571"/>
                  </a:lnTo>
                  <a:lnTo>
                    <a:pt x="112682" y="75428"/>
                  </a:lnTo>
                  <a:lnTo>
                    <a:pt x="100975" y="92571"/>
                  </a:lnTo>
                  <a:lnTo>
                    <a:pt x="84878" y="92571"/>
                  </a:lnTo>
                  <a:lnTo>
                    <a:pt x="80487" y="96000"/>
                  </a:lnTo>
                  <a:lnTo>
                    <a:pt x="79024" y="96000"/>
                  </a:lnTo>
                  <a:lnTo>
                    <a:pt x="76097" y="92571"/>
                  </a:lnTo>
                  <a:lnTo>
                    <a:pt x="76097" y="82285"/>
                  </a:lnTo>
                  <a:lnTo>
                    <a:pt x="74634" y="75428"/>
                  </a:lnTo>
                  <a:lnTo>
                    <a:pt x="68780" y="61714"/>
                  </a:lnTo>
                  <a:lnTo>
                    <a:pt x="58536" y="54857"/>
                  </a:lnTo>
                  <a:lnTo>
                    <a:pt x="46829" y="54857"/>
                  </a:lnTo>
                  <a:lnTo>
                    <a:pt x="36585" y="61714"/>
                  </a:lnTo>
                  <a:lnTo>
                    <a:pt x="30731" y="61714"/>
                  </a:lnTo>
                  <a:lnTo>
                    <a:pt x="26341" y="65142"/>
                  </a:lnTo>
                  <a:lnTo>
                    <a:pt x="24878" y="68571"/>
                  </a:lnTo>
                  <a:lnTo>
                    <a:pt x="21951" y="82285"/>
                  </a:lnTo>
                  <a:lnTo>
                    <a:pt x="19024" y="92571"/>
                  </a:lnTo>
                  <a:lnTo>
                    <a:pt x="16097" y="106285"/>
                  </a:lnTo>
                  <a:lnTo>
                    <a:pt x="14634" y="116571"/>
                  </a:lnTo>
                  <a:lnTo>
                    <a:pt x="10243" y="120000"/>
                  </a:lnTo>
                  <a:lnTo>
                    <a:pt x="4390" y="120000"/>
                  </a:lnTo>
                  <a:lnTo>
                    <a:pt x="2926" y="116571"/>
                  </a:lnTo>
                  <a:lnTo>
                    <a:pt x="0" y="106285"/>
                  </a:lnTo>
                  <a:lnTo>
                    <a:pt x="0" y="96000"/>
                  </a:lnTo>
                  <a:lnTo>
                    <a:pt x="2926" y="82285"/>
                  </a:lnTo>
                  <a:lnTo>
                    <a:pt x="0" y="61714"/>
                  </a:lnTo>
                  <a:lnTo>
                    <a:pt x="0" y="30857"/>
                  </a:lnTo>
                  <a:lnTo>
                    <a:pt x="4390" y="13714"/>
                  </a:lnTo>
                  <a:lnTo>
                    <a:pt x="13170" y="6857"/>
                  </a:lnTo>
                  <a:lnTo>
                    <a:pt x="26341" y="3428"/>
                  </a:lnTo>
                  <a:lnTo>
                    <a:pt x="80487" y="3428"/>
                  </a:lnTo>
                  <a:lnTo>
                    <a:pt x="95121"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2" name="Shape 72"/>
            <p:cNvSpPr/>
            <p:nvPr/>
          </p:nvSpPr>
          <p:spPr>
            <a:xfrm>
              <a:off x="-3538876" y="1545222"/>
              <a:ext cx="102319" cy="64140"/>
            </a:xfrm>
            <a:custGeom>
              <a:pathLst>
                <a:path extrusionOk="0" h="120000" w="120000">
                  <a:moveTo>
                    <a:pt x="77014" y="0"/>
                  </a:moveTo>
                  <a:lnTo>
                    <a:pt x="94925" y="2857"/>
                  </a:lnTo>
                  <a:lnTo>
                    <a:pt x="103880" y="5714"/>
                  </a:lnTo>
                  <a:lnTo>
                    <a:pt x="112835" y="22857"/>
                  </a:lnTo>
                  <a:lnTo>
                    <a:pt x="116417" y="45714"/>
                  </a:lnTo>
                  <a:lnTo>
                    <a:pt x="120000" y="65714"/>
                  </a:lnTo>
                  <a:lnTo>
                    <a:pt x="116417" y="74285"/>
                  </a:lnTo>
                  <a:lnTo>
                    <a:pt x="112835" y="80000"/>
                  </a:lnTo>
                  <a:lnTo>
                    <a:pt x="109253" y="88571"/>
                  </a:lnTo>
                  <a:lnTo>
                    <a:pt x="103880" y="97142"/>
                  </a:lnTo>
                  <a:lnTo>
                    <a:pt x="100298" y="108571"/>
                  </a:lnTo>
                  <a:lnTo>
                    <a:pt x="89552" y="117142"/>
                  </a:lnTo>
                  <a:lnTo>
                    <a:pt x="82388" y="120000"/>
                  </a:lnTo>
                  <a:lnTo>
                    <a:pt x="77014" y="120000"/>
                  </a:lnTo>
                  <a:lnTo>
                    <a:pt x="73432" y="117142"/>
                  </a:lnTo>
                  <a:lnTo>
                    <a:pt x="62686" y="100000"/>
                  </a:lnTo>
                  <a:lnTo>
                    <a:pt x="60895" y="91428"/>
                  </a:lnTo>
                  <a:lnTo>
                    <a:pt x="57313" y="80000"/>
                  </a:lnTo>
                  <a:lnTo>
                    <a:pt x="53731" y="65714"/>
                  </a:lnTo>
                  <a:lnTo>
                    <a:pt x="53731" y="57142"/>
                  </a:lnTo>
                  <a:lnTo>
                    <a:pt x="48358" y="54285"/>
                  </a:lnTo>
                  <a:lnTo>
                    <a:pt x="23283" y="60000"/>
                  </a:lnTo>
                  <a:lnTo>
                    <a:pt x="14328" y="60000"/>
                  </a:lnTo>
                  <a:lnTo>
                    <a:pt x="3582" y="54285"/>
                  </a:lnTo>
                  <a:lnTo>
                    <a:pt x="1791" y="42857"/>
                  </a:lnTo>
                  <a:lnTo>
                    <a:pt x="0" y="34285"/>
                  </a:lnTo>
                  <a:lnTo>
                    <a:pt x="0" y="17142"/>
                  </a:lnTo>
                  <a:lnTo>
                    <a:pt x="1791" y="14285"/>
                  </a:lnTo>
                  <a:lnTo>
                    <a:pt x="14328" y="5714"/>
                  </a:lnTo>
                  <a:lnTo>
                    <a:pt x="53731" y="5714"/>
                  </a:lnTo>
                  <a:lnTo>
                    <a:pt x="62686" y="2857"/>
                  </a:lnTo>
                  <a:lnTo>
                    <a:pt x="770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3" name="Shape 73"/>
            <p:cNvSpPr/>
            <p:nvPr/>
          </p:nvSpPr>
          <p:spPr>
            <a:xfrm>
              <a:off x="-3412122" y="1534530"/>
              <a:ext cx="74830" cy="36651"/>
            </a:xfrm>
            <a:custGeom>
              <a:pathLst>
                <a:path extrusionOk="0" h="120000" w="120000">
                  <a:moveTo>
                    <a:pt x="63673" y="0"/>
                  </a:moveTo>
                  <a:lnTo>
                    <a:pt x="80816" y="0"/>
                  </a:lnTo>
                  <a:lnTo>
                    <a:pt x="88163" y="5000"/>
                  </a:lnTo>
                  <a:lnTo>
                    <a:pt x="93061" y="20000"/>
                  </a:lnTo>
                  <a:lnTo>
                    <a:pt x="102857" y="25000"/>
                  </a:lnTo>
                  <a:lnTo>
                    <a:pt x="110204" y="25000"/>
                  </a:lnTo>
                  <a:lnTo>
                    <a:pt x="117551" y="35000"/>
                  </a:lnTo>
                  <a:lnTo>
                    <a:pt x="119999" y="40000"/>
                  </a:lnTo>
                  <a:lnTo>
                    <a:pt x="119999" y="90000"/>
                  </a:lnTo>
                  <a:lnTo>
                    <a:pt x="117551" y="95000"/>
                  </a:lnTo>
                  <a:lnTo>
                    <a:pt x="110204" y="100000"/>
                  </a:lnTo>
                  <a:lnTo>
                    <a:pt x="78367" y="110000"/>
                  </a:lnTo>
                  <a:lnTo>
                    <a:pt x="36734" y="120000"/>
                  </a:lnTo>
                  <a:lnTo>
                    <a:pt x="14693" y="120000"/>
                  </a:lnTo>
                  <a:lnTo>
                    <a:pt x="7346" y="115000"/>
                  </a:lnTo>
                  <a:lnTo>
                    <a:pt x="0" y="100000"/>
                  </a:lnTo>
                  <a:lnTo>
                    <a:pt x="0" y="95000"/>
                  </a:lnTo>
                  <a:lnTo>
                    <a:pt x="2448" y="75000"/>
                  </a:lnTo>
                  <a:lnTo>
                    <a:pt x="14693" y="55000"/>
                  </a:lnTo>
                  <a:lnTo>
                    <a:pt x="34285" y="35000"/>
                  </a:lnTo>
                  <a:lnTo>
                    <a:pt x="51428" y="10000"/>
                  </a:lnTo>
                  <a:lnTo>
                    <a:pt x="6367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4" name="Shape 74"/>
            <p:cNvSpPr/>
            <p:nvPr/>
          </p:nvSpPr>
          <p:spPr>
            <a:xfrm>
              <a:off x="-3416705" y="1500933"/>
              <a:ext cx="38179" cy="22908"/>
            </a:xfrm>
            <a:custGeom>
              <a:pathLst>
                <a:path extrusionOk="0" h="120000" w="120000">
                  <a:moveTo>
                    <a:pt x="28800" y="0"/>
                  </a:moveTo>
                  <a:lnTo>
                    <a:pt x="62400" y="0"/>
                  </a:lnTo>
                  <a:lnTo>
                    <a:pt x="100800" y="24000"/>
                  </a:lnTo>
                  <a:lnTo>
                    <a:pt x="120000" y="72000"/>
                  </a:lnTo>
                  <a:lnTo>
                    <a:pt x="120000" y="104000"/>
                  </a:lnTo>
                  <a:lnTo>
                    <a:pt x="91200" y="120000"/>
                  </a:lnTo>
                  <a:lnTo>
                    <a:pt x="62400" y="120000"/>
                  </a:lnTo>
                  <a:lnTo>
                    <a:pt x="28800" y="96000"/>
                  </a:lnTo>
                  <a:lnTo>
                    <a:pt x="9600" y="72000"/>
                  </a:lnTo>
                  <a:lnTo>
                    <a:pt x="0" y="40000"/>
                  </a:lnTo>
                  <a:lnTo>
                    <a:pt x="288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5" name="Shape 75"/>
            <p:cNvSpPr/>
            <p:nvPr/>
          </p:nvSpPr>
          <p:spPr>
            <a:xfrm>
              <a:off x="-3447247" y="1429158"/>
              <a:ext cx="335970" cy="100792"/>
            </a:xfrm>
            <a:custGeom>
              <a:pathLst>
                <a:path extrusionOk="0" h="120000" w="120000">
                  <a:moveTo>
                    <a:pt x="545" y="0"/>
                  </a:moveTo>
                  <a:lnTo>
                    <a:pt x="2181" y="5454"/>
                  </a:lnTo>
                  <a:lnTo>
                    <a:pt x="6000" y="7272"/>
                  </a:lnTo>
                  <a:lnTo>
                    <a:pt x="10363" y="12727"/>
                  </a:lnTo>
                  <a:lnTo>
                    <a:pt x="14181" y="18181"/>
                  </a:lnTo>
                  <a:lnTo>
                    <a:pt x="19090" y="23636"/>
                  </a:lnTo>
                  <a:lnTo>
                    <a:pt x="22909" y="25454"/>
                  </a:lnTo>
                  <a:lnTo>
                    <a:pt x="25090" y="27272"/>
                  </a:lnTo>
                  <a:lnTo>
                    <a:pt x="28363" y="30909"/>
                  </a:lnTo>
                  <a:lnTo>
                    <a:pt x="32181" y="34545"/>
                  </a:lnTo>
                  <a:lnTo>
                    <a:pt x="36545" y="45454"/>
                  </a:lnTo>
                  <a:lnTo>
                    <a:pt x="40363" y="58181"/>
                  </a:lnTo>
                  <a:lnTo>
                    <a:pt x="44181" y="65454"/>
                  </a:lnTo>
                  <a:lnTo>
                    <a:pt x="47454" y="74545"/>
                  </a:lnTo>
                  <a:lnTo>
                    <a:pt x="51272" y="81818"/>
                  </a:lnTo>
                  <a:lnTo>
                    <a:pt x="55636" y="85454"/>
                  </a:lnTo>
                  <a:lnTo>
                    <a:pt x="63818" y="81818"/>
                  </a:lnTo>
                  <a:lnTo>
                    <a:pt x="73636" y="85454"/>
                  </a:lnTo>
                  <a:lnTo>
                    <a:pt x="79090" y="85454"/>
                  </a:lnTo>
                  <a:lnTo>
                    <a:pt x="85636" y="87272"/>
                  </a:lnTo>
                  <a:lnTo>
                    <a:pt x="93272" y="87272"/>
                  </a:lnTo>
                  <a:lnTo>
                    <a:pt x="99272" y="85454"/>
                  </a:lnTo>
                  <a:lnTo>
                    <a:pt x="106363" y="85454"/>
                  </a:lnTo>
                  <a:lnTo>
                    <a:pt x="111272" y="87272"/>
                  </a:lnTo>
                  <a:lnTo>
                    <a:pt x="115636" y="92727"/>
                  </a:lnTo>
                  <a:lnTo>
                    <a:pt x="119454" y="98181"/>
                  </a:lnTo>
                  <a:lnTo>
                    <a:pt x="120000" y="101818"/>
                  </a:lnTo>
                  <a:lnTo>
                    <a:pt x="120000" y="105454"/>
                  </a:lnTo>
                  <a:lnTo>
                    <a:pt x="116181" y="118181"/>
                  </a:lnTo>
                  <a:lnTo>
                    <a:pt x="114000" y="118181"/>
                  </a:lnTo>
                  <a:lnTo>
                    <a:pt x="111272" y="120000"/>
                  </a:lnTo>
                  <a:lnTo>
                    <a:pt x="102000" y="118181"/>
                  </a:lnTo>
                  <a:lnTo>
                    <a:pt x="91090" y="114545"/>
                  </a:lnTo>
                  <a:lnTo>
                    <a:pt x="81272" y="112727"/>
                  </a:lnTo>
                  <a:lnTo>
                    <a:pt x="74727" y="112727"/>
                  </a:lnTo>
                  <a:lnTo>
                    <a:pt x="68727" y="114545"/>
                  </a:lnTo>
                  <a:lnTo>
                    <a:pt x="64909" y="118181"/>
                  </a:lnTo>
                  <a:lnTo>
                    <a:pt x="63272" y="118181"/>
                  </a:lnTo>
                  <a:lnTo>
                    <a:pt x="51272" y="112727"/>
                  </a:lnTo>
                  <a:lnTo>
                    <a:pt x="49636" y="109090"/>
                  </a:lnTo>
                  <a:lnTo>
                    <a:pt x="45272" y="105454"/>
                  </a:lnTo>
                  <a:lnTo>
                    <a:pt x="40909" y="94545"/>
                  </a:lnTo>
                  <a:lnTo>
                    <a:pt x="37090" y="85454"/>
                  </a:lnTo>
                  <a:lnTo>
                    <a:pt x="34363" y="74545"/>
                  </a:lnTo>
                  <a:lnTo>
                    <a:pt x="24000" y="65454"/>
                  </a:lnTo>
                  <a:lnTo>
                    <a:pt x="19090" y="60000"/>
                  </a:lnTo>
                  <a:lnTo>
                    <a:pt x="14181" y="50909"/>
                  </a:lnTo>
                  <a:lnTo>
                    <a:pt x="8181" y="40000"/>
                  </a:lnTo>
                  <a:lnTo>
                    <a:pt x="2727" y="30909"/>
                  </a:lnTo>
                  <a:lnTo>
                    <a:pt x="1636" y="25454"/>
                  </a:lnTo>
                  <a:lnTo>
                    <a:pt x="0" y="14545"/>
                  </a:lnTo>
                  <a:lnTo>
                    <a:pt x="0" y="7272"/>
                  </a:lnTo>
                  <a:lnTo>
                    <a:pt x="545" y="3636"/>
                  </a:lnTo>
                  <a:lnTo>
                    <a:pt x="545"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6" name="Shape 76"/>
            <p:cNvSpPr/>
            <p:nvPr/>
          </p:nvSpPr>
          <p:spPr>
            <a:xfrm>
              <a:off x="-2969255" y="1175653"/>
              <a:ext cx="1062885" cy="684160"/>
            </a:xfrm>
            <a:custGeom>
              <a:pathLst>
                <a:path extrusionOk="0" h="120000" w="120000">
                  <a:moveTo>
                    <a:pt x="72413" y="0"/>
                  </a:moveTo>
                  <a:lnTo>
                    <a:pt x="75000" y="0"/>
                  </a:lnTo>
                  <a:lnTo>
                    <a:pt x="78448" y="803"/>
                  </a:lnTo>
                  <a:lnTo>
                    <a:pt x="82241" y="2410"/>
                  </a:lnTo>
                  <a:lnTo>
                    <a:pt x="85517" y="2946"/>
                  </a:lnTo>
                  <a:lnTo>
                    <a:pt x="85862" y="3482"/>
                  </a:lnTo>
                  <a:lnTo>
                    <a:pt x="86206" y="3482"/>
                  </a:lnTo>
                  <a:lnTo>
                    <a:pt x="86896" y="4553"/>
                  </a:lnTo>
                  <a:lnTo>
                    <a:pt x="86551" y="5357"/>
                  </a:lnTo>
                  <a:lnTo>
                    <a:pt x="85862" y="5624"/>
                  </a:lnTo>
                  <a:lnTo>
                    <a:pt x="83965" y="6428"/>
                  </a:lnTo>
                  <a:lnTo>
                    <a:pt x="81379" y="6964"/>
                  </a:lnTo>
                  <a:lnTo>
                    <a:pt x="78793" y="8303"/>
                  </a:lnTo>
                  <a:lnTo>
                    <a:pt x="76379" y="8839"/>
                  </a:lnTo>
                  <a:lnTo>
                    <a:pt x="74310" y="9375"/>
                  </a:lnTo>
                  <a:lnTo>
                    <a:pt x="72068" y="9375"/>
                  </a:lnTo>
                  <a:lnTo>
                    <a:pt x="70172" y="8839"/>
                  </a:lnTo>
                  <a:lnTo>
                    <a:pt x="69137" y="8839"/>
                  </a:lnTo>
                  <a:lnTo>
                    <a:pt x="70000" y="9375"/>
                  </a:lnTo>
                  <a:lnTo>
                    <a:pt x="71724" y="9642"/>
                  </a:lnTo>
                  <a:lnTo>
                    <a:pt x="73793" y="10446"/>
                  </a:lnTo>
                  <a:lnTo>
                    <a:pt x="76551" y="10446"/>
                  </a:lnTo>
                  <a:lnTo>
                    <a:pt x="79827" y="9642"/>
                  </a:lnTo>
                  <a:lnTo>
                    <a:pt x="80689" y="9375"/>
                  </a:lnTo>
                  <a:lnTo>
                    <a:pt x="81724" y="8571"/>
                  </a:lnTo>
                  <a:lnTo>
                    <a:pt x="83448" y="7767"/>
                  </a:lnTo>
                  <a:lnTo>
                    <a:pt x="85344" y="8303"/>
                  </a:lnTo>
                  <a:lnTo>
                    <a:pt x="86551" y="7767"/>
                  </a:lnTo>
                  <a:lnTo>
                    <a:pt x="88103" y="6696"/>
                  </a:lnTo>
                  <a:lnTo>
                    <a:pt x="90344" y="5357"/>
                  </a:lnTo>
                  <a:lnTo>
                    <a:pt x="91724" y="4821"/>
                  </a:lnTo>
                  <a:lnTo>
                    <a:pt x="93103" y="5357"/>
                  </a:lnTo>
                  <a:lnTo>
                    <a:pt x="94310" y="5624"/>
                  </a:lnTo>
                  <a:lnTo>
                    <a:pt x="95172" y="5624"/>
                  </a:lnTo>
                  <a:lnTo>
                    <a:pt x="95689" y="5357"/>
                  </a:lnTo>
                  <a:lnTo>
                    <a:pt x="96206" y="5357"/>
                  </a:lnTo>
                  <a:lnTo>
                    <a:pt x="97068" y="4821"/>
                  </a:lnTo>
                  <a:lnTo>
                    <a:pt x="98103" y="5357"/>
                  </a:lnTo>
                  <a:lnTo>
                    <a:pt x="98448" y="6696"/>
                  </a:lnTo>
                  <a:lnTo>
                    <a:pt x="98793" y="9375"/>
                  </a:lnTo>
                  <a:lnTo>
                    <a:pt x="99655" y="15267"/>
                  </a:lnTo>
                  <a:lnTo>
                    <a:pt x="100344" y="17678"/>
                  </a:lnTo>
                  <a:lnTo>
                    <a:pt x="101379" y="19821"/>
                  </a:lnTo>
                  <a:lnTo>
                    <a:pt x="102068" y="22232"/>
                  </a:lnTo>
                  <a:lnTo>
                    <a:pt x="102758" y="24642"/>
                  </a:lnTo>
                  <a:lnTo>
                    <a:pt x="103793" y="26517"/>
                  </a:lnTo>
                  <a:lnTo>
                    <a:pt x="105172" y="28124"/>
                  </a:lnTo>
                  <a:lnTo>
                    <a:pt x="106724" y="28124"/>
                  </a:lnTo>
                  <a:lnTo>
                    <a:pt x="108448" y="26517"/>
                  </a:lnTo>
                  <a:lnTo>
                    <a:pt x="111551" y="21696"/>
                  </a:lnTo>
                  <a:lnTo>
                    <a:pt x="113448" y="20357"/>
                  </a:lnTo>
                  <a:lnTo>
                    <a:pt x="115689" y="19821"/>
                  </a:lnTo>
                  <a:lnTo>
                    <a:pt x="117586" y="20624"/>
                  </a:lnTo>
                  <a:lnTo>
                    <a:pt x="119310" y="21428"/>
                  </a:lnTo>
                  <a:lnTo>
                    <a:pt x="120000" y="22499"/>
                  </a:lnTo>
                  <a:lnTo>
                    <a:pt x="120000" y="24374"/>
                  </a:lnTo>
                  <a:lnTo>
                    <a:pt x="119310" y="26249"/>
                  </a:lnTo>
                  <a:lnTo>
                    <a:pt x="118103" y="28124"/>
                  </a:lnTo>
                  <a:lnTo>
                    <a:pt x="115344" y="30267"/>
                  </a:lnTo>
                  <a:lnTo>
                    <a:pt x="113620" y="32410"/>
                  </a:lnTo>
                  <a:lnTo>
                    <a:pt x="110344" y="37500"/>
                  </a:lnTo>
                  <a:lnTo>
                    <a:pt x="109137" y="39642"/>
                  </a:lnTo>
                  <a:lnTo>
                    <a:pt x="107758" y="42053"/>
                  </a:lnTo>
                  <a:lnTo>
                    <a:pt x="107068" y="43660"/>
                  </a:lnTo>
                  <a:lnTo>
                    <a:pt x="106551" y="45535"/>
                  </a:lnTo>
                  <a:lnTo>
                    <a:pt x="106724" y="48214"/>
                  </a:lnTo>
                  <a:lnTo>
                    <a:pt x="107241" y="49285"/>
                  </a:lnTo>
                  <a:lnTo>
                    <a:pt x="107413" y="50089"/>
                  </a:lnTo>
                  <a:lnTo>
                    <a:pt x="107931" y="50357"/>
                  </a:lnTo>
                  <a:lnTo>
                    <a:pt x="109137" y="50357"/>
                  </a:lnTo>
                  <a:lnTo>
                    <a:pt x="109655" y="50624"/>
                  </a:lnTo>
                  <a:lnTo>
                    <a:pt x="109827" y="51160"/>
                  </a:lnTo>
                  <a:lnTo>
                    <a:pt x="109827" y="51428"/>
                  </a:lnTo>
                  <a:lnTo>
                    <a:pt x="108965" y="53035"/>
                  </a:lnTo>
                  <a:lnTo>
                    <a:pt x="108448" y="54107"/>
                  </a:lnTo>
                  <a:lnTo>
                    <a:pt x="108275" y="54910"/>
                  </a:lnTo>
                  <a:lnTo>
                    <a:pt x="107758" y="57321"/>
                  </a:lnTo>
                  <a:lnTo>
                    <a:pt x="107413" y="60535"/>
                  </a:lnTo>
                  <a:lnTo>
                    <a:pt x="107413" y="64285"/>
                  </a:lnTo>
                  <a:lnTo>
                    <a:pt x="107241" y="65357"/>
                  </a:lnTo>
                  <a:lnTo>
                    <a:pt x="106379" y="65357"/>
                  </a:lnTo>
                  <a:lnTo>
                    <a:pt x="102068" y="63214"/>
                  </a:lnTo>
                  <a:lnTo>
                    <a:pt x="100689" y="63214"/>
                  </a:lnTo>
                  <a:lnTo>
                    <a:pt x="99655" y="64017"/>
                  </a:lnTo>
                  <a:lnTo>
                    <a:pt x="99310" y="65357"/>
                  </a:lnTo>
                  <a:lnTo>
                    <a:pt x="99310" y="67232"/>
                  </a:lnTo>
                  <a:lnTo>
                    <a:pt x="99655" y="69107"/>
                  </a:lnTo>
                  <a:lnTo>
                    <a:pt x="100172" y="71250"/>
                  </a:lnTo>
                  <a:lnTo>
                    <a:pt x="100344" y="72857"/>
                  </a:lnTo>
                  <a:lnTo>
                    <a:pt x="100862" y="73928"/>
                  </a:lnTo>
                  <a:lnTo>
                    <a:pt x="101206" y="75000"/>
                  </a:lnTo>
                  <a:lnTo>
                    <a:pt x="101379" y="75267"/>
                  </a:lnTo>
                  <a:lnTo>
                    <a:pt x="101379" y="77678"/>
                  </a:lnTo>
                  <a:lnTo>
                    <a:pt x="100862" y="79017"/>
                  </a:lnTo>
                  <a:lnTo>
                    <a:pt x="100344" y="79821"/>
                  </a:lnTo>
                  <a:lnTo>
                    <a:pt x="98965" y="80357"/>
                  </a:lnTo>
                  <a:lnTo>
                    <a:pt x="97586" y="79821"/>
                  </a:lnTo>
                  <a:lnTo>
                    <a:pt x="96896" y="78750"/>
                  </a:lnTo>
                  <a:lnTo>
                    <a:pt x="96896" y="77678"/>
                  </a:lnTo>
                  <a:lnTo>
                    <a:pt x="96724" y="76875"/>
                  </a:lnTo>
                  <a:lnTo>
                    <a:pt x="96724" y="75803"/>
                  </a:lnTo>
                  <a:lnTo>
                    <a:pt x="96379" y="74196"/>
                  </a:lnTo>
                  <a:lnTo>
                    <a:pt x="94137" y="72053"/>
                  </a:lnTo>
                  <a:lnTo>
                    <a:pt x="92931" y="71250"/>
                  </a:lnTo>
                  <a:lnTo>
                    <a:pt x="92241" y="70982"/>
                  </a:lnTo>
                  <a:lnTo>
                    <a:pt x="91896" y="71785"/>
                  </a:lnTo>
                  <a:lnTo>
                    <a:pt x="92413" y="75267"/>
                  </a:lnTo>
                  <a:lnTo>
                    <a:pt x="92931" y="77142"/>
                  </a:lnTo>
                  <a:lnTo>
                    <a:pt x="93793" y="77946"/>
                  </a:lnTo>
                  <a:lnTo>
                    <a:pt x="95172" y="78750"/>
                  </a:lnTo>
                  <a:lnTo>
                    <a:pt x="95862" y="79821"/>
                  </a:lnTo>
                  <a:lnTo>
                    <a:pt x="96379" y="80892"/>
                  </a:lnTo>
                  <a:lnTo>
                    <a:pt x="97586" y="82767"/>
                  </a:lnTo>
                  <a:lnTo>
                    <a:pt x="97586" y="83035"/>
                  </a:lnTo>
                  <a:lnTo>
                    <a:pt x="97068" y="83303"/>
                  </a:lnTo>
                  <a:lnTo>
                    <a:pt x="96724" y="83303"/>
                  </a:lnTo>
                  <a:lnTo>
                    <a:pt x="96206" y="83839"/>
                  </a:lnTo>
                  <a:lnTo>
                    <a:pt x="95689" y="83839"/>
                  </a:lnTo>
                  <a:lnTo>
                    <a:pt x="95172" y="83303"/>
                  </a:lnTo>
                  <a:lnTo>
                    <a:pt x="94827" y="83303"/>
                  </a:lnTo>
                  <a:lnTo>
                    <a:pt x="93620" y="83839"/>
                  </a:lnTo>
                  <a:lnTo>
                    <a:pt x="89827" y="86785"/>
                  </a:lnTo>
                  <a:lnTo>
                    <a:pt x="87413" y="87857"/>
                  </a:lnTo>
                  <a:lnTo>
                    <a:pt x="85344" y="88124"/>
                  </a:lnTo>
                  <a:lnTo>
                    <a:pt x="83275" y="87857"/>
                  </a:lnTo>
                  <a:lnTo>
                    <a:pt x="80172" y="87857"/>
                  </a:lnTo>
                  <a:lnTo>
                    <a:pt x="79482" y="88660"/>
                  </a:lnTo>
                  <a:lnTo>
                    <a:pt x="78448" y="90267"/>
                  </a:lnTo>
                  <a:lnTo>
                    <a:pt x="77586" y="92678"/>
                  </a:lnTo>
                  <a:lnTo>
                    <a:pt x="76896" y="94821"/>
                  </a:lnTo>
                  <a:lnTo>
                    <a:pt x="76379" y="95892"/>
                  </a:lnTo>
                  <a:lnTo>
                    <a:pt x="75862" y="96160"/>
                  </a:lnTo>
                  <a:lnTo>
                    <a:pt x="73103" y="96160"/>
                  </a:lnTo>
                  <a:lnTo>
                    <a:pt x="71724" y="95892"/>
                  </a:lnTo>
                  <a:lnTo>
                    <a:pt x="70517" y="95892"/>
                  </a:lnTo>
                  <a:lnTo>
                    <a:pt x="69137" y="96696"/>
                  </a:lnTo>
                  <a:lnTo>
                    <a:pt x="67413" y="98571"/>
                  </a:lnTo>
                  <a:lnTo>
                    <a:pt x="64655" y="99910"/>
                  </a:lnTo>
                  <a:lnTo>
                    <a:pt x="64137" y="100178"/>
                  </a:lnTo>
                  <a:lnTo>
                    <a:pt x="63793" y="100982"/>
                  </a:lnTo>
                  <a:lnTo>
                    <a:pt x="63793" y="101785"/>
                  </a:lnTo>
                  <a:lnTo>
                    <a:pt x="64137" y="102589"/>
                  </a:lnTo>
                  <a:lnTo>
                    <a:pt x="64137" y="103124"/>
                  </a:lnTo>
                  <a:lnTo>
                    <a:pt x="64310" y="104464"/>
                  </a:lnTo>
                  <a:lnTo>
                    <a:pt x="64310" y="106071"/>
                  </a:lnTo>
                  <a:lnTo>
                    <a:pt x="64137" y="107142"/>
                  </a:lnTo>
                  <a:lnTo>
                    <a:pt x="63793" y="107678"/>
                  </a:lnTo>
                  <a:lnTo>
                    <a:pt x="62931" y="108482"/>
                  </a:lnTo>
                  <a:lnTo>
                    <a:pt x="62241" y="107946"/>
                  </a:lnTo>
                  <a:lnTo>
                    <a:pt x="61724" y="107678"/>
                  </a:lnTo>
                  <a:lnTo>
                    <a:pt x="61206" y="107946"/>
                  </a:lnTo>
                  <a:lnTo>
                    <a:pt x="61034" y="107946"/>
                  </a:lnTo>
                  <a:lnTo>
                    <a:pt x="60862" y="108749"/>
                  </a:lnTo>
                  <a:lnTo>
                    <a:pt x="60862" y="113035"/>
                  </a:lnTo>
                  <a:lnTo>
                    <a:pt x="60517" y="115446"/>
                  </a:lnTo>
                  <a:lnTo>
                    <a:pt x="59655" y="117589"/>
                  </a:lnTo>
                  <a:lnTo>
                    <a:pt x="58965" y="118660"/>
                  </a:lnTo>
                  <a:lnTo>
                    <a:pt x="58275" y="119464"/>
                  </a:lnTo>
                  <a:lnTo>
                    <a:pt x="57758" y="119999"/>
                  </a:lnTo>
                  <a:lnTo>
                    <a:pt x="55689" y="119999"/>
                  </a:lnTo>
                  <a:lnTo>
                    <a:pt x="55172" y="119464"/>
                  </a:lnTo>
                  <a:lnTo>
                    <a:pt x="54655" y="117857"/>
                  </a:lnTo>
                  <a:lnTo>
                    <a:pt x="54655" y="117053"/>
                  </a:lnTo>
                  <a:lnTo>
                    <a:pt x="54482" y="116517"/>
                  </a:lnTo>
                  <a:lnTo>
                    <a:pt x="54482" y="115714"/>
                  </a:lnTo>
                  <a:lnTo>
                    <a:pt x="54137" y="115446"/>
                  </a:lnTo>
                  <a:lnTo>
                    <a:pt x="53793" y="115446"/>
                  </a:lnTo>
                  <a:lnTo>
                    <a:pt x="53448" y="115714"/>
                  </a:lnTo>
                  <a:lnTo>
                    <a:pt x="52586" y="116517"/>
                  </a:lnTo>
                  <a:lnTo>
                    <a:pt x="51896" y="116785"/>
                  </a:lnTo>
                  <a:lnTo>
                    <a:pt x="50862" y="117589"/>
                  </a:lnTo>
                  <a:lnTo>
                    <a:pt x="50517" y="116785"/>
                  </a:lnTo>
                  <a:lnTo>
                    <a:pt x="49482" y="114910"/>
                  </a:lnTo>
                  <a:lnTo>
                    <a:pt x="48103" y="113035"/>
                  </a:lnTo>
                  <a:lnTo>
                    <a:pt x="46379" y="111428"/>
                  </a:lnTo>
                  <a:lnTo>
                    <a:pt x="44137" y="108482"/>
                  </a:lnTo>
                  <a:lnTo>
                    <a:pt x="43103" y="105803"/>
                  </a:lnTo>
                  <a:lnTo>
                    <a:pt x="42413" y="103660"/>
                  </a:lnTo>
                  <a:lnTo>
                    <a:pt x="42413" y="102589"/>
                  </a:lnTo>
                  <a:lnTo>
                    <a:pt x="42931" y="102053"/>
                  </a:lnTo>
                  <a:lnTo>
                    <a:pt x="43103" y="102053"/>
                  </a:lnTo>
                  <a:lnTo>
                    <a:pt x="43620" y="101517"/>
                  </a:lnTo>
                  <a:lnTo>
                    <a:pt x="42931" y="101517"/>
                  </a:lnTo>
                  <a:lnTo>
                    <a:pt x="40689" y="100178"/>
                  </a:lnTo>
                  <a:lnTo>
                    <a:pt x="40344" y="99642"/>
                  </a:lnTo>
                  <a:lnTo>
                    <a:pt x="39827" y="99107"/>
                  </a:lnTo>
                  <a:lnTo>
                    <a:pt x="39310" y="97232"/>
                  </a:lnTo>
                  <a:lnTo>
                    <a:pt x="38965" y="95089"/>
                  </a:lnTo>
                  <a:lnTo>
                    <a:pt x="38103" y="92678"/>
                  </a:lnTo>
                  <a:lnTo>
                    <a:pt x="37931" y="90803"/>
                  </a:lnTo>
                  <a:lnTo>
                    <a:pt x="37931" y="89999"/>
                  </a:lnTo>
                  <a:lnTo>
                    <a:pt x="38103" y="89196"/>
                  </a:lnTo>
                  <a:lnTo>
                    <a:pt x="39137" y="87857"/>
                  </a:lnTo>
                  <a:lnTo>
                    <a:pt x="39310" y="86785"/>
                  </a:lnTo>
                  <a:lnTo>
                    <a:pt x="39827" y="86249"/>
                  </a:lnTo>
                  <a:lnTo>
                    <a:pt x="39827" y="85714"/>
                  </a:lnTo>
                  <a:lnTo>
                    <a:pt x="39655" y="85178"/>
                  </a:lnTo>
                  <a:lnTo>
                    <a:pt x="39310" y="85178"/>
                  </a:lnTo>
                  <a:lnTo>
                    <a:pt x="38620" y="84910"/>
                  </a:lnTo>
                  <a:lnTo>
                    <a:pt x="37068" y="84910"/>
                  </a:lnTo>
                  <a:lnTo>
                    <a:pt x="36379" y="83839"/>
                  </a:lnTo>
                  <a:lnTo>
                    <a:pt x="36034" y="81160"/>
                  </a:lnTo>
                  <a:lnTo>
                    <a:pt x="36551" y="77946"/>
                  </a:lnTo>
                  <a:lnTo>
                    <a:pt x="37068" y="76875"/>
                  </a:lnTo>
                  <a:lnTo>
                    <a:pt x="37758" y="76071"/>
                  </a:lnTo>
                  <a:lnTo>
                    <a:pt x="38103" y="75267"/>
                  </a:lnTo>
                  <a:lnTo>
                    <a:pt x="41034" y="75267"/>
                  </a:lnTo>
                  <a:lnTo>
                    <a:pt x="41551" y="76071"/>
                  </a:lnTo>
                  <a:lnTo>
                    <a:pt x="41724" y="77678"/>
                  </a:lnTo>
                  <a:lnTo>
                    <a:pt x="41206" y="81160"/>
                  </a:lnTo>
                  <a:lnTo>
                    <a:pt x="41206" y="82232"/>
                  </a:lnTo>
                  <a:lnTo>
                    <a:pt x="41551" y="82767"/>
                  </a:lnTo>
                  <a:lnTo>
                    <a:pt x="41724" y="82767"/>
                  </a:lnTo>
                  <a:lnTo>
                    <a:pt x="41896" y="83035"/>
                  </a:lnTo>
                  <a:lnTo>
                    <a:pt x="42413" y="83035"/>
                  </a:lnTo>
                  <a:lnTo>
                    <a:pt x="42931" y="83839"/>
                  </a:lnTo>
                  <a:lnTo>
                    <a:pt x="43620" y="82767"/>
                  </a:lnTo>
                  <a:lnTo>
                    <a:pt x="43620" y="81964"/>
                  </a:lnTo>
                  <a:lnTo>
                    <a:pt x="43793" y="81160"/>
                  </a:lnTo>
                  <a:lnTo>
                    <a:pt x="43793" y="80357"/>
                  </a:lnTo>
                  <a:lnTo>
                    <a:pt x="43620" y="78750"/>
                  </a:lnTo>
                  <a:lnTo>
                    <a:pt x="42931" y="76875"/>
                  </a:lnTo>
                  <a:lnTo>
                    <a:pt x="41896" y="75000"/>
                  </a:lnTo>
                  <a:lnTo>
                    <a:pt x="41206" y="73392"/>
                  </a:lnTo>
                  <a:lnTo>
                    <a:pt x="40344" y="72053"/>
                  </a:lnTo>
                  <a:lnTo>
                    <a:pt x="39655" y="71785"/>
                  </a:lnTo>
                  <a:lnTo>
                    <a:pt x="37931" y="71785"/>
                  </a:lnTo>
                  <a:lnTo>
                    <a:pt x="37758" y="72053"/>
                  </a:lnTo>
                  <a:lnTo>
                    <a:pt x="37241" y="73392"/>
                  </a:lnTo>
                  <a:lnTo>
                    <a:pt x="36724" y="74196"/>
                  </a:lnTo>
                  <a:lnTo>
                    <a:pt x="36551" y="75000"/>
                  </a:lnTo>
                  <a:lnTo>
                    <a:pt x="36034" y="76071"/>
                  </a:lnTo>
                  <a:lnTo>
                    <a:pt x="35517" y="76339"/>
                  </a:lnTo>
                  <a:lnTo>
                    <a:pt x="35344" y="76875"/>
                  </a:lnTo>
                  <a:lnTo>
                    <a:pt x="34827" y="77142"/>
                  </a:lnTo>
                  <a:lnTo>
                    <a:pt x="34655" y="76875"/>
                  </a:lnTo>
                  <a:lnTo>
                    <a:pt x="34482" y="75267"/>
                  </a:lnTo>
                  <a:lnTo>
                    <a:pt x="34137" y="72053"/>
                  </a:lnTo>
                  <a:lnTo>
                    <a:pt x="33965" y="68303"/>
                  </a:lnTo>
                  <a:lnTo>
                    <a:pt x="33448" y="65089"/>
                  </a:lnTo>
                  <a:lnTo>
                    <a:pt x="32931" y="62410"/>
                  </a:lnTo>
                  <a:lnTo>
                    <a:pt x="31896" y="60535"/>
                  </a:lnTo>
                  <a:lnTo>
                    <a:pt x="30172" y="59196"/>
                  </a:lnTo>
                  <a:lnTo>
                    <a:pt x="28275" y="58392"/>
                  </a:lnTo>
                  <a:lnTo>
                    <a:pt x="26896" y="57321"/>
                  </a:lnTo>
                  <a:lnTo>
                    <a:pt x="25172" y="56249"/>
                  </a:lnTo>
                  <a:lnTo>
                    <a:pt x="22931" y="55446"/>
                  </a:lnTo>
                  <a:lnTo>
                    <a:pt x="20689" y="54910"/>
                  </a:lnTo>
                  <a:lnTo>
                    <a:pt x="19310" y="54374"/>
                  </a:lnTo>
                  <a:lnTo>
                    <a:pt x="18103" y="54374"/>
                  </a:lnTo>
                  <a:lnTo>
                    <a:pt x="14827" y="55178"/>
                  </a:lnTo>
                  <a:lnTo>
                    <a:pt x="13620" y="54910"/>
                  </a:lnTo>
                  <a:lnTo>
                    <a:pt x="13275" y="54374"/>
                  </a:lnTo>
                  <a:lnTo>
                    <a:pt x="12931" y="53571"/>
                  </a:lnTo>
                  <a:lnTo>
                    <a:pt x="12413" y="52499"/>
                  </a:lnTo>
                  <a:lnTo>
                    <a:pt x="12413" y="51964"/>
                  </a:lnTo>
                  <a:lnTo>
                    <a:pt x="12241" y="50624"/>
                  </a:lnTo>
                  <a:lnTo>
                    <a:pt x="12241" y="49285"/>
                  </a:lnTo>
                  <a:lnTo>
                    <a:pt x="12068" y="50089"/>
                  </a:lnTo>
                  <a:lnTo>
                    <a:pt x="11724" y="51964"/>
                  </a:lnTo>
                  <a:lnTo>
                    <a:pt x="11379" y="54107"/>
                  </a:lnTo>
                  <a:lnTo>
                    <a:pt x="10862" y="55446"/>
                  </a:lnTo>
                  <a:lnTo>
                    <a:pt x="10344" y="56517"/>
                  </a:lnTo>
                  <a:lnTo>
                    <a:pt x="8965" y="57321"/>
                  </a:lnTo>
                  <a:lnTo>
                    <a:pt x="8275" y="57053"/>
                  </a:lnTo>
                  <a:lnTo>
                    <a:pt x="7586" y="55982"/>
                  </a:lnTo>
                  <a:lnTo>
                    <a:pt x="6551" y="53571"/>
                  </a:lnTo>
                  <a:lnTo>
                    <a:pt x="5344" y="51964"/>
                  </a:lnTo>
                  <a:lnTo>
                    <a:pt x="4310" y="50624"/>
                  </a:lnTo>
                  <a:lnTo>
                    <a:pt x="2758" y="50357"/>
                  </a:lnTo>
                  <a:lnTo>
                    <a:pt x="1724" y="50357"/>
                  </a:lnTo>
                  <a:lnTo>
                    <a:pt x="517" y="49285"/>
                  </a:lnTo>
                  <a:lnTo>
                    <a:pt x="0" y="48214"/>
                  </a:lnTo>
                  <a:lnTo>
                    <a:pt x="517" y="47410"/>
                  </a:lnTo>
                  <a:lnTo>
                    <a:pt x="1379" y="46607"/>
                  </a:lnTo>
                  <a:lnTo>
                    <a:pt x="4655" y="46607"/>
                  </a:lnTo>
                  <a:lnTo>
                    <a:pt x="5862" y="46071"/>
                  </a:lnTo>
                  <a:lnTo>
                    <a:pt x="7241" y="45267"/>
                  </a:lnTo>
                  <a:lnTo>
                    <a:pt x="8448" y="44196"/>
                  </a:lnTo>
                  <a:lnTo>
                    <a:pt x="8965" y="42589"/>
                  </a:lnTo>
                  <a:lnTo>
                    <a:pt x="9482" y="40446"/>
                  </a:lnTo>
                  <a:lnTo>
                    <a:pt x="9827" y="39642"/>
                  </a:lnTo>
                  <a:lnTo>
                    <a:pt x="10517" y="39107"/>
                  </a:lnTo>
                  <a:lnTo>
                    <a:pt x="13620" y="39107"/>
                  </a:lnTo>
                  <a:lnTo>
                    <a:pt x="14137" y="38303"/>
                  </a:lnTo>
                  <a:lnTo>
                    <a:pt x="14655" y="36696"/>
                  </a:lnTo>
                  <a:lnTo>
                    <a:pt x="14827" y="35625"/>
                  </a:lnTo>
                  <a:lnTo>
                    <a:pt x="14827" y="33750"/>
                  </a:lnTo>
                  <a:lnTo>
                    <a:pt x="15000" y="32142"/>
                  </a:lnTo>
                  <a:lnTo>
                    <a:pt x="16034" y="30535"/>
                  </a:lnTo>
                  <a:lnTo>
                    <a:pt x="17241" y="29464"/>
                  </a:lnTo>
                  <a:lnTo>
                    <a:pt x="18103" y="29196"/>
                  </a:lnTo>
                  <a:lnTo>
                    <a:pt x="19137" y="29464"/>
                  </a:lnTo>
                  <a:lnTo>
                    <a:pt x="19482" y="29732"/>
                  </a:lnTo>
                  <a:lnTo>
                    <a:pt x="20517" y="29732"/>
                  </a:lnTo>
                  <a:lnTo>
                    <a:pt x="21206" y="29464"/>
                  </a:lnTo>
                  <a:lnTo>
                    <a:pt x="21724" y="29196"/>
                  </a:lnTo>
                  <a:lnTo>
                    <a:pt x="22068" y="27589"/>
                  </a:lnTo>
                  <a:lnTo>
                    <a:pt x="21896" y="26517"/>
                  </a:lnTo>
                  <a:lnTo>
                    <a:pt x="21896" y="24642"/>
                  </a:lnTo>
                  <a:lnTo>
                    <a:pt x="23103" y="23303"/>
                  </a:lnTo>
                  <a:lnTo>
                    <a:pt x="25172" y="22232"/>
                  </a:lnTo>
                  <a:lnTo>
                    <a:pt x="27586" y="20892"/>
                  </a:lnTo>
                  <a:lnTo>
                    <a:pt x="33275" y="20357"/>
                  </a:lnTo>
                  <a:lnTo>
                    <a:pt x="35172" y="20624"/>
                  </a:lnTo>
                  <a:lnTo>
                    <a:pt x="36379" y="21428"/>
                  </a:lnTo>
                  <a:lnTo>
                    <a:pt x="37068" y="22232"/>
                  </a:lnTo>
                  <a:lnTo>
                    <a:pt x="38448" y="22767"/>
                  </a:lnTo>
                  <a:lnTo>
                    <a:pt x="40000" y="22767"/>
                  </a:lnTo>
                  <a:lnTo>
                    <a:pt x="41896" y="22232"/>
                  </a:lnTo>
                  <a:lnTo>
                    <a:pt x="43448" y="20624"/>
                  </a:lnTo>
                  <a:lnTo>
                    <a:pt x="44137" y="18214"/>
                  </a:lnTo>
                  <a:lnTo>
                    <a:pt x="44137" y="15267"/>
                  </a:lnTo>
                  <a:lnTo>
                    <a:pt x="44310" y="12857"/>
                  </a:lnTo>
                  <a:lnTo>
                    <a:pt x="45000" y="11249"/>
                  </a:lnTo>
                  <a:lnTo>
                    <a:pt x="45517" y="10714"/>
                  </a:lnTo>
                  <a:lnTo>
                    <a:pt x="45689" y="10714"/>
                  </a:lnTo>
                  <a:lnTo>
                    <a:pt x="46206" y="11249"/>
                  </a:lnTo>
                  <a:lnTo>
                    <a:pt x="46379" y="11517"/>
                  </a:lnTo>
                  <a:lnTo>
                    <a:pt x="46724" y="12321"/>
                  </a:lnTo>
                  <a:lnTo>
                    <a:pt x="46896" y="13392"/>
                  </a:lnTo>
                  <a:lnTo>
                    <a:pt x="47413" y="13928"/>
                  </a:lnTo>
                  <a:lnTo>
                    <a:pt x="47586" y="14732"/>
                  </a:lnTo>
                  <a:lnTo>
                    <a:pt x="48103" y="15535"/>
                  </a:lnTo>
                  <a:lnTo>
                    <a:pt x="48793" y="15535"/>
                  </a:lnTo>
                  <a:lnTo>
                    <a:pt x="49482" y="14464"/>
                  </a:lnTo>
                  <a:lnTo>
                    <a:pt x="50172" y="12321"/>
                  </a:lnTo>
                  <a:lnTo>
                    <a:pt x="51206" y="9642"/>
                  </a:lnTo>
                  <a:lnTo>
                    <a:pt x="51896" y="7767"/>
                  </a:lnTo>
                  <a:lnTo>
                    <a:pt x="52586" y="7499"/>
                  </a:lnTo>
                  <a:lnTo>
                    <a:pt x="53965" y="6964"/>
                  </a:lnTo>
                  <a:lnTo>
                    <a:pt x="55689" y="5892"/>
                  </a:lnTo>
                  <a:lnTo>
                    <a:pt x="57586" y="4553"/>
                  </a:lnTo>
                  <a:lnTo>
                    <a:pt x="59655" y="2678"/>
                  </a:lnTo>
                  <a:lnTo>
                    <a:pt x="62241" y="1874"/>
                  </a:lnTo>
                  <a:lnTo>
                    <a:pt x="65000" y="1607"/>
                  </a:lnTo>
                  <a:lnTo>
                    <a:pt x="67586" y="1607"/>
                  </a:lnTo>
                  <a:lnTo>
                    <a:pt x="70172" y="803"/>
                  </a:lnTo>
                  <a:lnTo>
                    <a:pt x="7241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7" name="Shape 77"/>
            <p:cNvSpPr/>
            <p:nvPr/>
          </p:nvSpPr>
          <p:spPr>
            <a:xfrm>
              <a:off x="-716735" y="3515235"/>
              <a:ext cx="135916" cy="308483"/>
            </a:xfrm>
            <a:custGeom>
              <a:pathLst>
                <a:path extrusionOk="0" h="120000" w="120000">
                  <a:moveTo>
                    <a:pt x="93033" y="0"/>
                  </a:moveTo>
                  <a:lnTo>
                    <a:pt x="101123" y="0"/>
                  </a:lnTo>
                  <a:lnTo>
                    <a:pt x="109213" y="2376"/>
                  </a:lnTo>
                  <a:lnTo>
                    <a:pt x="114606" y="8316"/>
                  </a:lnTo>
                  <a:lnTo>
                    <a:pt x="118651" y="14257"/>
                  </a:lnTo>
                  <a:lnTo>
                    <a:pt x="120000" y="20792"/>
                  </a:lnTo>
                  <a:lnTo>
                    <a:pt x="120000" y="27920"/>
                  </a:lnTo>
                  <a:lnTo>
                    <a:pt x="115955" y="36237"/>
                  </a:lnTo>
                  <a:lnTo>
                    <a:pt x="113258" y="43366"/>
                  </a:lnTo>
                  <a:lnTo>
                    <a:pt x="105168" y="52871"/>
                  </a:lnTo>
                  <a:lnTo>
                    <a:pt x="94382" y="70693"/>
                  </a:lnTo>
                  <a:lnTo>
                    <a:pt x="87640" y="78415"/>
                  </a:lnTo>
                  <a:lnTo>
                    <a:pt x="78202" y="91485"/>
                  </a:lnTo>
                  <a:lnTo>
                    <a:pt x="68764" y="105742"/>
                  </a:lnTo>
                  <a:lnTo>
                    <a:pt x="63370" y="112277"/>
                  </a:lnTo>
                  <a:lnTo>
                    <a:pt x="55280" y="116435"/>
                  </a:lnTo>
                  <a:lnTo>
                    <a:pt x="45842" y="118811"/>
                  </a:lnTo>
                  <a:lnTo>
                    <a:pt x="33707" y="120000"/>
                  </a:lnTo>
                  <a:lnTo>
                    <a:pt x="20224" y="118811"/>
                  </a:lnTo>
                  <a:lnTo>
                    <a:pt x="13483" y="115841"/>
                  </a:lnTo>
                  <a:lnTo>
                    <a:pt x="8089" y="111683"/>
                  </a:lnTo>
                  <a:lnTo>
                    <a:pt x="8089" y="100396"/>
                  </a:lnTo>
                  <a:lnTo>
                    <a:pt x="0" y="87326"/>
                  </a:lnTo>
                  <a:lnTo>
                    <a:pt x="0" y="81386"/>
                  </a:lnTo>
                  <a:lnTo>
                    <a:pt x="2696" y="77227"/>
                  </a:lnTo>
                  <a:lnTo>
                    <a:pt x="8089" y="72475"/>
                  </a:lnTo>
                  <a:lnTo>
                    <a:pt x="10786" y="65346"/>
                  </a:lnTo>
                  <a:lnTo>
                    <a:pt x="9438" y="57029"/>
                  </a:lnTo>
                  <a:lnTo>
                    <a:pt x="4044" y="48712"/>
                  </a:lnTo>
                  <a:lnTo>
                    <a:pt x="2696" y="43366"/>
                  </a:lnTo>
                  <a:lnTo>
                    <a:pt x="8089" y="38613"/>
                  </a:lnTo>
                  <a:lnTo>
                    <a:pt x="17528" y="35049"/>
                  </a:lnTo>
                  <a:lnTo>
                    <a:pt x="25617" y="32673"/>
                  </a:lnTo>
                  <a:lnTo>
                    <a:pt x="32359" y="32673"/>
                  </a:lnTo>
                  <a:lnTo>
                    <a:pt x="37752" y="32079"/>
                  </a:lnTo>
                  <a:lnTo>
                    <a:pt x="45842" y="29702"/>
                  </a:lnTo>
                  <a:lnTo>
                    <a:pt x="57977" y="24356"/>
                  </a:lnTo>
                  <a:lnTo>
                    <a:pt x="66067" y="17821"/>
                  </a:lnTo>
                  <a:lnTo>
                    <a:pt x="74157" y="13069"/>
                  </a:lnTo>
                  <a:lnTo>
                    <a:pt x="79550" y="7722"/>
                  </a:lnTo>
                  <a:lnTo>
                    <a:pt x="84943" y="3564"/>
                  </a:lnTo>
                  <a:lnTo>
                    <a:pt x="9303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8" name="Shape 78"/>
            <p:cNvSpPr/>
            <p:nvPr/>
          </p:nvSpPr>
          <p:spPr>
            <a:xfrm>
              <a:off x="-17309" y="3015859"/>
              <a:ext cx="39706" cy="106900"/>
            </a:xfrm>
            <a:custGeom>
              <a:pathLst>
                <a:path extrusionOk="0" h="120000" w="120000">
                  <a:moveTo>
                    <a:pt x="41538" y="0"/>
                  </a:moveTo>
                  <a:lnTo>
                    <a:pt x="64615" y="0"/>
                  </a:lnTo>
                  <a:lnTo>
                    <a:pt x="78461" y="8571"/>
                  </a:lnTo>
                  <a:lnTo>
                    <a:pt x="87692" y="20571"/>
                  </a:lnTo>
                  <a:lnTo>
                    <a:pt x="101538" y="34285"/>
                  </a:lnTo>
                  <a:lnTo>
                    <a:pt x="115384" y="44571"/>
                  </a:lnTo>
                  <a:lnTo>
                    <a:pt x="120000" y="53142"/>
                  </a:lnTo>
                  <a:lnTo>
                    <a:pt x="115384" y="70285"/>
                  </a:lnTo>
                  <a:lnTo>
                    <a:pt x="101538" y="89142"/>
                  </a:lnTo>
                  <a:lnTo>
                    <a:pt x="83076" y="104571"/>
                  </a:lnTo>
                  <a:lnTo>
                    <a:pt x="64615" y="116571"/>
                  </a:lnTo>
                  <a:lnTo>
                    <a:pt x="32307" y="120000"/>
                  </a:lnTo>
                  <a:lnTo>
                    <a:pt x="13846" y="109714"/>
                  </a:lnTo>
                  <a:lnTo>
                    <a:pt x="0" y="94285"/>
                  </a:lnTo>
                  <a:lnTo>
                    <a:pt x="0" y="70285"/>
                  </a:lnTo>
                  <a:lnTo>
                    <a:pt x="9230" y="46285"/>
                  </a:lnTo>
                  <a:lnTo>
                    <a:pt x="13846" y="25714"/>
                  </a:lnTo>
                  <a:lnTo>
                    <a:pt x="27692" y="8571"/>
                  </a:lnTo>
                  <a:lnTo>
                    <a:pt x="41538"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9" name="Shape 79"/>
            <p:cNvSpPr/>
            <p:nvPr/>
          </p:nvSpPr>
          <p:spPr>
            <a:xfrm>
              <a:off x="-1900262" y="1449010"/>
              <a:ext cx="3825468" cy="2583924"/>
            </a:xfrm>
            <a:custGeom>
              <a:pathLst>
                <a:path extrusionOk="0" h="120000" w="120000">
                  <a:moveTo>
                    <a:pt x="30802" y="82340"/>
                  </a:moveTo>
                  <a:lnTo>
                    <a:pt x="30371" y="82482"/>
                  </a:lnTo>
                  <a:lnTo>
                    <a:pt x="30179" y="82765"/>
                  </a:lnTo>
                  <a:lnTo>
                    <a:pt x="30131" y="83262"/>
                  </a:lnTo>
                  <a:lnTo>
                    <a:pt x="30083" y="83829"/>
                  </a:lnTo>
                  <a:lnTo>
                    <a:pt x="30083" y="84609"/>
                  </a:lnTo>
                  <a:lnTo>
                    <a:pt x="30131" y="85177"/>
                  </a:lnTo>
                  <a:lnTo>
                    <a:pt x="30323" y="85460"/>
                  </a:lnTo>
                  <a:lnTo>
                    <a:pt x="30658" y="85319"/>
                  </a:lnTo>
                  <a:lnTo>
                    <a:pt x="30994" y="84822"/>
                  </a:lnTo>
                  <a:lnTo>
                    <a:pt x="31233" y="84042"/>
                  </a:lnTo>
                  <a:lnTo>
                    <a:pt x="31425" y="83120"/>
                  </a:lnTo>
                  <a:lnTo>
                    <a:pt x="31377" y="82553"/>
                  </a:lnTo>
                  <a:lnTo>
                    <a:pt x="31185" y="82340"/>
                  </a:lnTo>
                  <a:lnTo>
                    <a:pt x="30802" y="82340"/>
                  </a:lnTo>
                  <a:close/>
                  <a:moveTo>
                    <a:pt x="29652" y="33120"/>
                  </a:moveTo>
                  <a:lnTo>
                    <a:pt x="29556" y="33191"/>
                  </a:lnTo>
                  <a:lnTo>
                    <a:pt x="29365" y="33262"/>
                  </a:lnTo>
                  <a:lnTo>
                    <a:pt x="29221" y="33617"/>
                  </a:lnTo>
                  <a:lnTo>
                    <a:pt x="29029" y="33971"/>
                  </a:lnTo>
                  <a:lnTo>
                    <a:pt x="28694" y="34822"/>
                  </a:lnTo>
                  <a:lnTo>
                    <a:pt x="28359" y="35602"/>
                  </a:lnTo>
                  <a:lnTo>
                    <a:pt x="27784" y="36524"/>
                  </a:lnTo>
                  <a:lnTo>
                    <a:pt x="27592" y="37021"/>
                  </a:lnTo>
                  <a:lnTo>
                    <a:pt x="27497" y="37446"/>
                  </a:lnTo>
                  <a:lnTo>
                    <a:pt x="27784" y="38085"/>
                  </a:lnTo>
                  <a:lnTo>
                    <a:pt x="27784" y="38510"/>
                  </a:lnTo>
                  <a:lnTo>
                    <a:pt x="27688" y="39007"/>
                  </a:lnTo>
                  <a:lnTo>
                    <a:pt x="27640" y="39432"/>
                  </a:lnTo>
                  <a:lnTo>
                    <a:pt x="27640" y="39645"/>
                  </a:lnTo>
                  <a:lnTo>
                    <a:pt x="27688" y="39716"/>
                  </a:lnTo>
                  <a:lnTo>
                    <a:pt x="27784" y="39645"/>
                  </a:lnTo>
                  <a:lnTo>
                    <a:pt x="28167" y="39290"/>
                  </a:lnTo>
                  <a:lnTo>
                    <a:pt x="28311" y="39148"/>
                  </a:lnTo>
                  <a:lnTo>
                    <a:pt x="28502" y="39007"/>
                  </a:lnTo>
                  <a:lnTo>
                    <a:pt x="29029" y="39007"/>
                  </a:lnTo>
                  <a:lnTo>
                    <a:pt x="29556" y="39148"/>
                  </a:lnTo>
                  <a:lnTo>
                    <a:pt x="29940" y="39007"/>
                  </a:lnTo>
                  <a:lnTo>
                    <a:pt x="30275" y="38652"/>
                  </a:lnTo>
                  <a:lnTo>
                    <a:pt x="30514" y="38226"/>
                  </a:lnTo>
                  <a:lnTo>
                    <a:pt x="30994" y="38085"/>
                  </a:lnTo>
                  <a:lnTo>
                    <a:pt x="31520" y="38085"/>
                  </a:lnTo>
                  <a:lnTo>
                    <a:pt x="32047" y="38156"/>
                  </a:lnTo>
                  <a:lnTo>
                    <a:pt x="33197" y="38936"/>
                  </a:lnTo>
                  <a:lnTo>
                    <a:pt x="33724" y="39219"/>
                  </a:lnTo>
                  <a:lnTo>
                    <a:pt x="34778" y="39219"/>
                  </a:lnTo>
                  <a:lnTo>
                    <a:pt x="35353" y="39007"/>
                  </a:lnTo>
                  <a:lnTo>
                    <a:pt x="35832" y="38936"/>
                  </a:lnTo>
                  <a:lnTo>
                    <a:pt x="36023" y="38652"/>
                  </a:lnTo>
                  <a:lnTo>
                    <a:pt x="36023" y="38085"/>
                  </a:lnTo>
                  <a:lnTo>
                    <a:pt x="35832" y="37446"/>
                  </a:lnTo>
                  <a:lnTo>
                    <a:pt x="35449" y="36879"/>
                  </a:lnTo>
                  <a:lnTo>
                    <a:pt x="34778" y="36099"/>
                  </a:lnTo>
                  <a:lnTo>
                    <a:pt x="34203" y="35460"/>
                  </a:lnTo>
                  <a:lnTo>
                    <a:pt x="33580" y="34822"/>
                  </a:lnTo>
                  <a:lnTo>
                    <a:pt x="33341" y="34751"/>
                  </a:lnTo>
                  <a:lnTo>
                    <a:pt x="33197" y="34539"/>
                  </a:lnTo>
                  <a:lnTo>
                    <a:pt x="33053" y="34468"/>
                  </a:lnTo>
                  <a:lnTo>
                    <a:pt x="32958" y="34255"/>
                  </a:lnTo>
                  <a:lnTo>
                    <a:pt x="32958" y="34184"/>
                  </a:lnTo>
                  <a:lnTo>
                    <a:pt x="33005" y="34042"/>
                  </a:lnTo>
                  <a:lnTo>
                    <a:pt x="33389" y="33758"/>
                  </a:lnTo>
                  <a:lnTo>
                    <a:pt x="33580" y="33475"/>
                  </a:lnTo>
                  <a:lnTo>
                    <a:pt x="33676" y="33262"/>
                  </a:lnTo>
                  <a:lnTo>
                    <a:pt x="33676" y="33191"/>
                  </a:lnTo>
                  <a:lnTo>
                    <a:pt x="33580" y="33120"/>
                  </a:lnTo>
                  <a:lnTo>
                    <a:pt x="33485" y="33120"/>
                  </a:lnTo>
                  <a:lnTo>
                    <a:pt x="33005" y="33191"/>
                  </a:lnTo>
                  <a:lnTo>
                    <a:pt x="32622" y="33404"/>
                  </a:lnTo>
                  <a:lnTo>
                    <a:pt x="32431" y="33758"/>
                  </a:lnTo>
                  <a:lnTo>
                    <a:pt x="32335" y="34184"/>
                  </a:lnTo>
                  <a:lnTo>
                    <a:pt x="32143" y="34468"/>
                  </a:lnTo>
                  <a:lnTo>
                    <a:pt x="32047" y="34751"/>
                  </a:lnTo>
                  <a:lnTo>
                    <a:pt x="31856" y="34964"/>
                  </a:lnTo>
                  <a:lnTo>
                    <a:pt x="31760" y="35035"/>
                  </a:lnTo>
                  <a:lnTo>
                    <a:pt x="31616" y="35177"/>
                  </a:lnTo>
                  <a:lnTo>
                    <a:pt x="31520" y="35319"/>
                  </a:lnTo>
                  <a:lnTo>
                    <a:pt x="31233" y="35531"/>
                  </a:lnTo>
                  <a:lnTo>
                    <a:pt x="31041" y="35531"/>
                  </a:lnTo>
                  <a:lnTo>
                    <a:pt x="30802" y="34751"/>
                  </a:lnTo>
                  <a:lnTo>
                    <a:pt x="30275" y="33404"/>
                  </a:lnTo>
                  <a:lnTo>
                    <a:pt x="29988" y="33120"/>
                  </a:lnTo>
                  <a:lnTo>
                    <a:pt x="29652" y="33120"/>
                  </a:lnTo>
                  <a:close/>
                  <a:moveTo>
                    <a:pt x="41916" y="32127"/>
                  </a:moveTo>
                  <a:lnTo>
                    <a:pt x="41868" y="32198"/>
                  </a:lnTo>
                  <a:lnTo>
                    <a:pt x="41724" y="32340"/>
                  </a:lnTo>
                  <a:lnTo>
                    <a:pt x="41389" y="32836"/>
                  </a:lnTo>
                  <a:lnTo>
                    <a:pt x="41197" y="32978"/>
                  </a:lnTo>
                  <a:lnTo>
                    <a:pt x="41005" y="33262"/>
                  </a:lnTo>
                  <a:lnTo>
                    <a:pt x="40622" y="33404"/>
                  </a:lnTo>
                  <a:lnTo>
                    <a:pt x="40143" y="33262"/>
                  </a:lnTo>
                  <a:lnTo>
                    <a:pt x="39760" y="33191"/>
                  </a:lnTo>
                  <a:lnTo>
                    <a:pt x="39425" y="33262"/>
                  </a:lnTo>
                  <a:lnTo>
                    <a:pt x="38898" y="34042"/>
                  </a:lnTo>
                  <a:lnTo>
                    <a:pt x="38706" y="34822"/>
                  </a:lnTo>
                  <a:lnTo>
                    <a:pt x="38850" y="35602"/>
                  </a:lnTo>
                  <a:lnTo>
                    <a:pt x="39041" y="36099"/>
                  </a:lnTo>
                  <a:lnTo>
                    <a:pt x="39281" y="36808"/>
                  </a:lnTo>
                  <a:lnTo>
                    <a:pt x="39616" y="37588"/>
                  </a:lnTo>
                  <a:lnTo>
                    <a:pt x="39952" y="38156"/>
                  </a:lnTo>
                  <a:lnTo>
                    <a:pt x="40239" y="38439"/>
                  </a:lnTo>
                  <a:lnTo>
                    <a:pt x="40479" y="38510"/>
                  </a:lnTo>
                  <a:lnTo>
                    <a:pt x="41245" y="38936"/>
                  </a:lnTo>
                  <a:lnTo>
                    <a:pt x="41485" y="39290"/>
                  </a:lnTo>
                  <a:lnTo>
                    <a:pt x="41341" y="39787"/>
                  </a:lnTo>
                  <a:lnTo>
                    <a:pt x="40814" y="40567"/>
                  </a:lnTo>
                  <a:lnTo>
                    <a:pt x="40526" y="40780"/>
                  </a:lnTo>
                  <a:lnTo>
                    <a:pt x="40239" y="40780"/>
                  </a:lnTo>
                  <a:lnTo>
                    <a:pt x="40000" y="40851"/>
                  </a:lnTo>
                  <a:lnTo>
                    <a:pt x="39952" y="41276"/>
                  </a:lnTo>
                  <a:lnTo>
                    <a:pt x="40095" y="42411"/>
                  </a:lnTo>
                  <a:lnTo>
                    <a:pt x="40239" y="42836"/>
                  </a:lnTo>
                  <a:lnTo>
                    <a:pt x="40335" y="43120"/>
                  </a:lnTo>
                  <a:lnTo>
                    <a:pt x="40718" y="43333"/>
                  </a:lnTo>
                  <a:lnTo>
                    <a:pt x="41245" y="43617"/>
                  </a:lnTo>
                  <a:lnTo>
                    <a:pt x="41772" y="43758"/>
                  </a:lnTo>
                  <a:lnTo>
                    <a:pt x="42203" y="43971"/>
                  </a:lnTo>
                  <a:lnTo>
                    <a:pt x="42586" y="43971"/>
                  </a:lnTo>
                  <a:lnTo>
                    <a:pt x="43017" y="43900"/>
                  </a:lnTo>
                  <a:lnTo>
                    <a:pt x="43497" y="43617"/>
                  </a:lnTo>
                  <a:lnTo>
                    <a:pt x="43640" y="43333"/>
                  </a:lnTo>
                  <a:lnTo>
                    <a:pt x="43544" y="42624"/>
                  </a:lnTo>
                  <a:lnTo>
                    <a:pt x="43449" y="41631"/>
                  </a:lnTo>
                  <a:lnTo>
                    <a:pt x="43209" y="40709"/>
                  </a:lnTo>
                  <a:lnTo>
                    <a:pt x="42970" y="40000"/>
                  </a:lnTo>
                  <a:lnTo>
                    <a:pt x="42922" y="39787"/>
                  </a:lnTo>
                  <a:lnTo>
                    <a:pt x="42922" y="39716"/>
                  </a:lnTo>
                  <a:lnTo>
                    <a:pt x="43017" y="39290"/>
                  </a:lnTo>
                  <a:lnTo>
                    <a:pt x="43209" y="39007"/>
                  </a:lnTo>
                  <a:lnTo>
                    <a:pt x="43353" y="38652"/>
                  </a:lnTo>
                  <a:lnTo>
                    <a:pt x="43161" y="38368"/>
                  </a:lnTo>
                  <a:lnTo>
                    <a:pt x="42922" y="38156"/>
                  </a:lnTo>
                  <a:lnTo>
                    <a:pt x="42682" y="38085"/>
                  </a:lnTo>
                  <a:lnTo>
                    <a:pt x="42443" y="37659"/>
                  </a:lnTo>
                  <a:lnTo>
                    <a:pt x="42299" y="37375"/>
                  </a:lnTo>
                  <a:lnTo>
                    <a:pt x="42251" y="37092"/>
                  </a:lnTo>
                  <a:lnTo>
                    <a:pt x="42107" y="36808"/>
                  </a:lnTo>
                  <a:lnTo>
                    <a:pt x="42059" y="36524"/>
                  </a:lnTo>
                  <a:lnTo>
                    <a:pt x="41868" y="36241"/>
                  </a:lnTo>
                  <a:lnTo>
                    <a:pt x="41724" y="36099"/>
                  </a:lnTo>
                  <a:lnTo>
                    <a:pt x="41532" y="36099"/>
                  </a:lnTo>
                  <a:lnTo>
                    <a:pt x="41485" y="36241"/>
                  </a:lnTo>
                  <a:lnTo>
                    <a:pt x="41389" y="36241"/>
                  </a:lnTo>
                  <a:lnTo>
                    <a:pt x="41389" y="36099"/>
                  </a:lnTo>
                  <a:lnTo>
                    <a:pt x="41341" y="36028"/>
                  </a:lnTo>
                  <a:lnTo>
                    <a:pt x="41341" y="35602"/>
                  </a:lnTo>
                  <a:lnTo>
                    <a:pt x="41485" y="34964"/>
                  </a:lnTo>
                  <a:lnTo>
                    <a:pt x="41772" y="34468"/>
                  </a:lnTo>
                  <a:lnTo>
                    <a:pt x="42107" y="34397"/>
                  </a:lnTo>
                  <a:lnTo>
                    <a:pt x="42778" y="34751"/>
                  </a:lnTo>
                  <a:lnTo>
                    <a:pt x="43161" y="34822"/>
                  </a:lnTo>
                  <a:lnTo>
                    <a:pt x="43544" y="34751"/>
                  </a:lnTo>
                  <a:lnTo>
                    <a:pt x="43880" y="34539"/>
                  </a:lnTo>
                  <a:lnTo>
                    <a:pt x="43880" y="34255"/>
                  </a:lnTo>
                  <a:lnTo>
                    <a:pt x="43497" y="33262"/>
                  </a:lnTo>
                  <a:lnTo>
                    <a:pt x="43305" y="32907"/>
                  </a:lnTo>
                  <a:lnTo>
                    <a:pt x="43017" y="32553"/>
                  </a:lnTo>
                  <a:lnTo>
                    <a:pt x="42634" y="32198"/>
                  </a:lnTo>
                  <a:lnTo>
                    <a:pt x="42203" y="32127"/>
                  </a:lnTo>
                  <a:lnTo>
                    <a:pt x="41916" y="32127"/>
                  </a:lnTo>
                  <a:close/>
                  <a:moveTo>
                    <a:pt x="29892" y="17234"/>
                  </a:moveTo>
                  <a:lnTo>
                    <a:pt x="29556" y="17375"/>
                  </a:lnTo>
                  <a:lnTo>
                    <a:pt x="29365" y="17730"/>
                  </a:lnTo>
                  <a:lnTo>
                    <a:pt x="29413" y="18226"/>
                  </a:lnTo>
                  <a:lnTo>
                    <a:pt x="29748" y="18510"/>
                  </a:lnTo>
                  <a:lnTo>
                    <a:pt x="30131" y="18794"/>
                  </a:lnTo>
                  <a:lnTo>
                    <a:pt x="30514" y="18794"/>
                  </a:lnTo>
                  <a:lnTo>
                    <a:pt x="30802" y="18652"/>
                  </a:lnTo>
                  <a:lnTo>
                    <a:pt x="30802" y="18226"/>
                  </a:lnTo>
                  <a:lnTo>
                    <a:pt x="30610" y="17872"/>
                  </a:lnTo>
                  <a:lnTo>
                    <a:pt x="30275" y="17446"/>
                  </a:lnTo>
                  <a:lnTo>
                    <a:pt x="29892" y="17234"/>
                  </a:lnTo>
                  <a:close/>
                  <a:moveTo>
                    <a:pt x="72814" y="0"/>
                  </a:moveTo>
                  <a:lnTo>
                    <a:pt x="72910" y="70"/>
                  </a:lnTo>
                  <a:lnTo>
                    <a:pt x="72910" y="141"/>
                  </a:lnTo>
                  <a:lnTo>
                    <a:pt x="73101" y="354"/>
                  </a:lnTo>
                  <a:lnTo>
                    <a:pt x="73341" y="354"/>
                  </a:lnTo>
                  <a:lnTo>
                    <a:pt x="73772" y="283"/>
                  </a:lnTo>
                  <a:lnTo>
                    <a:pt x="74299" y="354"/>
                  </a:lnTo>
                  <a:lnTo>
                    <a:pt x="74874" y="638"/>
                  </a:lnTo>
                  <a:lnTo>
                    <a:pt x="75065" y="851"/>
                  </a:lnTo>
                  <a:lnTo>
                    <a:pt x="75209" y="921"/>
                  </a:lnTo>
                  <a:lnTo>
                    <a:pt x="75305" y="921"/>
                  </a:lnTo>
                  <a:lnTo>
                    <a:pt x="75305" y="1063"/>
                  </a:lnTo>
                  <a:lnTo>
                    <a:pt x="75065" y="1063"/>
                  </a:lnTo>
                  <a:lnTo>
                    <a:pt x="75065" y="1134"/>
                  </a:lnTo>
                  <a:lnTo>
                    <a:pt x="75113" y="1205"/>
                  </a:lnTo>
                  <a:lnTo>
                    <a:pt x="75305" y="1418"/>
                  </a:lnTo>
                  <a:lnTo>
                    <a:pt x="75592" y="1347"/>
                  </a:lnTo>
                  <a:lnTo>
                    <a:pt x="75832" y="1134"/>
                  </a:lnTo>
                  <a:lnTo>
                    <a:pt x="76311" y="921"/>
                  </a:lnTo>
                  <a:lnTo>
                    <a:pt x="76982" y="851"/>
                  </a:lnTo>
                  <a:lnTo>
                    <a:pt x="77556" y="921"/>
                  </a:lnTo>
                  <a:lnTo>
                    <a:pt x="78467" y="1134"/>
                  </a:lnTo>
                  <a:lnTo>
                    <a:pt x="78994" y="1134"/>
                  </a:lnTo>
                  <a:lnTo>
                    <a:pt x="79520" y="1347"/>
                  </a:lnTo>
                  <a:lnTo>
                    <a:pt x="79952" y="1631"/>
                  </a:lnTo>
                  <a:lnTo>
                    <a:pt x="80095" y="1985"/>
                  </a:lnTo>
                  <a:lnTo>
                    <a:pt x="80047" y="2482"/>
                  </a:lnTo>
                  <a:lnTo>
                    <a:pt x="79856" y="2978"/>
                  </a:lnTo>
                  <a:lnTo>
                    <a:pt x="79568" y="3475"/>
                  </a:lnTo>
                  <a:lnTo>
                    <a:pt x="79329" y="3829"/>
                  </a:lnTo>
                  <a:lnTo>
                    <a:pt x="79377" y="3971"/>
                  </a:lnTo>
                  <a:lnTo>
                    <a:pt x="79473" y="4113"/>
                  </a:lnTo>
                  <a:lnTo>
                    <a:pt x="79568" y="4113"/>
                  </a:lnTo>
                  <a:lnTo>
                    <a:pt x="79712" y="4255"/>
                  </a:lnTo>
                  <a:lnTo>
                    <a:pt x="81437" y="4255"/>
                  </a:lnTo>
                  <a:lnTo>
                    <a:pt x="82059" y="4326"/>
                  </a:lnTo>
                  <a:lnTo>
                    <a:pt x="82682" y="4468"/>
                  </a:lnTo>
                  <a:lnTo>
                    <a:pt x="83305" y="4751"/>
                  </a:lnTo>
                  <a:lnTo>
                    <a:pt x="83784" y="5035"/>
                  </a:lnTo>
                  <a:lnTo>
                    <a:pt x="84119" y="5248"/>
                  </a:lnTo>
                  <a:lnTo>
                    <a:pt x="84502" y="5106"/>
                  </a:lnTo>
                  <a:lnTo>
                    <a:pt x="84934" y="4893"/>
                  </a:lnTo>
                  <a:lnTo>
                    <a:pt x="85604" y="4326"/>
                  </a:lnTo>
                  <a:lnTo>
                    <a:pt x="86131" y="4113"/>
                  </a:lnTo>
                  <a:lnTo>
                    <a:pt x="86706" y="4042"/>
                  </a:lnTo>
                  <a:lnTo>
                    <a:pt x="87185" y="3971"/>
                  </a:lnTo>
                  <a:lnTo>
                    <a:pt x="88095" y="3971"/>
                  </a:lnTo>
                  <a:lnTo>
                    <a:pt x="88622" y="4042"/>
                  </a:lnTo>
                  <a:lnTo>
                    <a:pt x="88862" y="4113"/>
                  </a:lnTo>
                  <a:lnTo>
                    <a:pt x="89005" y="4539"/>
                  </a:lnTo>
                  <a:lnTo>
                    <a:pt x="89101" y="5248"/>
                  </a:lnTo>
                  <a:lnTo>
                    <a:pt x="89149" y="5957"/>
                  </a:lnTo>
                  <a:lnTo>
                    <a:pt x="89197" y="6312"/>
                  </a:lnTo>
                  <a:lnTo>
                    <a:pt x="89293" y="6666"/>
                  </a:lnTo>
                  <a:lnTo>
                    <a:pt x="89580" y="7163"/>
                  </a:lnTo>
                  <a:lnTo>
                    <a:pt x="89820" y="7375"/>
                  </a:lnTo>
                  <a:lnTo>
                    <a:pt x="90011" y="7446"/>
                  </a:lnTo>
                  <a:lnTo>
                    <a:pt x="90347" y="7375"/>
                  </a:lnTo>
                  <a:lnTo>
                    <a:pt x="90730" y="6950"/>
                  </a:lnTo>
                  <a:lnTo>
                    <a:pt x="91065" y="6453"/>
                  </a:lnTo>
                  <a:lnTo>
                    <a:pt x="91305" y="6170"/>
                  </a:lnTo>
                  <a:lnTo>
                    <a:pt x="91449" y="6170"/>
                  </a:lnTo>
                  <a:lnTo>
                    <a:pt x="91497" y="6312"/>
                  </a:lnTo>
                  <a:lnTo>
                    <a:pt x="91640" y="6382"/>
                  </a:lnTo>
                  <a:lnTo>
                    <a:pt x="91832" y="6666"/>
                  </a:lnTo>
                  <a:lnTo>
                    <a:pt x="91976" y="6737"/>
                  </a:lnTo>
                  <a:lnTo>
                    <a:pt x="92023" y="6666"/>
                  </a:lnTo>
                  <a:lnTo>
                    <a:pt x="92215" y="6595"/>
                  </a:lnTo>
                  <a:lnTo>
                    <a:pt x="93604" y="6595"/>
                  </a:lnTo>
                  <a:lnTo>
                    <a:pt x="93988" y="6382"/>
                  </a:lnTo>
                  <a:lnTo>
                    <a:pt x="94323" y="6170"/>
                  </a:lnTo>
                  <a:lnTo>
                    <a:pt x="95041" y="6170"/>
                  </a:lnTo>
                  <a:lnTo>
                    <a:pt x="95520" y="5531"/>
                  </a:lnTo>
                  <a:lnTo>
                    <a:pt x="95616" y="5035"/>
                  </a:lnTo>
                  <a:lnTo>
                    <a:pt x="95712" y="4609"/>
                  </a:lnTo>
                  <a:lnTo>
                    <a:pt x="95712" y="4468"/>
                  </a:lnTo>
                  <a:lnTo>
                    <a:pt x="95808" y="4042"/>
                  </a:lnTo>
                  <a:lnTo>
                    <a:pt x="95808" y="3829"/>
                  </a:lnTo>
                  <a:lnTo>
                    <a:pt x="95712" y="3475"/>
                  </a:lnTo>
                  <a:lnTo>
                    <a:pt x="95425" y="3191"/>
                  </a:lnTo>
                  <a:lnTo>
                    <a:pt x="95041" y="3049"/>
                  </a:lnTo>
                  <a:lnTo>
                    <a:pt x="94562" y="3049"/>
                  </a:lnTo>
                  <a:lnTo>
                    <a:pt x="93988" y="2907"/>
                  </a:lnTo>
                  <a:lnTo>
                    <a:pt x="93844" y="2765"/>
                  </a:lnTo>
                  <a:lnTo>
                    <a:pt x="93748" y="2624"/>
                  </a:lnTo>
                  <a:lnTo>
                    <a:pt x="93652" y="2269"/>
                  </a:lnTo>
                  <a:lnTo>
                    <a:pt x="93748" y="2127"/>
                  </a:lnTo>
                  <a:lnTo>
                    <a:pt x="93748" y="1843"/>
                  </a:lnTo>
                  <a:lnTo>
                    <a:pt x="93796" y="1631"/>
                  </a:lnTo>
                  <a:lnTo>
                    <a:pt x="93988" y="1347"/>
                  </a:lnTo>
                  <a:lnTo>
                    <a:pt x="94131" y="1347"/>
                  </a:lnTo>
                  <a:lnTo>
                    <a:pt x="94179" y="1418"/>
                  </a:lnTo>
                  <a:lnTo>
                    <a:pt x="94275" y="1631"/>
                  </a:lnTo>
                  <a:lnTo>
                    <a:pt x="94467" y="1914"/>
                  </a:lnTo>
                  <a:lnTo>
                    <a:pt x="94802" y="1843"/>
                  </a:lnTo>
                  <a:lnTo>
                    <a:pt x="95952" y="1843"/>
                  </a:lnTo>
                  <a:lnTo>
                    <a:pt x="96000" y="1702"/>
                  </a:lnTo>
                  <a:lnTo>
                    <a:pt x="96000" y="1631"/>
                  </a:lnTo>
                  <a:lnTo>
                    <a:pt x="96095" y="1631"/>
                  </a:lnTo>
                  <a:lnTo>
                    <a:pt x="96095" y="1489"/>
                  </a:lnTo>
                  <a:lnTo>
                    <a:pt x="96143" y="1489"/>
                  </a:lnTo>
                  <a:lnTo>
                    <a:pt x="96479" y="1631"/>
                  </a:lnTo>
                  <a:lnTo>
                    <a:pt x="96958" y="1702"/>
                  </a:lnTo>
                  <a:lnTo>
                    <a:pt x="97485" y="1914"/>
                  </a:lnTo>
                  <a:lnTo>
                    <a:pt x="97868" y="1985"/>
                  </a:lnTo>
                  <a:lnTo>
                    <a:pt x="98059" y="1985"/>
                  </a:lnTo>
                  <a:lnTo>
                    <a:pt x="98251" y="2198"/>
                  </a:lnTo>
                  <a:lnTo>
                    <a:pt x="98395" y="2269"/>
                  </a:lnTo>
                  <a:lnTo>
                    <a:pt x="98586" y="2482"/>
                  </a:lnTo>
                  <a:lnTo>
                    <a:pt x="98634" y="2695"/>
                  </a:lnTo>
                  <a:lnTo>
                    <a:pt x="98778" y="2765"/>
                  </a:lnTo>
                  <a:lnTo>
                    <a:pt x="98826" y="2978"/>
                  </a:lnTo>
                  <a:lnTo>
                    <a:pt x="98730" y="3049"/>
                  </a:lnTo>
                  <a:lnTo>
                    <a:pt x="98299" y="3262"/>
                  </a:lnTo>
                  <a:lnTo>
                    <a:pt x="97389" y="3687"/>
                  </a:lnTo>
                  <a:lnTo>
                    <a:pt x="97053" y="3758"/>
                  </a:lnTo>
                  <a:lnTo>
                    <a:pt x="96958" y="3758"/>
                  </a:lnTo>
                  <a:lnTo>
                    <a:pt x="96958" y="3829"/>
                  </a:lnTo>
                  <a:lnTo>
                    <a:pt x="96862" y="4042"/>
                  </a:lnTo>
                  <a:lnTo>
                    <a:pt x="96958" y="4113"/>
                  </a:lnTo>
                  <a:lnTo>
                    <a:pt x="97005" y="4326"/>
                  </a:lnTo>
                  <a:lnTo>
                    <a:pt x="97053" y="4468"/>
                  </a:lnTo>
                  <a:lnTo>
                    <a:pt x="97197" y="4468"/>
                  </a:lnTo>
                  <a:lnTo>
                    <a:pt x="97389" y="4539"/>
                  </a:lnTo>
                  <a:lnTo>
                    <a:pt x="97676" y="4609"/>
                  </a:lnTo>
                  <a:lnTo>
                    <a:pt x="97916" y="4822"/>
                  </a:lnTo>
                  <a:lnTo>
                    <a:pt x="98203" y="5106"/>
                  </a:lnTo>
                  <a:lnTo>
                    <a:pt x="98491" y="5319"/>
                  </a:lnTo>
                  <a:lnTo>
                    <a:pt x="99017" y="5319"/>
                  </a:lnTo>
                  <a:lnTo>
                    <a:pt x="99640" y="5248"/>
                  </a:lnTo>
                  <a:lnTo>
                    <a:pt x="100071" y="5106"/>
                  </a:lnTo>
                  <a:lnTo>
                    <a:pt x="100359" y="5106"/>
                  </a:lnTo>
                  <a:lnTo>
                    <a:pt x="100934" y="5390"/>
                  </a:lnTo>
                  <a:lnTo>
                    <a:pt x="101317" y="5815"/>
                  </a:lnTo>
                  <a:lnTo>
                    <a:pt x="101796" y="6312"/>
                  </a:lnTo>
                  <a:lnTo>
                    <a:pt x="102371" y="6737"/>
                  </a:lnTo>
                  <a:lnTo>
                    <a:pt x="102706" y="7092"/>
                  </a:lnTo>
                  <a:lnTo>
                    <a:pt x="102850" y="7163"/>
                  </a:lnTo>
                  <a:lnTo>
                    <a:pt x="103377" y="7163"/>
                  </a:lnTo>
                  <a:lnTo>
                    <a:pt x="103952" y="7092"/>
                  </a:lnTo>
                  <a:lnTo>
                    <a:pt x="105245" y="6879"/>
                  </a:lnTo>
                  <a:lnTo>
                    <a:pt x="106491" y="6879"/>
                  </a:lnTo>
                  <a:lnTo>
                    <a:pt x="106826" y="7092"/>
                  </a:lnTo>
                  <a:lnTo>
                    <a:pt x="107353" y="7517"/>
                  </a:lnTo>
                  <a:lnTo>
                    <a:pt x="108023" y="8226"/>
                  </a:lnTo>
                  <a:lnTo>
                    <a:pt x="108407" y="8581"/>
                  </a:lnTo>
                  <a:lnTo>
                    <a:pt x="108790" y="8581"/>
                  </a:lnTo>
                  <a:lnTo>
                    <a:pt x="109269" y="8510"/>
                  </a:lnTo>
                  <a:lnTo>
                    <a:pt x="110083" y="8297"/>
                  </a:lnTo>
                  <a:lnTo>
                    <a:pt x="110946" y="8226"/>
                  </a:lnTo>
                  <a:lnTo>
                    <a:pt x="111952" y="8226"/>
                  </a:lnTo>
                  <a:lnTo>
                    <a:pt x="112526" y="8297"/>
                  </a:lnTo>
                  <a:lnTo>
                    <a:pt x="113101" y="8510"/>
                  </a:lnTo>
                  <a:lnTo>
                    <a:pt x="113437" y="8936"/>
                  </a:lnTo>
                  <a:lnTo>
                    <a:pt x="113580" y="9290"/>
                  </a:lnTo>
                  <a:lnTo>
                    <a:pt x="113772" y="9503"/>
                  </a:lnTo>
                  <a:lnTo>
                    <a:pt x="113916" y="9574"/>
                  </a:lnTo>
                  <a:lnTo>
                    <a:pt x="114107" y="9574"/>
                  </a:lnTo>
                  <a:lnTo>
                    <a:pt x="114155" y="9361"/>
                  </a:lnTo>
                  <a:lnTo>
                    <a:pt x="114299" y="9078"/>
                  </a:lnTo>
                  <a:lnTo>
                    <a:pt x="114443" y="8581"/>
                  </a:lnTo>
                  <a:lnTo>
                    <a:pt x="114634" y="8156"/>
                  </a:lnTo>
                  <a:lnTo>
                    <a:pt x="114826" y="7872"/>
                  </a:lnTo>
                  <a:lnTo>
                    <a:pt x="115017" y="7872"/>
                  </a:lnTo>
                  <a:lnTo>
                    <a:pt x="115353" y="7943"/>
                  </a:lnTo>
                  <a:lnTo>
                    <a:pt x="115736" y="8156"/>
                  </a:lnTo>
                  <a:lnTo>
                    <a:pt x="116071" y="8439"/>
                  </a:lnTo>
                  <a:lnTo>
                    <a:pt x="116502" y="8581"/>
                  </a:lnTo>
                  <a:lnTo>
                    <a:pt x="117892" y="8581"/>
                  </a:lnTo>
                  <a:lnTo>
                    <a:pt x="118562" y="8510"/>
                  </a:lnTo>
                  <a:lnTo>
                    <a:pt x="118994" y="8581"/>
                  </a:lnTo>
                  <a:lnTo>
                    <a:pt x="119425" y="8936"/>
                  </a:lnTo>
                  <a:lnTo>
                    <a:pt x="119808" y="9290"/>
                  </a:lnTo>
                  <a:lnTo>
                    <a:pt x="120000" y="9858"/>
                  </a:lnTo>
                  <a:lnTo>
                    <a:pt x="119712" y="10851"/>
                  </a:lnTo>
                  <a:lnTo>
                    <a:pt x="119712" y="11418"/>
                  </a:lnTo>
                  <a:lnTo>
                    <a:pt x="120000" y="12624"/>
                  </a:lnTo>
                  <a:lnTo>
                    <a:pt x="120000" y="13049"/>
                  </a:lnTo>
                  <a:lnTo>
                    <a:pt x="119952" y="13404"/>
                  </a:lnTo>
                  <a:lnTo>
                    <a:pt x="119664" y="13758"/>
                  </a:lnTo>
                  <a:lnTo>
                    <a:pt x="119520" y="13829"/>
                  </a:lnTo>
                  <a:lnTo>
                    <a:pt x="119329" y="13971"/>
                  </a:lnTo>
                  <a:lnTo>
                    <a:pt x="119233" y="14042"/>
                  </a:lnTo>
                  <a:lnTo>
                    <a:pt x="118994" y="14042"/>
                  </a:lnTo>
                  <a:lnTo>
                    <a:pt x="118898" y="14255"/>
                  </a:lnTo>
                  <a:lnTo>
                    <a:pt x="118994" y="14539"/>
                  </a:lnTo>
                  <a:lnTo>
                    <a:pt x="119233" y="15035"/>
                  </a:lnTo>
                  <a:lnTo>
                    <a:pt x="119520" y="15390"/>
                  </a:lnTo>
                  <a:lnTo>
                    <a:pt x="119808" y="15815"/>
                  </a:lnTo>
                  <a:lnTo>
                    <a:pt x="119952" y="16170"/>
                  </a:lnTo>
                  <a:lnTo>
                    <a:pt x="119856" y="16382"/>
                  </a:lnTo>
                  <a:lnTo>
                    <a:pt x="119808" y="16453"/>
                  </a:lnTo>
                  <a:lnTo>
                    <a:pt x="119329" y="16453"/>
                  </a:lnTo>
                  <a:lnTo>
                    <a:pt x="119233" y="16382"/>
                  </a:lnTo>
                  <a:lnTo>
                    <a:pt x="118898" y="16312"/>
                  </a:lnTo>
                  <a:lnTo>
                    <a:pt x="118275" y="16382"/>
                  </a:lnTo>
                  <a:lnTo>
                    <a:pt x="117652" y="16666"/>
                  </a:lnTo>
                  <a:lnTo>
                    <a:pt x="116790" y="16950"/>
                  </a:lnTo>
                  <a:lnTo>
                    <a:pt x="116119" y="17375"/>
                  </a:lnTo>
                  <a:lnTo>
                    <a:pt x="115544" y="17872"/>
                  </a:lnTo>
                  <a:lnTo>
                    <a:pt x="115065" y="18226"/>
                  </a:lnTo>
                  <a:lnTo>
                    <a:pt x="114491" y="18510"/>
                  </a:lnTo>
                  <a:lnTo>
                    <a:pt x="113820" y="18723"/>
                  </a:lnTo>
                  <a:lnTo>
                    <a:pt x="112718" y="18723"/>
                  </a:lnTo>
                  <a:lnTo>
                    <a:pt x="112335" y="18652"/>
                  </a:lnTo>
                  <a:lnTo>
                    <a:pt x="111616" y="18652"/>
                  </a:lnTo>
                  <a:lnTo>
                    <a:pt x="110802" y="18723"/>
                  </a:lnTo>
                  <a:lnTo>
                    <a:pt x="110371" y="18936"/>
                  </a:lnTo>
                  <a:lnTo>
                    <a:pt x="110083" y="19290"/>
                  </a:lnTo>
                  <a:lnTo>
                    <a:pt x="109796" y="20283"/>
                  </a:lnTo>
                  <a:lnTo>
                    <a:pt x="109700" y="20567"/>
                  </a:lnTo>
                  <a:lnTo>
                    <a:pt x="109700" y="20921"/>
                  </a:lnTo>
                  <a:lnTo>
                    <a:pt x="109796" y="21063"/>
                  </a:lnTo>
                  <a:lnTo>
                    <a:pt x="109796" y="21276"/>
                  </a:lnTo>
                  <a:lnTo>
                    <a:pt x="109844" y="21347"/>
                  </a:lnTo>
                  <a:lnTo>
                    <a:pt x="109844" y="21560"/>
                  </a:lnTo>
                  <a:lnTo>
                    <a:pt x="109796" y="21702"/>
                  </a:lnTo>
                  <a:lnTo>
                    <a:pt x="109508" y="22836"/>
                  </a:lnTo>
                  <a:lnTo>
                    <a:pt x="109365" y="23900"/>
                  </a:lnTo>
                  <a:lnTo>
                    <a:pt x="109269" y="24255"/>
                  </a:lnTo>
                  <a:lnTo>
                    <a:pt x="108838" y="24468"/>
                  </a:lnTo>
                  <a:lnTo>
                    <a:pt x="108455" y="24751"/>
                  </a:lnTo>
                  <a:lnTo>
                    <a:pt x="108119" y="25106"/>
                  </a:lnTo>
                  <a:lnTo>
                    <a:pt x="107736" y="25886"/>
                  </a:lnTo>
                  <a:lnTo>
                    <a:pt x="107161" y="26950"/>
                  </a:lnTo>
                  <a:lnTo>
                    <a:pt x="105964" y="28723"/>
                  </a:lnTo>
                  <a:lnTo>
                    <a:pt x="105532" y="29290"/>
                  </a:lnTo>
                  <a:lnTo>
                    <a:pt x="105197" y="30000"/>
                  </a:lnTo>
                  <a:lnTo>
                    <a:pt x="105005" y="30354"/>
                  </a:lnTo>
                  <a:lnTo>
                    <a:pt x="104910" y="30567"/>
                  </a:lnTo>
                  <a:lnTo>
                    <a:pt x="105005" y="30283"/>
                  </a:lnTo>
                  <a:lnTo>
                    <a:pt x="105053" y="29716"/>
                  </a:lnTo>
                  <a:lnTo>
                    <a:pt x="105245" y="28794"/>
                  </a:lnTo>
                  <a:lnTo>
                    <a:pt x="105532" y="27943"/>
                  </a:lnTo>
                  <a:lnTo>
                    <a:pt x="105628" y="27304"/>
                  </a:lnTo>
                  <a:lnTo>
                    <a:pt x="105532" y="26524"/>
                  </a:lnTo>
                  <a:lnTo>
                    <a:pt x="105149" y="24964"/>
                  </a:lnTo>
                  <a:lnTo>
                    <a:pt x="105005" y="24184"/>
                  </a:lnTo>
                  <a:lnTo>
                    <a:pt x="105005" y="23404"/>
                  </a:lnTo>
                  <a:lnTo>
                    <a:pt x="105197" y="22836"/>
                  </a:lnTo>
                  <a:lnTo>
                    <a:pt x="105437" y="22198"/>
                  </a:lnTo>
                  <a:lnTo>
                    <a:pt x="105772" y="21560"/>
                  </a:lnTo>
                  <a:lnTo>
                    <a:pt x="106299" y="20851"/>
                  </a:lnTo>
                  <a:lnTo>
                    <a:pt x="106970" y="20354"/>
                  </a:lnTo>
                  <a:lnTo>
                    <a:pt x="107544" y="19858"/>
                  </a:lnTo>
                  <a:lnTo>
                    <a:pt x="108071" y="19503"/>
                  </a:lnTo>
                  <a:lnTo>
                    <a:pt x="108359" y="19219"/>
                  </a:lnTo>
                  <a:lnTo>
                    <a:pt x="108790" y="18723"/>
                  </a:lnTo>
                  <a:lnTo>
                    <a:pt x="109317" y="18156"/>
                  </a:lnTo>
                  <a:lnTo>
                    <a:pt x="110227" y="16950"/>
                  </a:lnTo>
                  <a:lnTo>
                    <a:pt x="110562" y="16595"/>
                  </a:lnTo>
                  <a:lnTo>
                    <a:pt x="110706" y="16453"/>
                  </a:lnTo>
                  <a:lnTo>
                    <a:pt x="110610" y="16453"/>
                  </a:lnTo>
                  <a:lnTo>
                    <a:pt x="110562" y="16595"/>
                  </a:lnTo>
                  <a:lnTo>
                    <a:pt x="110419" y="16666"/>
                  </a:lnTo>
                  <a:lnTo>
                    <a:pt x="110227" y="16879"/>
                  </a:lnTo>
                  <a:lnTo>
                    <a:pt x="109988" y="17092"/>
                  </a:lnTo>
                  <a:lnTo>
                    <a:pt x="109796" y="17234"/>
                  </a:lnTo>
                  <a:lnTo>
                    <a:pt x="109269" y="17730"/>
                  </a:lnTo>
                  <a:lnTo>
                    <a:pt x="108646" y="18156"/>
                  </a:lnTo>
                  <a:lnTo>
                    <a:pt x="108215" y="18297"/>
                  </a:lnTo>
                  <a:lnTo>
                    <a:pt x="108071" y="18297"/>
                  </a:lnTo>
                  <a:lnTo>
                    <a:pt x="108023" y="18156"/>
                  </a:lnTo>
                  <a:lnTo>
                    <a:pt x="107928" y="18014"/>
                  </a:lnTo>
                  <a:lnTo>
                    <a:pt x="107880" y="17730"/>
                  </a:lnTo>
                  <a:lnTo>
                    <a:pt x="107880" y="16879"/>
                  </a:lnTo>
                  <a:lnTo>
                    <a:pt x="107736" y="16595"/>
                  </a:lnTo>
                  <a:lnTo>
                    <a:pt x="107497" y="16595"/>
                  </a:lnTo>
                  <a:lnTo>
                    <a:pt x="107113" y="16666"/>
                  </a:lnTo>
                  <a:lnTo>
                    <a:pt x="106778" y="17092"/>
                  </a:lnTo>
                  <a:lnTo>
                    <a:pt x="106059" y="18156"/>
                  </a:lnTo>
                  <a:lnTo>
                    <a:pt x="105437" y="18723"/>
                  </a:lnTo>
                  <a:lnTo>
                    <a:pt x="104718" y="19503"/>
                  </a:lnTo>
                  <a:lnTo>
                    <a:pt x="104526" y="19787"/>
                  </a:lnTo>
                  <a:lnTo>
                    <a:pt x="104335" y="20000"/>
                  </a:lnTo>
                  <a:lnTo>
                    <a:pt x="104287" y="20212"/>
                  </a:lnTo>
                  <a:lnTo>
                    <a:pt x="104143" y="20354"/>
                  </a:lnTo>
                  <a:lnTo>
                    <a:pt x="103952" y="20354"/>
                  </a:lnTo>
                  <a:lnTo>
                    <a:pt x="103904" y="20496"/>
                  </a:lnTo>
                  <a:lnTo>
                    <a:pt x="103377" y="20496"/>
                  </a:lnTo>
                  <a:lnTo>
                    <a:pt x="102898" y="20212"/>
                  </a:lnTo>
                  <a:lnTo>
                    <a:pt x="102514" y="19858"/>
                  </a:lnTo>
                  <a:lnTo>
                    <a:pt x="102179" y="19503"/>
                  </a:lnTo>
                  <a:lnTo>
                    <a:pt x="101844" y="19432"/>
                  </a:lnTo>
                  <a:lnTo>
                    <a:pt x="101508" y="19574"/>
                  </a:lnTo>
                  <a:lnTo>
                    <a:pt x="100982" y="19787"/>
                  </a:lnTo>
                  <a:lnTo>
                    <a:pt x="100263" y="20000"/>
                  </a:lnTo>
                  <a:lnTo>
                    <a:pt x="99449" y="20000"/>
                  </a:lnTo>
                  <a:lnTo>
                    <a:pt x="98586" y="19858"/>
                  </a:lnTo>
                  <a:lnTo>
                    <a:pt x="97389" y="19858"/>
                  </a:lnTo>
                  <a:lnTo>
                    <a:pt x="97053" y="20070"/>
                  </a:lnTo>
                  <a:lnTo>
                    <a:pt x="96239" y="21347"/>
                  </a:lnTo>
                  <a:lnTo>
                    <a:pt x="95712" y="22056"/>
                  </a:lnTo>
                  <a:lnTo>
                    <a:pt x="95233" y="22695"/>
                  </a:lnTo>
                  <a:lnTo>
                    <a:pt x="94802" y="23120"/>
                  </a:lnTo>
                  <a:lnTo>
                    <a:pt x="94323" y="23404"/>
                  </a:lnTo>
                  <a:lnTo>
                    <a:pt x="93844" y="23758"/>
                  </a:lnTo>
                  <a:lnTo>
                    <a:pt x="93461" y="24184"/>
                  </a:lnTo>
                  <a:lnTo>
                    <a:pt x="93269" y="24539"/>
                  </a:lnTo>
                  <a:lnTo>
                    <a:pt x="93269" y="24964"/>
                  </a:lnTo>
                  <a:lnTo>
                    <a:pt x="93317" y="25106"/>
                  </a:lnTo>
                  <a:lnTo>
                    <a:pt x="93604" y="25106"/>
                  </a:lnTo>
                  <a:lnTo>
                    <a:pt x="93940" y="24680"/>
                  </a:lnTo>
                  <a:lnTo>
                    <a:pt x="94035" y="24539"/>
                  </a:lnTo>
                  <a:lnTo>
                    <a:pt x="94179" y="24326"/>
                  </a:lnTo>
                  <a:lnTo>
                    <a:pt x="94323" y="24326"/>
                  </a:lnTo>
                  <a:lnTo>
                    <a:pt x="94323" y="25035"/>
                  </a:lnTo>
                  <a:lnTo>
                    <a:pt x="94275" y="25248"/>
                  </a:lnTo>
                  <a:lnTo>
                    <a:pt x="94323" y="25460"/>
                  </a:lnTo>
                  <a:lnTo>
                    <a:pt x="94323" y="25602"/>
                  </a:lnTo>
                  <a:lnTo>
                    <a:pt x="94371" y="25744"/>
                  </a:lnTo>
                  <a:lnTo>
                    <a:pt x="94514" y="25744"/>
                  </a:lnTo>
                  <a:lnTo>
                    <a:pt x="94898" y="25602"/>
                  </a:lnTo>
                  <a:lnTo>
                    <a:pt x="95281" y="25319"/>
                  </a:lnTo>
                  <a:lnTo>
                    <a:pt x="95712" y="25106"/>
                  </a:lnTo>
                  <a:lnTo>
                    <a:pt x="95904" y="25106"/>
                  </a:lnTo>
                  <a:lnTo>
                    <a:pt x="96143" y="25248"/>
                  </a:lnTo>
                  <a:lnTo>
                    <a:pt x="96335" y="25531"/>
                  </a:lnTo>
                  <a:lnTo>
                    <a:pt x="96622" y="26312"/>
                  </a:lnTo>
                  <a:lnTo>
                    <a:pt x="96622" y="26099"/>
                  </a:lnTo>
                  <a:lnTo>
                    <a:pt x="96670" y="25886"/>
                  </a:lnTo>
                  <a:lnTo>
                    <a:pt x="96766" y="25815"/>
                  </a:lnTo>
                  <a:lnTo>
                    <a:pt x="96862" y="25815"/>
                  </a:lnTo>
                  <a:lnTo>
                    <a:pt x="97005" y="25744"/>
                  </a:lnTo>
                  <a:lnTo>
                    <a:pt x="97724" y="25744"/>
                  </a:lnTo>
                  <a:lnTo>
                    <a:pt x="97772" y="25815"/>
                  </a:lnTo>
                  <a:lnTo>
                    <a:pt x="97772" y="25886"/>
                  </a:lnTo>
                  <a:lnTo>
                    <a:pt x="97868" y="26099"/>
                  </a:lnTo>
                  <a:lnTo>
                    <a:pt x="97868" y="26170"/>
                  </a:lnTo>
                  <a:lnTo>
                    <a:pt x="98011" y="26382"/>
                  </a:lnTo>
                  <a:lnTo>
                    <a:pt x="98011" y="26666"/>
                  </a:lnTo>
                  <a:lnTo>
                    <a:pt x="97868" y="27092"/>
                  </a:lnTo>
                  <a:lnTo>
                    <a:pt x="97724" y="27163"/>
                  </a:lnTo>
                  <a:lnTo>
                    <a:pt x="97580" y="27375"/>
                  </a:lnTo>
                  <a:lnTo>
                    <a:pt x="97580" y="27588"/>
                  </a:lnTo>
                  <a:lnTo>
                    <a:pt x="97724" y="27659"/>
                  </a:lnTo>
                  <a:lnTo>
                    <a:pt x="97772" y="27872"/>
                  </a:lnTo>
                  <a:lnTo>
                    <a:pt x="97916" y="28156"/>
                  </a:lnTo>
                  <a:lnTo>
                    <a:pt x="98059" y="28368"/>
                  </a:lnTo>
                  <a:lnTo>
                    <a:pt x="98251" y="29007"/>
                  </a:lnTo>
                  <a:lnTo>
                    <a:pt x="98395" y="29716"/>
                  </a:lnTo>
                  <a:lnTo>
                    <a:pt x="98395" y="30354"/>
                  </a:lnTo>
                  <a:lnTo>
                    <a:pt x="98299" y="30638"/>
                  </a:lnTo>
                  <a:lnTo>
                    <a:pt x="98203" y="30780"/>
                  </a:lnTo>
                  <a:lnTo>
                    <a:pt x="98059" y="30992"/>
                  </a:lnTo>
                  <a:lnTo>
                    <a:pt x="97868" y="31134"/>
                  </a:lnTo>
                  <a:lnTo>
                    <a:pt x="97772" y="31418"/>
                  </a:lnTo>
                  <a:lnTo>
                    <a:pt x="97724" y="31631"/>
                  </a:lnTo>
                  <a:lnTo>
                    <a:pt x="97772" y="32056"/>
                  </a:lnTo>
                  <a:lnTo>
                    <a:pt x="97916" y="33191"/>
                  </a:lnTo>
                  <a:lnTo>
                    <a:pt x="97916" y="33687"/>
                  </a:lnTo>
                  <a:lnTo>
                    <a:pt x="97868" y="33971"/>
                  </a:lnTo>
                  <a:lnTo>
                    <a:pt x="97580" y="33971"/>
                  </a:lnTo>
                  <a:lnTo>
                    <a:pt x="97485" y="33900"/>
                  </a:lnTo>
                  <a:lnTo>
                    <a:pt x="97341" y="33687"/>
                  </a:lnTo>
                  <a:lnTo>
                    <a:pt x="97197" y="33617"/>
                  </a:lnTo>
                  <a:lnTo>
                    <a:pt x="97149" y="33404"/>
                  </a:lnTo>
                  <a:lnTo>
                    <a:pt x="97053" y="33262"/>
                  </a:lnTo>
                  <a:lnTo>
                    <a:pt x="97005" y="32836"/>
                  </a:lnTo>
                  <a:lnTo>
                    <a:pt x="96958" y="31843"/>
                  </a:lnTo>
                  <a:lnTo>
                    <a:pt x="96958" y="28936"/>
                  </a:lnTo>
                  <a:lnTo>
                    <a:pt x="96862" y="27943"/>
                  </a:lnTo>
                  <a:lnTo>
                    <a:pt x="96670" y="26808"/>
                  </a:lnTo>
                  <a:lnTo>
                    <a:pt x="96622" y="27730"/>
                  </a:lnTo>
                  <a:lnTo>
                    <a:pt x="96431" y="28652"/>
                  </a:lnTo>
                  <a:lnTo>
                    <a:pt x="96239" y="29787"/>
                  </a:lnTo>
                  <a:lnTo>
                    <a:pt x="95952" y="31063"/>
                  </a:lnTo>
                  <a:lnTo>
                    <a:pt x="95568" y="32198"/>
                  </a:lnTo>
                  <a:lnTo>
                    <a:pt x="94898" y="33404"/>
                  </a:lnTo>
                  <a:lnTo>
                    <a:pt x="93796" y="35035"/>
                  </a:lnTo>
                  <a:lnTo>
                    <a:pt x="93221" y="35815"/>
                  </a:lnTo>
                  <a:lnTo>
                    <a:pt x="92742" y="36595"/>
                  </a:lnTo>
                  <a:lnTo>
                    <a:pt x="92502" y="37092"/>
                  </a:lnTo>
                  <a:lnTo>
                    <a:pt x="92167" y="37304"/>
                  </a:lnTo>
                  <a:lnTo>
                    <a:pt x="91784" y="37304"/>
                  </a:lnTo>
                  <a:lnTo>
                    <a:pt x="91353" y="37092"/>
                  </a:lnTo>
                  <a:lnTo>
                    <a:pt x="91113" y="36808"/>
                  </a:lnTo>
                  <a:lnTo>
                    <a:pt x="91065" y="36666"/>
                  </a:lnTo>
                  <a:lnTo>
                    <a:pt x="90970" y="36808"/>
                  </a:lnTo>
                  <a:lnTo>
                    <a:pt x="90826" y="36879"/>
                  </a:lnTo>
                  <a:lnTo>
                    <a:pt x="90251" y="37801"/>
                  </a:lnTo>
                  <a:lnTo>
                    <a:pt x="90107" y="37872"/>
                  </a:lnTo>
                  <a:lnTo>
                    <a:pt x="89820" y="38226"/>
                  </a:lnTo>
                  <a:lnTo>
                    <a:pt x="89532" y="38723"/>
                  </a:lnTo>
                  <a:lnTo>
                    <a:pt x="89389" y="39432"/>
                  </a:lnTo>
                  <a:lnTo>
                    <a:pt x="89293" y="39787"/>
                  </a:lnTo>
                  <a:lnTo>
                    <a:pt x="89005" y="40000"/>
                  </a:lnTo>
                  <a:lnTo>
                    <a:pt x="88814" y="40070"/>
                  </a:lnTo>
                  <a:lnTo>
                    <a:pt x="88574" y="40283"/>
                  </a:lnTo>
                  <a:lnTo>
                    <a:pt x="88479" y="40496"/>
                  </a:lnTo>
                  <a:lnTo>
                    <a:pt x="88431" y="40567"/>
                  </a:lnTo>
                  <a:lnTo>
                    <a:pt x="88479" y="41063"/>
                  </a:lnTo>
                  <a:lnTo>
                    <a:pt x="88766" y="41773"/>
                  </a:lnTo>
                  <a:lnTo>
                    <a:pt x="89293" y="42907"/>
                  </a:lnTo>
                  <a:lnTo>
                    <a:pt x="89341" y="43475"/>
                  </a:lnTo>
                  <a:lnTo>
                    <a:pt x="89341" y="44184"/>
                  </a:lnTo>
                  <a:lnTo>
                    <a:pt x="89197" y="44964"/>
                  </a:lnTo>
                  <a:lnTo>
                    <a:pt x="89005" y="45531"/>
                  </a:lnTo>
                  <a:lnTo>
                    <a:pt x="88766" y="46028"/>
                  </a:lnTo>
                  <a:lnTo>
                    <a:pt x="88431" y="46312"/>
                  </a:lnTo>
                  <a:lnTo>
                    <a:pt x="88143" y="46595"/>
                  </a:lnTo>
                  <a:lnTo>
                    <a:pt x="87856" y="46595"/>
                  </a:lnTo>
                  <a:lnTo>
                    <a:pt x="87425" y="46312"/>
                  </a:lnTo>
                  <a:lnTo>
                    <a:pt x="87185" y="45957"/>
                  </a:lnTo>
                  <a:lnTo>
                    <a:pt x="87233" y="45460"/>
                  </a:lnTo>
                  <a:lnTo>
                    <a:pt x="87425" y="44964"/>
                  </a:lnTo>
                  <a:lnTo>
                    <a:pt x="87616" y="44397"/>
                  </a:lnTo>
                  <a:lnTo>
                    <a:pt x="87712" y="43687"/>
                  </a:lnTo>
                  <a:lnTo>
                    <a:pt x="87568" y="43191"/>
                  </a:lnTo>
                  <a:lnTo>
                    <a:pt x="87377" y="42836"/>
                  </a:lnTo>
                  <a:lnTo>
                    <a:pt x="87233" y="42553"/>
                  </a:lnTo>
                  <a:lnTo>
                    <a:pt x="87137" y="42553"/>
                  </a:lnTo>
                  <a:lnTo>
                    <a:pt x="86994" y="42695"/>
                  </a:lnTo>
                  <a:lnTo>
                    <a:pt x="86850" y="42836"/>
                  </a:lnTo>
                  <a:lnTo>
                    <a:pt x="86658" y="43120"/>
                  </a:lnTo>
                  <a:lnTo>
                    <a:pt x="86514" y="43191"/>
                  </a:lnTo>
                  <a:lnTo>
                    <a:pt x="86467" y="43191"/>
                  </a:lnTo>
                  <a:lnTo>
                    <a:pt x="86371" y="43120"/>
                  </a:lnTo>
                  <a:lnTo>
                    <a:pt x="86371" y="42411"/>
                  </a:lnTo>
                  <a:lnTo>
                    <a:pt x="86514" y="41843"/>
                  </a:lnTo>
                  <a:lnTo>
                    <a:pt x="86610" y="41347"/>
                  </a:lnTo>
                  <a:lnTo>
                    <a:pt x="86514" y="40780"/>
                  </a:lnTo>
                  <a:lnTo>
                    <a:pt x="86371" y="40283"/>
                  </a:lnTo>
                  <a:lnTo>
                    <a:pt x="86275" y="40000"/>
                  </a:lnTo>
                  <a:lnTo>
                    <a:pt x="86083" y="40070"/>
                  </a:lnTo>
                  <a:lnTo>
                    <a:pt x="85748" y="40425"/>
                  </a:lnTo>
                  <a:lnTo>
                    <a:pt x="85365" y="40851"/>
                  </a:lnTo>
                  <a:lnTo>
                    <a:pt x="85029" y="41134"/>
                  </a:lnTo>
                  <a:lnTo>
                    <a:pt x="84694" y="41276"/>
                  </a:lnTo>
                  <a:lnTo>
                    <a:pt x="84550" y="41063"/>
                  </a:lnTo>
                  <a:lnTo>
                    <a:pt x="84502" y="40567"/>
                  </a:lnTo>
                  <a:lnTo>
                    <a:pt x="84550" y="40070"/>
                  </a:lnTo>
                  <a:lnTo>
                    <a:pt x="84694" y="39503"/>
                  </a:lnTo>
                  <a:lnTo>
                    <a:pt x="84838" y="39148"/>
                  </a:lnTo>
                  <a:lnTo>
                    <a:pt x="84838" y="38936"/>
                  </a:lnTo>
                  <a:lnTo>
                    <a:pt x="84694" y="38936"/>
                  </a:lnTo>
                  <a:lnTo>
                    <a:pt x="84550" y="39007"/>
                  </a:lnTo>
                  <a:lnTo>
                    <a:pt x="84407" y="39219"/>
                  </a:lnTo>
                  <a:lnTo>
                    <a:pt x="84311" y="39290"/>
                  </a:lnTo>
                  <a:lnTo>
                    <a:pt x="84167" y="39503"/>
                  </a:lnTo>
                  <a:lnTo>
                    <a:pt x="83832" y="39929"/>
                  </a:lnTo>
                  <a:lnTo>
                    <a:pt x="83497" y="40425"/>
                  </a:lnTo>
                  <a:lnTo>
                    <a:pt x="83161" y="40780"/>
                  </a:lnTo>
                  <a:lnTo>
                    <a:pt x="82922" y="40851"/>
                  </a:lnTo>
                  <a:lnTo>
                    <a:pt x="82778" y="40851"/>
                  </a:lnTo>
                  <a:lnTo>
                    <a:pt x="82730" y="40992"/>
                  </a:lnTo>
                  <a:lnTo>
                    <a:pt x="82586" y="41063"/>
                  </a:lnTo>
                  <a:lnTo>
                    <a:pt x="82443" y="41276"/>
                  </a:lnTo>
                  <a:lnTo>
                    <a:pt x="82395" y="41489"/>
                  </a:lnTo>
                  <a:lnTo>
                    <a:pt x="82395" y="41631"/>
                  </a:lnTo>
                  <a:lnTo>
                    <a:pt x="82443" y="41914"/>
                  </a:lnTo>
                  <a:lnTo>
                    <a:pt x="83257" y="43120"/>
                  </a:lnTo>
                  <a:lnTo>
                    <a:pt x="83401" y="43191"/>
                  </a:lnTo>
                  <a:lnTo>
                    <a:pt x="83784" y="43191"/>
                  </a:lnTo>
                  <a:lnTo>
                    <a:pt x="84167" y="43049"/>
                  </a:lnTo>
                  <a:lnTo>
                    <a:pt x="84550" y="42907"/>
                  </a:lnTo>
                  <a:lnTo>
                    <a:pt x="84694" y="42907"/>
                  </a:lnTo>
                  <a:lnTo>
                    <a:pt x="84838" y="43049"/>
                  </a:lnTo>
                  <a:lnTo>
                    <a:pt x="84934" y="43191"/>
                  </a:lnTo>
                  <a:lnTo>
                    <a:pt x="85029" y="43404"/>
                  </a:lnTo>
                  <a:lnTo>
                    <a:pt x="85029" y="44113"/>
                  </a:lnTo>
                  <a:lnTo>
                    <a:pt x="84838" y="44397"/>
                  </a:lnTo>
                  <a:lnTo>
                    <a:pt x="84407" y="44751"/>
                  </a:lnTo>
                  <a:lnTo>
                    <a:pt x="84023" y="45035"/>
                  </a:lnTo>
                  <a:lnTo>
                    <a:pt x="83688" y="45248"/>
                  </a:lnTo>
                  <a:lnTo>
                    <a:pt x="83449" y="45531"/>
                  </a:lnTo>
                  <a:lnTo>
                    <a:pt x="83449" y="45815"/>
                  </a:lnTo>
                  <a:lnTo>
                    <a:pt x="83688" y="46382"/>
                  </a:lnTo>
                  <a:lnTo>
                    <a:pt x="84167" y="47304"/>
                  </a:lnTo>
                  <a:lnTo>
                    <a:pt x="84550" y="48439"/>
                  </a:lnTo>
                  <a:lnTo>
                    <a:pt x="84838" y="49716"/>
                  </a:lnTo>
                  <a:lnTo>
                    <a:pt x="84886" y="50992"/>
                  </a:lnTo>
                  <a:lnTo>
                    <a:pt x="84934" y="52056"/>
                  </a:lnTo>
                  <a:lnTo>
                    <a:pt x="84886" y="52624"/>
                  </a:lnTo>
                  <a:lnTo>
                    <a:pt x="84550" y="53333"/>
                  </a:lnTo>
                  <a:lnTo>
                    <a:pt x="84167" y="53971"/>
                  </a:lnTo>
                  <a:lnTo>
                    <a:pt x="83688" y="54751"/>
                  </a:lnTo>
                  <a:lnTo>
                    <a:pt x="83305" y="55390"/>
                  </a:lnTo>
                  <a:lnTo>
                    <a:pt x="82970" y="55744"/>
                  </a:lnTo>
                  <a:lnTo>
                    <a:pt x="82682" y="56453"/>
                  </a:lnTo>
                  <a:lnTo>
                    <a:pt x="82251" y="57234"/>
                  </a:lnTo>
                  <a:lnTo>
                    <a:pt x="81820" y="58014"/>
                  </a:lnTo>
                  <a:lnTo>
                    <a:pt x="81293" y="58652"/>
                  </a:lnTo>
                  <a:lnTo>
                    <a:pt x="80766" y="59078"/>
                  </a:lnTo>
                  <a:lnTo>
                    <a:pt x="80095" y="59432"/>
                  </a:lnTo>
                  <a:lnTo>
                    <a:pt x="79473" y="59645"/>
                  </a:lnTo>
                  <a:lnTo>
                    <a:pt x="78946" y="59858"/>
                  </a:lnTo>
                  <a:lnTo>
                    <a:pt x="78610" y="59716"/>
                  </a:lnTo>
                  <a:lnTo>
                    <a:pt x="78467" y="59645"/>
                  </a:lnTo>
                  <a:lnTo>
                    <a:pt x="78227" y="59858"/>
                  </a:lnTo>
                  <a:lnTo>
                    <a:pt x="77988" y="60000"/>
                  </a:lnTo>
                  <a:lnTo>
                    <a:pt x="77892" y="60212"/>
                  </a:lnTo>
                  <a:lnTo>
                    <a:pt x="77748" y="60496"/>
                  </a:lnTo>
                  <a:lnTo>
                    <a:pt x="77700" y="60780"/>
                  </a:lnTo>
                  <a:lnTo>
                    <a:pt x="77700" y="61205"/>
                  </a:lnTo>
                  <a:lnTo>
                    <a:pt x="77748" y="61560"/>
                  </a:lnTo>
                  <a:lnTo>
                    <a:pt x="77892" y="61985"/>
                  </a:lnTo>
                  <a:lnTo>
                    <a:pt x="78083" y="62269"/>
                  </a:lnTo>
                  <a:lnTo>
                    <a:pt x="78083" y="62340"/>
                  </a:lnTo>
                  <a:lnTo>
                    <a:pt x="77988" y="62765"/>
                  </a:lnTo>
                  <a:lnTo>
                    <a:pt x="77796" y="63262"/>
                  </a:lnTo>
                  <a:lnTo>
                    <a:pt x="77556" y="63687"/>
                  </a:lnTo>
                  <a:lnTo>
                    <a:pt x="77365" y="64184"/>
                  </a:lnTo>
                  <a:lnTo>
                    <a:pt x="77269" y="64326"/>
                  </a:lnTo>
                  <a:lnTo>
                    <a:pt x="77029" y="64326"/>
                  </a:lnTo>
                  <a:lnTo>
                    <a:pt x="76742" y="64113"/>
                  </a:lnTo>
                  <a:lnTo>
                    <a:pt x="76694" y="63900"/>
                  </a:lnTo>
                  <a:lnTo>
                    <a:pt x="76550" y="63617"/>
                  </a:lnTo>
                  <a:lnTo>
                    <a:pt x="76550" y="62836"/>
                  </a:lnTo>
                  <a:lnTo>
                    <a:pt x="76694" y="61985"/>
                  </a:lnTo>
                  <a:lnTo>
                    <a:pt x="76886" y="61276"/>
                  </a:lnTo>
                  <a:lnTo>
                    <a:pt x="77029" y="60780"/>
                  </a:lnTo>
                  <a:lnTo>
                    <a:pt x="77077" y="60283"/>
                  </a:lnTo>
                  <a:lnTo>
                    <a:pt x="77029" y="60000"/>
                  </a:lnTo>
                  <a:lnTo>
                    <a:pt x="76982" y="59858"/>
                  </a:lnTo>
                  <a:lnTo>
                    <a:pt x="76838" y="59645"/>
                  </a:lnTo>
                  <a:lnTo>
                    <a:pt x="76694" y="59503"/>
                  </a:lnTo>
                  <a:lnTo>
                    <a:pt x="76550" y="59503"/>
                  </a:lnTo>
                  <a:lnTo>
                    <a:pt x="76455" y="59645"/>
                  </a:lnTo>
                  <a:lnTo>
                    <a:pt x="76023" y="60212"/>
                  </a:lnTo>
                  <a:lnTo>
                    <a:pt x="75736" y="60780"/>
                  </a:lnTo>
                  <a:lnTo>
                    <a:pt x="75017" y="61843"/>
                  </a:lnTo>
                  <a:lnTo>
                    <a:pt x="75209" y="62482"/>
                  </a:lnTo>
                  <a:lnTo>
                    <a:pt x="75305" y="63120"/>
                  </a:lnTo>
                  <a:lnTo>
                    <a:pt x="75592" y="63687"/>
                  </a:lnTo>
                  <a:lnTo>
                    <a:pt x="75832" y="64184"/>
                  </a:lnTo>
                  <a:lnTo>
                    <a:pt x="76263" y="64893"/>
                  </a:lnTo>
                  <a:lnTo>
                    <a:pt x="76694" y="65886"/>
                  </a:lnTo>
                  <a:lnTo>
                    <a:pt x="77221" y="67021"/>
                  </a:lnTo>
                  <a:lnTo>
                    <a:pt x="77508" y="68014"/>
                  </a:lnTo>
                  <a:lnTo>
                    <a:pt x="77508" y="68936"/>
                  </a:lnTo>
                  <a:lnTo>
                    <a:pt x="77365" y="69858"/>
                  </a:lnTo>
                  <a:lnTo>
                    <a:pt x="77221" y="70638"/>
                  </a:lnTo>
                  <a:lnTo>
                    <a:pt x="77029" y="71205"/>
                  </a:lnTo>
                  <a:lnTo>
                    <a:pt x="76742" y="71489"/>
                  </a:lnTo>
                  <a:lnTo>
                    <a:pt x="76455" y="71702"/>
                  </a:lnTo>
                  <a:lnTo>
                    <a:pt x="76119" y="71773"/>
                  </a:lnTo>
                  <a:lnTo>
                    <a:pt x="75832" y="71985"/>
                  </a:lnTo>
                  <a:lnTo>
                    <a:pt x="75592" y="72340"/>
                  </a:lnTo>
                  <a:lnTo>
                    <a:pt x="75305" y="73120"/>
                  </a:lnTo>
                  <a:lnTo>
                    <a:pt x="74922" y="74468"/>
                  </a:lnTo>
                  <a:lnTo>
                    <a:pt x="74730" y="75106"/>
                  </a:lnTo>
                  <a:lnTo>
                    <a:pt x="74538" y="75460"/>
                  </a:lnTo>
                  <a:lnTo>
                    <a:pt x="74491" y="75460"/>
                  </a:lnTo>
                  <a:lnTo>
                    <a:pt x="74347" y="75106"/>
                  </a:lnTo>
                  <a:lnTo>
                    <a:pt x="74203" y="74326"/>
                  </a:lnTo>
                  <a:lnTo>
                    <a:pt x="74011" y="73546"/>
                  </a:lnTo>
                  <a:lnTo>
                    <a:pt x="73868" y="72765"/>
                  </a:lnTo>
                  <a:lnTo>
                    <a:pt x="73772" y="72198"/>
                  </a:lnTo>
                  <a:lnTo>
                    <a:pt x="73485" y="71418"/>
                  </a:lnTo>
                  <a:lnTo>
                    <a:pt x="73245" y="70709"/>
                  </a:lnTo>
                  <a:lnTo>
                    <a:pt x="72958" y="70141"/>
                  </a:lnTo>
                  <a:lnTo>
                    <a:pt x="72191" y="68936"/>
                  </a:lnTo>
                  <a:lnTo>
                    <a:pt x="72000" y="68794"/>
                  </a:lnTo>
                  <a:lnTo>
                    <a:pt x="71856" y="68652"/>
                  </a:lnTo>
                  <a:lnTo>
                    <a:pt x="71808" y="68652"/>
                  </a:lnTo>
                  <a:lnTo>
                    <a:pt x="71664" y="68865"/>
                  </a:lnTo>
                  <a:lnTo>
                    <a:pt x="71664" y="69148"/>
                  </a:lnTo>
                  <a:lnTo>
                    <a:pt x="71568" y="69858"/>
                  </a:lnTo>
                  <a:lnTo>
                    <a:pt x="71473" y="70709"/>
                  </a:lnTo>
                  <a:lnTo>
                    <a:pt x="71329" y="71489"/>
                  </a:lnTo>
                  <a:lnTo>
                    <a:pt x="71281" y="72056"/>
                  </a:lnTo>
                  <a:lnTo>
                    <a:pt x="71185" y="72056"/>
                  </a:lnTo>
                  <a:lnTo>
                    <a:pt x="70994" y="71773"/>
                  </a:lnTo>
                  <a:lnTo>
                    <a:pt x="70802" y="71276"/>
                  </a:lnTo>
                  <a:lnTo>
                    <a:pt x="70562" y="70709"/>
                  </a:lnTo>
                  <a:lnTo>
                    <a:pt x="70323" y="70000"/>
                  </a:lnTo>
                  <a:lnTo>
                    <a:pt x="70275" y="69574"/>
                  </a:lnTo>
                  <a:lnTo>
                    <a:pt x="70275" y="68368"/>
                  </a:lnTo>
                  <a:lnTo>
                    <a:pt x="70227" y="67021"/>
                  </a:lnTo>
                  <a:lnTo>
                    <a:pt x="70227" y="65673"/>
                  </a:lnTo>
                  <a:lnTo>
                    <a:pt x="70131" y="65177"/>
                  </a:lnTo>
                  <a:lnTo>
                    <a:pt x="70035" y="64964"/>
                  </a:lnTo>
                  <a:lnTo>
                    <a:pt x="69844" y="64964"/>
                  </a:lnTo>
                  <a:lnTo>
                    <a:pt x="69556" y="65177"/>
                  </a:lnTo>
                  <a:lnTo>
                    <a:pt x="69365" y="65390"/>
                  </a:lnTo>
                  <a:lnTo>
                    <a:pt x="69173" y="65460"/>
                  </a:lnTo>
                  <a:lnTo>
                    <a:pt x="69125" y="65531"/>
                  </a:lnTo>
                  <a:lnTo>
                    <a:pt x="69029" y="65744"/>
                  </a:lnTo>
                  <a:lnTo>
                    <a:pt x="68838" y="66453"/>
                  </a:lnTo>
                  <a:lnTo>
                    <a:pt x="68646" y="67234"/>
                  </a:lnTo>
                  <a:lnTo>
                    <a:pt x="68359" y="67872"/>
                  </a:lnTo>
                  <a:lnTo>
                    <a:pt x="68167" y="68581"/>
                  </a:lnTo>
                  <a:lnTo>
                    <a:pt x="67976" y="68794"/>
                  </a:lnTo>
                  <a:lnTo>
                    <a:pt x="67928" y="68581"/>
                  </a:lnTo>
                  <a:lnTo>
                    <a:pt x="67880" y="68014"/>
                  </a:lnTo>
                  <a:lnTo>
                    <a:pt x="67928" y="67092"/>
                  </a:lnTo>
                  <a:lnTo>
                    <a:pt x="67928" y="66241"/>
                  </a:lnTo>
                  <a:lnTo>
                    <a:pt x="67976" y="65390"/>
                  </a:lnTo>
                  <a:lnTo>
                    <a:pt x="68071" y="64680"/>
                  </a:lnTo>
                  <a:lnTo>
                    <a:pt x="67976" y="63687"/>
                  </a:lnTo>
                  <a:lnTo>
                    <a:pt x="67784" y="62836"/>
                  </a:lnTo>
                  <a:lnTo>
                    <a:pt x="67592" y="62269"/>
                  </a:lnTo>
                  <a:lnTo>
                    <a:pt x="67401" y="61773"/>
                  </a:lnTo>
                  <a:lnTo>
                    <a:pt x="67017" y="61063"/>
                  </a:lnTo>
                  <a:lnTo>
                    <a:pt x="66682" y="60283"/>
                  </a:lnTo>
                  <a:lnTo>
                    <a:pt x="66395" y="59432"/>
                  </a:lnTo>
                  <a:lnTo>
                    <a:pt x="66347" y="59148"/>
                  </a:lnTo>
                  <a:lnTo>
                    <a:pt x="66299" y="58936"/>
                  </a:lnTo>
                  <a:lnTo>
                    <a:pt x="66203" y="58865"/>
                  </a:lnTo>
                  <a:lnTo>
                    <a:pt x="66011" y="58865"/>
                  </a:lnTo>
                  <a:lnTo>
                    <a:pt x="65485" y="59645"/>
                  </a:lnTo>
                  <a:lnTo>
                    <a:pt x="65293" y="59858"/>
                  </a:lnTo>
                  <a:lnTo>
                    <a:pt x="64910" y="59929"/>
                  </a:lnTo>
                  <a:lnTo>
                    <a:pt x="64239" y="59929"/>
                  </a:lnTo>
                  <a:lnTo>
                    <a:pt x="63664" y="60141"/>
                  </a:lnTo>
                  <a:lnTo>
                    <a:pt x="63281" y="60425"/>
                  </a:lnTo>
                  <a:lnTo>
                    <a:pt x="62946" y="60992"/>
                  </a:lnTo>
                  <a:lnTo>
                    <a:pt x="62754" y="61560"/>
                  </a:lnTo>
                  <a:lnTo>
                    <a:pt x="62419" y="62056"/>
                  </a:lnTo>
                  <a:lnTo>
                    <a:pt x="61508" y="63617"/>
                  </a:lnTo>
                  <a:lnTo>
                    <a:pt x="61125" y="64397"/>
                  </a:lnTo>
                  <a:lnTo>
                    <a:pt x="60598" y="64964"/>
                  </a:lnTo>
                  <a:lnTo>
                    <a:pt x="59976" y="65531"/>
                  </a:lnTo>
                  <a:lnTo>
                    <a:pt x="59688" y="66170"/>
                  </a:lnTo>
                  <a:lnTo>
                    <a:pt x="59544" y="66737"/>
                  </a:lnTo>
                  <a:lnTo>
                    <a:pt x="59592" y="67375"/>
                  </a:lnTo>
                  <a:lnTo>
                    <a:pt x="59688" y="68368"/>
                  </a:lnTo>
                  <a:lnTo>
                    <a:pt x="59736" y="69432"/>
                  </a:lnTo>
                  <a:lnTo>
                    <a:pt x="59688" y="70354"/>
                  </a:lnTo>
                  <a:lnTo>
                    <a:pt x="59353" y="71702"/>
                  </a:lnTo>
                  <a:lnTo>
                    <a:pt x="58730" y="72978"/>
                  </a:lnTo>
                  <a:lnTo>
                    <a:pt x="58491" y="73687"/>
                  </a:lnTo>
                  <a:lnTo>
                    <a:pt x="58299" y="74397"/>
                  </a:lnTo>
                  <a:lnTo>
                    <a:pt x="58011" y="75106"/>
                  </a:lnTo>
                  <a:lnTo>
                    <a:pt x="57772" y="75248"/>
                  </a:lnTo>
                  <a:lnTo>
                    <a:pt x="57580" y="75106"/>
                  </a:lnTo>
                  <a:lnTo>
                    <a:pt x="57437" y="74609"/>
                  </a:lnTo>
                  <a:lnTo>
                    <a:pt x="57389" y="73900"/>
                  </a:lnTo>
                  <a:lnTo>
                    <a:pt x="57389" y="73262"/>
                  </a:lnTo>
                  <a:lnTo>
                    <a:pt x="57293" y="72624"/>
                  </a:lnTo>
                  <a:lnTo>
                    <a:pt x="57053" y="71843"/>
                  </a:lnTo>
                  <a:lnTo>
                    <a:pt x="56718" y="71063"/>
                  </a:lnTo>
                  <a:lnTo>
                    <a:pt x="56479" y="70354"/>
                  </a:lnTo>
                  <a:lnTo>
                    <a:pt x="56287" y="69858"/>
                  </a:lnTo>
                  <a:lnTo>
                    <a:pt x="56143" y="69361"/>
                  </a:lnTo>
                  <a:lnTo>
                    <a:pt x="55952" y="68652"/>
                  </a:lnTo>
                  <a:lnTo>
                    <a:pt x="55664" y="67872"/>
                  </a:lnTo>
                  <a:lnTo>
                    <a:pt x="55473" y="67234"/>
                  </a:lnTo>
                  <a:lnTo>
                    <a:pt x="55329" y="66595"/>
                  </a:lnTo>
                  <a:lnTo>
                    <a:pt x="55233" y="66241"/>
                  </a:lnTo>
                  <a:lnTo>
                    <a:pt x="55137" y="65673"/>
                  </a:lnTo>
                  <a:lnTo>
                    <a:pt x="55041" y="64893"/>
                  </a:lnTo>
                  <a:lnTo>
                    <a:pt x="54898" y="63971"/>
                  </a:lnTo>
                  <a:lnTo>
                    <a:pt x="54754" y="63262"/>
                  </a:lnTo>
                  <a:lnTo>
                    <a:pt x="54754" y="59503"/>
                  </a:lnTo>
                  <a:lnTo>
                    <a:pt x="54706" y="59716"/>
                  </a:lnTo>
                  <a:lnTo>
                    <a:pt x="54419" y="60000"/>
                  </a:lnTo>
                  <a:lnTo>
                    <a:pt x="54179" y="60496"/>
                  </a:lnTo>
                  <a:lnTo>
                    <a:pt x="53844" y="60780"/>
                  </a:lnTo>
                  <a:lnTo>
                    <a:pt x="53556" y="60921"/>
                  </a:lnTo>
                  <a:lnTo>
                    <a:pt x="53269" y="60496"/>
                  </a:lnTo>
                  <a:lnTo>
                    <a:pt x="52982" y="59716"/>
                  </a:lnTo>
                  <a:lnTo>
                    <a:pt x="52934" y="58652"/>
                  </a:lnTo>
                  <a:lnTo>
                    <a:pt x="52934" y="58297"/>
                  </a:lnTo>
                  <a:lnTo>
                    <a:pt x="52790" y="57872"/>
                  </a:lnTo>
                  <a:lnTo>
                    <a:pt x="52646" y="57659"/>
                  </a:lnTo>
                  <a:lnTo>
                    <a:pt x="52550" y="57588"/>
                  </a:lnTo>
                  <a:lnTo>
                    <a:pt x="52407" y="57588"/>
                  </a:lnTo>
                  <a:lnTo>
                    <a:pt x="52215" y="57517"/>
                  </a:lnTo>
                  <a:lnTo>
                    <a:pt x="52071" y="57517"/>
                  </a:lnTo>
                  <a:lnTo>
                    <a:pt x="51928" y="57375"/>
                  </a:lnTo>
                  <a:lnTo>
                    <a:pt x="51688" y="57021"/>
                  </a:lnTo>
                  <a:lnTo>
                    <a:pt x="51401" y="56453"/>
                  </a:lnTo>
                  <a:lnTo>
                    <a:pt x="51113" y="55815"/>
                  </a:lnTo>
                  <a:lnTo>
                    <a:pt x="50874" y="55531"/>
                  </a:lnTo>
                  <a:lnTo>
                    <a:pt x="50634" y="55531"/>
                  </a:lnTo>
                  <a:lnTo>
                    <a:pt x="50491" y="55673"/>
                  </a:lnTo>
                  <a:lnTo>
                    <a:pt x="50347" y="55815"/>
                  </a:lnTo>
                  <a:lnTo>
                    <a:pt x="50251" y="56099"/>
                  </a:lnTo>
                  <a:lnTo>
                    <a:pt x="49964" y="56453"/>
                  </a:lnTo>
                  <a:lnTo>
                    <a:pt x="49053" y="56595"/>
                  </a:lnTo>
                  <a:lnTo>
                    <a:pt x="48335" y="56595"/>
                  </a:lnTo>
                  <a:lnTo>
                    <a:pt x="47664" y="56524"/>
                  </a:lnTo>
                  <a:lnTo>
                    <a:pt x="46946" y="56453"/>
                  </a:lnTo>
                  <a:lnTo>
                    <a:pt x="46419" y="56241"/>
                  </a:lnTo>
                  <a:lnTo>
                    <a:pt x="46131" y="55815"/>
                  </a:lnTo>
                  <a:lnTo>
                    <a:pt x="45700" y="55177"/>
                  </a:lnTo>
                  <a:lnTo>
                    <a:pt x="45461" y="54468"/>
                  </a:lnTo>
                  <a:lnTo>
                    <a:pt x="45173" y="54113"/>
                  </a:lnTo>
                  <a:lnTo>
                    <a:pt x="44982" y="54184"/>
                  </a:lnTo>
                  <a:lnTo>
                    <a:pt x="44694" y="54397"/>
                  </a:lnTo>
                  <a:lnTo>
                    <a:pt x="44407" y="54680"/>
                  </a:lnTo>
                  <a:lnTo>
                    <a:pt x="44071" y="54964"/>
                  </a:lnTo>
                  <a:lnTo>
                    <a:pt x="43880" y="54964"/>
                  </a:lnTo>
                  <a:lnTo>
                    <a:pt x="43544" y="54680"/>
                  </a:lnTo>
                  <a:lnTo>
                    <a:pt x="43161" y="54255"/>
                  </a:lnTo>
                  <a:lnTo>
                    <a:pt x="42251" y="53333"/>
                  </a:lnTo>
                  <a:lnTo>
                    <a:pt x="41868" y="52836"/>
                  </a:lnTo>
                  <a:lnTo>
                    <a:pt x="41532" y="52127"/>
                  </a:lnTo>
                  <a:lnTo>
                    <a:pt x="41341" y="51347"/>
                  </a:lnTo>
                  <a:lnTo>
                    <a:pt x="41149" y="50709"/>
                  </a:lnTo>
                  <a:lnTo>
                    <a:pt x="40958" y="50496"/>
                  </a:lnTo>
                  <a:lnTo>
                    <a:pt x="40622" y="50567"/>
                  </a:lnTo>
                  <a:lnTo>
                    <a:pt x="40335" y="50992"/>
                  </a:lnTo>
                  <a:lnTo>
                    <a:pt x="40143" y="51489"/>
                  </a:lnTo>
                  <a:lnTo>
                    <a:pt x="40095" y="52056"/>
                  </a:lnTo>
                  <a:lnTo>
                    <a:pt x="40287" y="52624"/>
                  </a:lnTo>
                  <a:lnTo>
                    <a:pt x="40958" y="53829"/>
                  </a:lnTo>
                  <a:lnTo>
                    <a:pt x="41197" y="54255"/>
                  </a:lnTo>
                  <a:lnTo>
                    <a:pt x="41341" y="54751"/>
                  </a:lnTo>
                  <a:lnTo>
                    <a:pt x="41389" y="55177"/>
                  </a:lnTo>
                  <a:lnTo>
                    <a:pt x="41532" y="55460"/>
                  </a:lnTo>
                  <a:lnTo>
                    <a:pt x="41724" y="55815"/>
                  </a:lnTo>
                  <a:lnTo>
                    <a:pt x="42299" y="56737"/>
                  </a:lnTo>
                  <a:lnTo>
                    <a:pt x="42395" y="56879"/>
                  </a:lnTo>
                  <a:lnTo>
                    <a:pt x="42443" y="57234"/>
                  </a:lnTo>
                  <a:lnTo>
                    <a:pt x="42443" y="57801"/>
                  </a:lnTo>
                  <a:lnTo>
                    <a:pt x="42586" y="57872"/>
                  </a:lnTo>
                  <a:lnTo>
                    <a:pt x="42826" y="57801"/>
                  </a:lnTo>
                  <a:lnTo>
                    <a:pt x="43161" y="57517"/>
                  </a:lnTo>
                  <a:lnTo>
                    <a:pt x="43544" y="57021"/>
                  </a:lnTo>
                  <a:lnTo>
                    <a:pt x="44167" y="56453"/>
                  </a:lnTo>
                  <a:lnTo>
                    <a:pt x="44263" y="56241"/>
                  </a:lnTo>
                  <a:lnTo>
                    <a:pt x="44359" y="56028"/>
                  </a:lnTo>
                  <a:lnTo>
                    <a:pt x="44455" y="55815"/>
                  </a:lnTo>
                  <a:lnTo>
                    <a:pt x="44455" y="55673"/>
                  </a:lnTo>
                  <a:lnTo>
                    <a:pt x="44598" y="55531"/>
                  </a:lnTo>
                  <a:lnTo>
                    <a:pt x="44694" y="55531"/>
                  </a:lnTo>
                  <a:lnTo>
                    <a:pt x="44790" y="55744"/>
                  </a:lnTo>
                  <a:lnTo>
                    <a:pt x="44982" y="56312"/>
                  </a:lnTo>
                  <a:lnTo>
                    <a:pt x="45077" y="56595"/>
                  </a:lnTo>
                  <a:lnTo>
                    <a:pt x="45317" y="56808"/>
                  </a:lnTo>
                  <a:lnTo>
                    <a:pt x="45700" y="57021"/>
                  </a:lnTo>
                  <a:lnTo>
                    <a:pt x="46227" y="57517"/>
                  </a:lnTo>
                  <a:lnTo>
                    <a:pt x="46706" y="58156"/>
                  </a:lnTo>
                  <a:lnTo>
                    <a:pt x="47041" y="58723"/>
                  </a:lnTo>
                  <a:lnTo>
                    <a:pt x="47089" y="59219"/>
                  </a:lnTo>
                  <a:lnTo>
                    <a:pt x="46946" y="59645"/>
                  </a:lnTo>
                  <a:lnTo>
                    <a:pt x="46754" y="60141"/>
                  </a:lnTo>
                  <a:lnTo>
                    <a:pt x="46562" y="60496"/>
                  </a:lnTo>
                  <a:lnTo>
                    <a:pt x="46371" y="61205"/>
                  </a:lnTo>
                  <a:lnTo>
                    <a:pt x="46035" y="62056"/>
                  </a:lnTo>
                  <a:lnTo>
                    <a:pt x="45652" y="63049"/>
                  </a:lnTo>
                  <a:lnTo>
                    <a:pt x="45269" y="63687"/>
                  </a:lnTo>
                  <a:lnTo>
                    <a:pt x="44886" y="64326"/>
                  </a:lnTo>
                  <a:lnTo>
                    <a:pt x="44407" y="64893"/>
                  </a:lnTo>
                  <a:lnTo>
                    <a:pt x="43880" y="65390"/>
                  </a:lnTo>
                  <a:lnTo>
                    <a:pt x="43353" y="65673"/>
                  </a:lnTo>
                  <a:lnTo>
                    <a:pt x="42922" y="65957"/>
                  </a:lnTo>
                  <a:lnTo>
                    <a:pt x="42586" y="66312"/>
                  </a:lnTo>
                  <a:lnTo>
                    <a:pt x="42299" y="66595"/>
                  </a:lnTo>
                  <a:lnTo>
                    <a:pt x="41916" y="66808"/>
                  </a:lnTo>
                  <a:lnTo>
                    <a:pt x="41389" y="67021"/>
                  </a:lnTo>
                  <a:lnTo>
                    <a:pt x="40814" y="67375"/>
                  </a:lnTo>
                  <a:lnTo>
                    <a:pt x="39616" y="68297"/>
                  </a:lnTo>
                  <a:lnTo>
                    <a:pt x="39281" y="68581"/>
                  </a:lnTo>
                  <a:lnTo>
                    <a:pt x="39041" y="68794"/>
                  </a:lnTo>
                  <a:lnTo>
                    <a:pt x="38562" y="69078"/>
                  </a:lnTo>
                  <a:lnTo>
                    <a:pt x="38035" y="69219"/>
                  </a:lnTo>
                  <a:lnTo>
                    <a:pt x="37604" y="69361"/>
                  </a:lnTo>
                  <a:lnTo>
                    <a:pt x="37269" y="69361"/>
                  </a:lnTo>
                  <a:lnTo>
                    <a:pt x="37029" y="68865"/>
                  </a:lnTo>
                  <a:lnTo>
                    <a:pt x="36790" y="68014"/>
                  </a:lnTo>
                  <a:lnTo>
                    <a:pt x="36550" y="65886"/>
                  </a:lnTo>
                  <a:lnTo>
                    <a:pt x="36359" y="64680"/>
                  </a:lnTo>
                  <a:lnTo>
                    <a:pt x="36167" y="63900"/>
                  </a:lnTo>
                  <a:lnTo>
                    <a:pt x="36023" y="63262"/>
                  </a:lnTo>
                  <a:lnTo>
                    <a:pt x="35832" y="62836"/>
                  </a:lnTo>
                  <a:lnTo>
                    <a:pt x="35544" y="62340"/>
                  </a:lnTo>
                  <a:lnTo>
                    <a:pt x="35257" y="61773"/>
                  </a:lnTo>
                  <a:lnTo>
                    <a:pt x="34730" y="60992"/>
                  </a:lnTo>
                  <a:lnTo>
                    <a:pt x="34586" y="60638"/>
                  </a:lnTo>
                  <a:lnTo>
                    <a:pt x="34395" y="59929"/>
                  </a:lnTo>
                  <a:lnTo>
                    <a:pt x="34011" y="58368"/>
                  </a:lnTo>
                  <a:lnTo>
                    <a:pt x="33916" y="57659"/>
                  </a:lnTo>
                  <a:lnTo>
                    <a:pt x="33868" y="57234"/>
                  </a:lnTo>
                  <a:lnTo>
                    <a:pt x="33724" y="57021"/>
                  </a:lnTo>
                  <a:lnTo>
                    <a:pt x="33341" y="56595"/>
                  </a:lnTo>
                  <a:lnTo>
                    <a:pt x="33197" y="56099"/>
                  </a:lnTo>
                  <a:lnTo>
                    <a:pt x="33053" y="55390"/>
                  </a:lnTo>
                  <a:lnTo>
                    <a:pt x="32862" y="54468"/>
                  </a:lnTo>
                  <a:lnTo>
                    <a:pt x="32622" y="53687"/>
                  </a:lnTo>
                  <a:lnTo>
                    <a:pt x="32479" y="53120"/>
                  </a:lnTo>
                  <a:lnTo>
                    <a:pt x="32287" y="52907"/>
                  </a:lnTo>
                  <a:lnTo>
                    <a:pt x="31952" y="52907"/>
                  </a:lnTo>
                  <a:lnTo>
                    <a:pt x="31568" y="53049"/>
                  </a:lnTo>
                  <a:lnTo>
                    <a:pt x="31185" y="53191"/>
                  </a:lnTo>
                  <a:lnTo>
                    <a:pt x="31377" y="53617"/>
                  </a:lnTo>
                  <a:lnTo>
                    <a:pt x="32047" y="56028"/>
                  </a:lnTo>
                  <a:lnTo>
                    <a:pt x="32622" y="58085"/>
                  </a:lnTo>
                  <a:lnTo>
                    <a:pt x="32766" y="58936"/>
                  </a:lnTo>
                  <a:lnTo>
                    <a:pt x="32814" y="60000"/>
                  </a:lnTo>
                  <a:lnTo>
                    <a:pt x="32814" y="62056"/>
                  </a:lnTo>
                  <a:lnTo>
                    <a:pt x="33005" y="62765"/>
                  </a:lnTo>
                  <a:lnTo>
                    <a:pt x="33389" y="63333"/>
                  </a:lnTo>
                  <a:lnTo>
                    <a:pt x="33916" y="63900"/>
                  </a:lnTo>
                  <a:lnTo>
                    <a:pt x="34395" y="64609"/>
                  </a:lnTo>
                  <a:lnTo>
                    <a:pt x="34730" y="65390"/>
                  </a:lnTo>
                  <a:lnTo>
                    <a:pt x="34970" y="66170"/>
                  </a:lnTo>
                  <a:lnTo>
                    <a:pt x="35305" y="66808"/>
                  </a:lnTo>
                  <a:lnTo>
                    <a:pt x="35640" y="67375"/>
                  </a:lnTo>
                  <a:lnTo>
                    <a:pt x="35832" y="67588"/>
                  </a:lnTo>
                  <a:lnTo>
                    <a:pt x="36023" y="67872"/>
                  </a:lnTo>
                  <a:lnTo>
                    <a:pt x="36263" y="68439"/>
                  </a:lnTo>
                  <a:lnTo>
                    <a:pt x="36790" y="69858"/>
                  </a:lnTo>
                  <a:lnTo>
                    <a:pt x="36934" y="70354"/>
                  </a:lnTo>
                  <a:lnTo>
                    <a:pt x="36934" y="71560"/>
                  </a:lnTo>
                  <a:lnTo>
                    <a:pt x="37077" y="71985"/>
                  </a:lnTo>
                  <a:lnTo>
                    <a:pt x="37461" y="72198"/>
                  </a:lnTo>
                  <a:lnTo>
                    <a:pt x="38035" y="72056"/>
                  </a:lnTo>
                  <a:lnTo>
                    <a:pt x="38562" y="71773"/>
                  </a:lnTo>
                  <a:lnTo>
                    <a:pt x="39041" y="71489"/>
                  </a:lnTo>
                  <a:lnTo>
                    <a:pt x="39952" y="70780"/>
                  </a:lnTo>
                  <a:lnTo>
                    <a:pt x="40526" y="70496"/>
                  </a:lnTo>
                  <a:lnTo>
                    <a:pt x="41053" y="70212"/>
                  </a:lnTo>
                  <a:lnTo>
                    <a:pt x="41532" y="70212"/>
                  </a:lnTo>
                  <a:lnTo>
                    <a:pt x="41772" y="70354"/>
                  </a:lnTo>
                  <a:lnTo>
                    <a:pt x="41868" y="70780"/>
                  </a:lnTo>
                  <a:lnTo>
                    <a:pt x="41772" y="71560"/>
                  </a:lnTo>
                  <a:lnTo>
                    <a:pt x="41676" y="72482"/>
                  </a:lnTo>
                  <a:lnTo>
                    <a:pt x="41485" y="73262"/>
                  </a:lnTo>
                  <a:lnTo>
                    <a:pt x="41389" y="73829"/>
                  </a:lnTo>
                  <a:lnTo>
                    <a:pt x="41245" y="74326"/>
                  </a:lnTo>
                  <a:lnTo>
                    <a:pt x="40958" y="75106"/>
                  </a:lnTo>
                  <a:lnTo>
                    <a:pt x="40622" y="76028"/>
                  </a:lnTo>
                  <a:lnTo>
                    <a:pt x="40239" y="76950"/>
                  </a:lnTo>
                  <a:lnTo>
                    <a:pt x="39904" y="77801"/>
                  </a:lnTo>
                  <a:lnTo>
                    <a:pt x="39760" y="78368"/>
                  </a:lnTo>
                  <a:lnTo>
                    <a:pt x="39616" y="79078"/>
                  </a:lnTo>
                  <a:lnTo>
                    <a:pt x="39233" y="79858"/>
                  </a:lnTo>
                  <a:lnTo>
                    <a:pt x="38754" y="80425"/>
                  </a:lnTo>
                  <a:lnTo>
                    <a:pt x="38323" y="80851"/>
                  </a:lnTo>
                  <a:lnTo>
                    <a:pt x="37940" y="81205"/>
                  </a:lnTo>
                  <a:lnTo>
                    <a:pt x="37413" y="81914"/>
                  </a:lnTo>
                  <a:lnTo>
                    <a:pt x="36502" y="83617"/>
                  </a:lnTo>
                  <a:lnTo>
                    <a:pt x="36167" y="84326"/>
                  </a:lnTo>
                  <a:lnTo>
                    <a:pt x="35880" y="84893"/>
                  </a:lnTo>
                  <a:lnTo>
                    <a:pt x="35257" y="86241"/>
                  </a:lnTo>
                  <a:lnTo>
                    <a:pt x="34970" y="86808"/>
                  </a:lnTo>
                  <a:lnTo>
                    <a:pt x="34730" y="87163"/>
                  </a:lnTo>
                  <a:lnTo>
                    <a:pt x="34586" y="87517"/>
                  </a:lnTo>
                  <a:lnTo>
                    <a:pt x="34443" y="88085"/>
                  </a:lnTo>
                  <a:lnTo>
                    <a:pt x="34299" y="88865"/>
                  </a:lnTo>
                  <a:lnTo>
                    <a:pt x="34251" y="89645"/>
                  </a:lnTo>
                  <a:lnTo>
                    <a:pt x="34299" y="90070"/>
                  </a:lnTo>
                  <a:lnTo>
                    <a:pt x="34443" y="90567"/>
                  </a:lnTo>
                  <a:lnTo>
                    <a:pt x="34730" y="92056"/>
                  </a:lnTo>
                  <a:lnTo>
                    <a:pt x="34970" y="92765"/>
                  </a:lnTo>
                  <a:lnTo>
                    <a:pt x="35353" y="93475"/>
                  </a:lnTo>
                  <a:lnTo>
                    <a:pt x="35497" y="94113"/>
                  </a:lnTo>
                  <a:lnTo>
                    <a:pt x="35449" y="94680"/>
                  </a:lnTo>
                  <a:lnTo>
                    <a:pt x="35305" y="95319"/>
                  </a:lnTo>
                  <a:lnTo>
                    <a:pt x="35353" y="96099"/>
                  </a:lnTo>
                  <a:lnTo>
                    <a:pt x="35449" y="97021"/>
                  </a:lnTo>
                  <a:lnTo>
                    <a:pt x="35449" y="97943"/>
                  </a:lnTo>
                  <a:lnTo>
                    <a:pt x="35257" y="98794"/>
                  </a:lnTo>
                  <a:lnTo>
                    <a:pt x="34826" y="99645"/>
                  </a:lnTo>
                  <a:lnTo>
                    <a:pt x="33916" y="101063"/>
                  </a:lnTo>
                  <a:lnTo>
                    <a:pt x="33485" y="101631"/>
                  </a:lnTo>
                  <a:lnTo>
                    <a:pt x="33005" y="102269"/>
                  </a:lnTo>
                  <a:lnTo>
                    <a:pt x="32622" y="102978"/>
                  </a:lnTo>
                  <a:lnTo>
                    <a:pt x="32239" y="103829"/>
                  </a:lnTo>
                  <a:lnTo>
                    <a:pt x="31952" y="104539"/>
                  </a:lnTo>
                  <a:lnTo>
                    <a:pt x="31952" y="105106"/>
                  </a:lnTo>
                  <a:lnTo>
                    <a:pt x="32047" y="105602"/>
                  </a:lnTo>
                  <a:lnTo>
                    <a:pt x="32143" y="106312"/>
                  </a:lnTo>
                  <a:lnTo>
                    <a:pt x="32287" y="107163"/>
                  </a:lnTo>
                  <a:lnTo>
                    <a:pt x="32431" y="107801"/>
                  </a:lnTo>
                  <a:lnTo>
                    <a:pt x="32431" y="108297"/>
                  </a:lnTo>
                  <a:lnTo>
                    <a:pt x="32239" y="108581"/>
                  </a:lnTo>
                  <a:lnTo>
                    <a:pt x="31856" y="108865"/>
                  </a:lnTo>
                  <a:lnTo>
                    <a:pt x="31377" y="109078"/>
                  </a:lnTo>
                  <a:lnTo>
                    <a:pt x="30898" y="109361"/>
                  </a:lnTo>
                  <a:lnTo>
                    <a:pt x="30610" y="109574"/>
                  </a:lnTo>
                  <a:lnTo>
                    <a:pt x="30467" y="109858"/>
                  </a:lnTo>
                  <a:lnTo>
                    <a:pt x="30514" y="110283"/>
                  </a:lnTo>
                  <a:lnTo>
                    <a:pt x="30610" y="110780"/>
                  </a:lnTo>
                  <a:lnTo>
                    <a:pt x="30802" y="111347"/>
                  </a:lnTo>
                  <a:lnTo>
                    <a:pt x="30850" y="111843"/>
                  </a:lnTo>
                  <a:lnTo>
                    <a:pt x="30802" y="112411"/>
                  </a:lnTo>
                  <a:lnTo>
                    <a:pt x="30514" y="113049"/>
                  </a:lnTo>
                  <a:lnTo>
                    <a:pt x="30131" y="113758"/>
                  </a:lnTo>
                  <a:lnTo>
                    <a:pt x="29796" y="114326"/>
                  </a:lnTo>
                  <a:lnTo>
                    <a:pt x="29461" y="114822"/>
                  </a:lnTo>
                  <a:lnTo>
                    <a:pt x="29077" y="115602"/>
                  </a:lnTo>
                  <a:lnTo>
                    <a:pt x="28694" y="116453"/>
                  </a:lnTo>
                  <a:lnTo>
                    <a:pt x="28167" y="117375"/>
                  </a:lnTo>
                  <a:lnTo>
                    <a:pt x="27784" y="117943"/>
                  </a:lnTo>
                  <a:lnTo>
                    <a:pt x="27257" y="118297"/>
                  </a:lnTo>
                  <a:lnTo>
                    <a:pt x="26682" y="118510"/>
                  </a:lnTo>
                  <a:lnTo>
                    <a:pt x="26011" y="118652"/>
                  </a:lnTo>
                  <a:lnTo>
                    <a:pt x="25485" y="118510"/>
                  </a:lnTo>
                  <a:lnTo>
                    <a:pt x="24958" y="118652"/>
                  </a:lnTo>
                  <a:lnTo>
                    <a:pt x="24287" y="118936"/>
                  </a:lnTo>
                  <a:lnTo>
                    <a:pt x="23760" y="119361"/>
                  </a:lnTo>
                  <a:lnTo>
                    <a:pt x="23473" y="119787"/>
                  </a:lnTo>
                  <a:lnTo>
                    <a:pt x="23137" y="120000"/>
                  </a:lnTo>
                  <a:lnTo>
                    <a:pt x="22802" y="120000"/>
                  </a:lnTo>
                  <a:lnTo>
                    <a:pt x="22323" y="119716"/>
                  </a:lnTo>
                  <a:lnTo>
                    <a:pt x="21940" y="119219"/>
                  </a:lnTo>
                  <a:lnTo>
                    <a:pt x="21748" y="118439"/>
                  </a:lnTo>
                  <a:lnTo>
                    <a:pt x="21604" y="116666"/>
                  </a:lnTo>
                  <a:lnTo>
                    <a:pt x="21556" y="116170"/>
                  </a:lnTo>
                  <a:lnTo>
                    <a:pt x="21461" y="116028"/>
                  </a:lnTo>
                  <a:lnTo>
                    <a:pt x="21461" y="115673"/>
                  </a:lnTo>
                  <a:lnTo>
                    <a:pt x="21365" y="115106"/>
                  </a:lnTo>
                  <a:lnTo>
                    <a:pt x="21173" y="114326"/>
                  </a:lnTo>
                  <a:lnTo>
                    <a:pt x="20886" y="113687"/>
                  </a:lnTo>
                  <a:lnTo>
                    <a:pt x="20502" y="112978"/>
                  </a:lnTo>
                  <a:lnTo>
                    <a:pt x="20263" y="112198"/>
                  </a:lnTo>
                  <a:lnTo>
                    <a:pt x="19976" y="111631"/>
                  </a:lnTo>
                  <a:lnTo>
                    <a:pt x="19928" y="111134"/>
                  </a:lnTo>
                  <a:lnTo>
                    <a:pt x="20023" y="110567"/>
                  </a:lnTo>
                  <a:lnTo>
                    <a:pt x="20167" y="109858"/>
                  </a:lnTo>
                  <a:lnTo>
                    <a:pt x="20359" y="109219"/>
                  </a:lnTo>
                  <a:lnTo>
                    <a:pt x="20455" y="108510"/>
                  </a:lnTo>
                  <a:lnTo>
                    <a:pt x="20263" y="107730"/>
                  </a:lnTo>
                  <a:lnTo>
                    <a:pt x="19928" y="106950"/>
                  </a:lnTo>
                  <a:lnTo>
                    <a:pt x="19497" y="106312"/>
                  </a:lnTo>
                  <a:lnTo>
                    <a:pt x="19209" y="105673"/>
                  </a:lnTo>
                  <a:lnTo>
                    <a:pt x="19017" y="105106"/>
                  </a:lnTo>
                  <a:lnTo>
                    <a:pt x="18730" y="104255"/>
                  </a:lnTo>
                  <a:lnTo>
                    <a:pt x="18395" y="103333"/>
                  </a:lnTo>
                  <a:lnTo>
                    <a:pt x="18203" y="102765"/>
                  </a:lnTo>
                  <a:lnTo>
                    <a:pt x="18011" y="101914"/>
                  </a:lnTo>
                  <a:lnTo>
                    <a:pt x="17820" y="100638"/>
                  </a:lnTo>
                  <a:lnTo>
                    <a:pt x="17820" y="99078"/>
                  </a:lnTo>
                  <a:lnTo>
                    <a:pt x="17964" y="97801"/>
                  </a:lnTo>
                  <a:lnTo>
                    <a:pt x="18203" y="96879"/>
                  </a:lnTo>
                  <a:lnTo>
                    <a:pt x="18491" y="96170"/>
                  </a:lnTo>
                  <a:lnTo>
                    <a:pt x="18778" y="95673"/>
                  </a:lnTo>
                  <a:lnTo>
                    <a:pt x="19065" y="95106"/>
                  </a:lnTo>
                  <a:lnTo>
                    <a:pt x="19017" y="94326"/>
                  </a:lnTo>
                  <a:lnTo>
                    <a:pt x="18682" y="93333"/>
                  </a:lnTo>
                  <a:lnTo>
                    <a:pt x="18538" y="92695"/>
                  </a:lnTo>
                  <a:lnTo>
                    <a:pt x="18538" y="90354"/>
                  </a:lnTo>
                  <a:lnTo>
                    <a:pt x="18491" y="89858"/>
                  </a:lnTo>
                  <a:lnTo>
                    <a:pt x="18251" y="89148"/>
                  </a:lnTo>
                  <a:lnTo>
                    <a:pt x="17772" y="86808"/>
                  </a:lnTo>
                  <a:lnTo>
                    <a:pt x="17437" y="85744"/>
                  </a:lnTo>
                  <a:lnTo>
                    <a:pt x="17101" y="85106"/>
                  </a:lnTo>
                  <a:lnTo>
                    <a:pt x="16766" y="84822"/>
                  </a:lnTo>
                  <a:lnTo>
                    <a:pt x="16431" y="84609"/>
                  </a:lnTo>
                  <a:lnTo>
                    <a:pt x="16239" y="84397"/>
                  </a:lnTo>
                  <a:lnTo>
                    <a:pt x="16191" y="83900"/>
                  </a:lnTo>
                  <a:lnTo>
                    <a:pt x="16239" y="83333"/>
                  </a:lnTo>
                  <a:lnTo>
                    <a:pt x="16383" y="82340"/>
                  </a:lnTo>
                  <a:lnTo>
                    <a:pt x="16526" y="80638"/>
                  </a:lnTo>
                  <a:lnTo>
                    <a:pt x="16766" y="79929"/>
                  </a:lnTo>
                  <a:lnTo>
                    <a:pt x="16958" y="79361"/>
                  </a:lnTo>
                  <a:lnTo>
                    <a:pt x="17053" y="78865"/>
                  </a:lnTo>
                  <a:lnTo>
                    <a:pt x="16814" y="78510"/>
                  </a:lnTo>
                  <a:lnTo>
                    <a:pt x="16239" y="77872"/>
                  </a:lnTo>
                  <a:lnTo>
                    <a:pt x="16047" y="77588"/>
                  </a:lnTo>
                  <a:lnTo>
                    <a:pt x="16000" y="77588"/>
                  </a:lnTo>
                  <a:lnTo>
                    <a:pt x="15904" y="77517"/>
                  </a:lnTo>
                  <a:lnTo>
                    <a:pt x="15856" y="77588"/>
                  </a:lnTo>
                  <a:lnTo>
                    <a:pt x="15712" y="77730"/>
                  </a:lnTo>
                  <a:lnTo>
                    <a:pt x="15568" y="77872"/>
                  </a:lnTo>
                  <a:lnTo>
                    <a:pt x="15185" y="78297"/>
                  </a:lnTo>
                  <a:lnTo>
                    <a:pt x="14850" y="78581"/>
                  </a:lnTo>
                  <a:lnTo>
                    <a:pt x="14467" y="78581"/>
                  </a:lnTo>
                  <a:lnTo>
                    <a:pt x="14131" y="78297"/>
                  </a:lnTo>
                  <a:lnTo>
                    <a:pt x="13940" y="77730"/>
                  </a:lnTo>
                  <a:lnTo>
                    <a:pt x="13844" y="77092"/>
                  </a:lnTo>
                  <a:lnTo>
                    <a:pt x="13604" y="76524"/>
                  </a:lnTo>
                  <a:lnTo>
                    <a:pt x="13221" y="75957"/>
                  </a:lnTo>
                  <a:lnTo>
                    <a:pt x="12694" y="75602"/>
                  </a:lnTo>
                  <a:lnTo>
                    <a:pt x="12071" y="75460"/>
                  </a:lnTo>
                  <a:lnTo>
                    <a:pt x="11544" y="75602"/>
                  </a:lnTo>
                  <a:lnTo>
                    <a:pt x="11209" y="75673"/>
                  </a:lnTo>
                  <a:lnTo>
                    <a:pt x="11017" y="75957"/>
                  </a:lnTo>
                  <a:lnTo>
                    <a:pt x="10682" y="76524"/>
                  </a:lnTo>
                  <a:lnTo>
                    <a:pt x="10299" y="77092"/>
                  </a:lnTo>
                  <a:lnTo>
                    <a:pt x="9772" y="77517"/>
                  </a:lnTo>
                  <a:lnTo>
                    <a:pt x="9101" y="77588"/>
                  </a:lnTo>
                  <a:lnTo>
                    <a:pt x="7808" y="77446"/>
                  </a:lnTo>
                  <a:lnTo>
                    <a:pt x="7281" y="77446"/>
                  </a:lnTo>
                  <a:lnTo>
                    <a:pt x="6802" y="77517"/>
                  </a:lnTo>
                  <a:lnTo>
                    <a:pt x="6467" y="77801"/>
                  </a:lnTo>
                  <a:lnTo>
                    <a:pt x="6179" y="78794"/>
                  </a:lnTo>
                  <a:lnTo>
                    <a:pt x="6083" y="78865"/>
                  </a:lnTo>
                  <a:lnTo>
                    <a:pt x="5940" y="78865"/>
                  </a:lnTo>
                  <a:lnTo>
                    <a:pt x="5844" y="78794"/>
                  </a:lnTo>
                  <a:lnTo>
                    <a:pt x="5652" y="78581"/>
                  </a:lnTo>
                  <a:lnTo>
                    <a:pt x="4934" y="77517"/>
                  </a:lnTo>
                  <a:lnTo>
                    <a:pt x="4502" y="77021"/>
                  </a:lnTo>
                  <a:lnTo>
                    <a:pt x="4311" y="76666"/>
                  </a:lnTo>
                  <a:lnTo>
                    <a:pt x="4215" y="76453"/>
                  </a:lnTo>
                  <a:lnTo>
                    <a:pt x="4119" y="76241"/>
                  </a:lnTo>
                  <a:lnTo>
                    <a:pt x="3928" y="75744"/>
                  </a:lnTo>
                  <a:lnTo>
                    <a:pt x="3736" y="75106"/>
                  </a:lnTo>
                  <a:lnTo>
                    <a:pt x="3449" y="74184"/>
                  </a:lnTo>
                  <a:lnTo>
                    <a:pt x="3065" y="72836"/>
                  </a:lnTo>
                  <a:lnTo>
                    <a:pt x="2730" y="72269"/>
                  </a:lnTo>
                  <a:lnTo>
                    <a:pt x="2299" y="71773"/>
                  </a:lnTo>
                  <a:lnTo>
                    <a:pt x="1724" y="71418"/>
                  </a:lnTo>
                  <a:lnTo>
                    <a:pt x="1005" y="70921"/>
                  </a:lnTo>
                  <a:lnTo>
                    <a:pt x="574" y="70425"/>
                  </a:lnTo>
                  <a:lnTo>
                    <a:pt x="383" y="69929"/>
                  </a:lnTo>
                  <a:lnTo>
                    <a:pt x="383" y="69432"/>
                  </a:lnTo>
                  <a:lnTo>
                    <a:pt x="479" y="68865"/>
                  </a:lnTo>
                  <a:lnTo>
                    <a:pt x="479" y="68297"/>
                  </a:lnTo>
                  <a:lnTo>
                    <a:pt x="383" y="67872"/>
                  </a:lnTo>
                  <a:lnTo>
                    <a:pt x="239" y="67588"/>
                  </a:lnTo>
                  <a:lnTo>
                    <a:pt x="191" y="67375"/>
                  </a:lnTo>
                  <a:lnTo>
                    <a:pt x="0" y="67092"/>
                  </a:lnTo>
                  <a:lnTo>
                    <a:pt x="0" y="67021"/>
                  </a:lnTo>
                  <a:lnTo>
                    <a:pt x="47" y="66950"/>
                  </a:lnTo>
                  <a:lnTo>
                    <a:pt x="191" y="66808"/>
                  </a:lnTo>
                  <a:lnTo>
                    <a:pt x="526" y="65886"/>
                  </a:lnTo>
                  <a:lnTo>
                    <a:pt x="862" y="64964"/>
                  </a:lnTo>
                  <a:lnTo>
                    <a:pt x="1101" y="63971"/>
                  </a:lnTo>
                  <a:lnTo>
                    <a:pt x="1197" y="63120"/>
                  </a:lnTo>
                  <a:lnTo>
                    <a:pt x="1053" y="62269"/>
                  </a:lnTo>
                  <a:lnTo>
                    <a:pt x="1005" y="61702"/>
                  </a:lnTo>
                  <a:lnTo>
                    <a:pt x="862" y="60992"/>
                  </a:lnTo>
                  <a:lnTo>
                    <a:pt x="670" y="60283"/>
                  </a:lnTo>
                  <a:lnTo>
                    <a:pt x="670" y="59503"/>
                  </a:lnTo>
                  <a:lnTo>
                    <a:pt x="862" y="58652"/>
                  </a:lnTo>
                  <a:lnTo>
                    <a:pt x="1101" y="57801"/>
                  </a:lnTo>
                  <a:lnTo>
                    <a:pt x="1389" y="56737"/>
                  </a:lnTo>
                  <a:lnTo>
                    <a:pt x="1820" y="54680"/>
                  </a:lnTo>
                  <a:lnTo>
                    <a:pt x="2107" y="53971"/>
                  </a:lnTo>
                  <a:lnTo>
                    <a:pt x="2538" y="53404"/>
                  </a:lnTo>
                  <a:lnTo>
                    <a:pt x="3161" y="52907"/>
                  </a:lnTo>
                  <a:lnTo>
                    <a:pt x="4311" y="52056"/>
                  </a:lnTo>
                  <a:lnTo>
                    <a:pt x="4598" y="51631"/>
                  </a:lnTo>
                  <a:lnTo>
                    <a:pt x="4646" y="51205"/>
                  </a:lnTo>
                  <a:lnTo>
                    <a:pt x="4694" y="50567"/>
                  </a:lnTo>
                  <a:lnTo>
                    <a:pt x="4694" y="49787"/>
                  </a:lnTo>
                  <a:lnTo>
                    <a:pt x="4838" y="49007"/>
                  </a:lnTo>
                  <a:lnTo>
                    <a:pt x="5125" y="48156"/>
                  </a:lnTo>
                  <a:lnTo>
                    <a:pt x="5365" y="47588"/>
                  </a:lnTo>
                  <a:lnTo>
                    <a:pt x="5652" y="47163"/>
                  </a:lnTo>
                  <a:lnTo>
                    <a:pt x="5748" y="47092"/>
                  </a:lnTo>
                  <a:lnTo>
                    <a:pt x="5940" y="46879"/>
                  </a:lnTo>
                  <a:lnTo>
                    <a:pt x="6227" y="46524"/>
                  </a:lnTo>
                  <a:lnTo>
                    <a:pt x="6610" y="46028"/>
                  </a:lnTo>
                  <a:lnTo>
                    <a:pt x="7089" y="45531"/>
                  </a:lnTo>
                  <a:lnTo>
                    <a:pt x="7425" y="45319"/>
                  </a:lnTo>
                  <a:lnTo>
                    <a:pt x="7856" y="45319"/>
                  </a:lnTo>
                  <a:lnTo>
                    <a:pt x="8239" y="45460"/>
                  </a:lnTo>
                  <a:lnTo>
                    <a:pt x="8862" y="45460"/>
                  </a:lnTo>
                  <a:lnTo>
                    <a:pt x="9101" y="45248"/>
                  </a:lnTo>
                  <a:lnTo>
                    <a:pt x="9485" y="45035"/>
                  </a:lnTo>
                  <a:lnTo>
                    <a:pt x="9964" y="44751"/>
                  </a:lnTo>
                  <a:lnTo>
                    <a:pt x="10730" y="44184"/>
                  </a:lnTo>
                  <a:lnTo>
                    <a:pt x="11209" y="43900"/>
                  </a:lnTo>
                  <a:lnTo>
                    <a:pt x="11784" y="43475"/>
                  </a:lnTo>
                  <a:lnTo>
                    <a:pt x="12263" y="43333"/>
                  </a:lnTo>
                  <a:lnTo>
                    <a:pt x="12502" y="43191"/>
                  </a:lnTo>
                  <a:lnTo>
                    <a:pt x="14754" y="43191"/>
                  </a:lnTo>
                  <a:lnTo>
                    <a:pt x="15329" y="43120"/>
                  </a:lnTo>
                  <a:lnTo>
                    <a:pt x="15664" y="43049"/>
                  </a:lnTo>
                  <a:lnTo>
                    <a:pt x="15904" y="42907"/>
                  </a:lnTo>
                  <a:lnTo>
                    <a:pt x="16287" y="42836"/>
                  </a:lnTo>
                  <a:lnTo>
                    <a:pt x="16766" y="42836"/>
                  </a:lnTo>
                  <a:lnTo>
                    <a:pt x="17149" y="43049"/>
                  </a:lnTo>
                  <a:lnTo>
                    <a:pt x="17532" y="43475"/>
                  </a:lnTo>
                  <a:lnTo>
                    <a:pt x="17820" y="44397"/>
                  </a:lnTo>
                  <a:lnTo>
                    <a:pt x="17964" y="45177"/>
                  </a:lnTo>
                  <a:lnTo>
                    <a:pt x="17868" y="45531"/>
                  </a:lnTo>
                  <a:lnTo>
                    <a:pt x="17676" y="45744"/>
                  </a:lnTo>
                  <a:lnTo>
                    <a:pt x="17437" y="45815"/>
                  </a:lnTo>
                  <a:lnTo>
                    <a:pt x="17149" y="45815"/>
                  </a:lnTo>
                  <a:lnTo>
                    <a:pt x="16958" y="45957"/>
                  </a:lnTo>
                  <a:lnTo>
                    <a:pt x="16814" y="46099"/>
                  </a:lnTo>
                  <a:lnTo>
                    <a:pt x="16766" y="46312"/>
                  </a:lnTo>
                  <a:lnTo>
                    <a:pt x="16814" y="46524"/>
                  </a:lnTo>
                  <a:lnTo>
                    <a:pt x="16910" y="46595"/>
                  </a:lnTo>
                  <a:lnTo>
                    <a:pt x="16958" y="46808"/>
                  </a:lnTo>
                  <a:lnTo>
                    <a:pt x="17101" y="47021"/>
                  </a:lnTo>
                  <a:lnTo>
                    <a:pt x="17245" y="47092"/>
                  </a:lnTo>
                  <a:lnTo>
                    <a:pt x="17293" y="47092"/>
                  </a:lnTo>
                  <a:lnTo>
                    <a:pt x="17532" y="47304"/>
                  </a:lnTo>
                  <a:lnTo>
                    <a:pt x="17868" y="47659"/>
                  </a:lnTo>
                  <a:lnTo>
                    <a:pt x="18251" y="48085"/>
                  </a:lnTo>
                  <a:lnTo>
                    <a:pt x="18586" y="48297"/>
                  </a:lnTo>
                  <a:lnTo>
                    <a:pt x="18922" y="48368"/>
                  </a:lnTo>
                  <a:lnTo>
                    <a:pt x="19305" y="48581"/>
                  </a:lnTo>
                  <a:lnTo>
                    <a:pt x="19832" y="48936"/>
                  </a:lnTo>
                  <a:lnTo>
                    <a:pt x="19928" y="49007"/>
                  </a:lnTo>
                  <a:lnTo>
                    <a:pt x="20167" y="49361"/>
                  </a:lnTo>
                  <a:lnTo>
                    <a:pt x="20502" y="49716"/>
                  </a:lnTo>
                  <a:lnTo>
                    <a:pt x="20838" y="50000"/>
                  </a:lnTo>
                  <a:lnTo>
                    <a:pt x="21461" y="50212"/>
                  </a:lnTo>
                  <a:lnTo>
                    <a:pt x="21796" y="50496"/>
                  </a:lnTo>
                  <a:lnTo>
                    <a:pt x="22227" y="50780"/>
                  </a:lnTo>
                  <a:lnTo>
                    <a:pt x="22610" y="50851"/>
                  </a:lnTo>
                  <a:lnTo>
                    <a:pt x="22946" y="50567"/>
                  </a:lnTo>
                  <a:lnTo>
                    <a:pt x="23712" y="48581"/>
                  </a:lnTo>
                  <a:lnTo>
                    <a:pt x="23952" y="48085"/>
                  </a:lnTo>
                  <a:lnTo>
                    <a:pt x="24239" y="47943"/>
                  </a:lnTo>
                  <a:lnTo>
                    <a:pt x="24766" y="48297"/>
                  </a:lnTo>
                  <a:lnTo>
                    <a:pt x="25341" y="48723"/>
                  </a:lnTo>
                  <a:lnTo>
                    <a:pt x="25916" y="48936"/>
                  </a:lnTo>
                  <a:lnTo>
                    <a:pt x="27832" y="48936"/>
                  </a:lnTo>
                  <a:lnTo>
                    <a:pt x="28119" y="49148"/>
                  </a:lnTo>
                  <a:lnTo>
                    <a:pt x="28023" y="49432"/>
                  </a:lnTo>
                  <a:lnTo>
                    <a:pt x="27832" y="49929"/>
                  </a:lnTo>
                  <a:lnTo>
                    <a:pt x="27449" y="50425"/>
                  </a:lnTo>
                  <a:lnTo>
                    <a:pt x="26874" y="51276"/>
                  </a:lnTo>
                  <a:lnTo>
                    <a:pt x="26778" y="51489"/>
                  </a:lnTo>
                  <a:lnTo>
                    <a:pt x="26922" y="51631"/>
                  </a:lnTo>
                  <a:lnTo>
                    <a:pt x="26970" y="51631"/>
                  </a:lnTo>
                  <a:lnTo>
                    <a:pt x="27113" y="51560"/>
                  </a:lnTo>
                  <a:lnTo>
                    <a:pt x="27449" y="51063"/>
                  </a:lnTo>
                  <a:lnTo>
                    <a:pt x="27640" y="50709"/>
                  </a:lnTo>
                  <a:lnTo>
                    <a:pt x="28119" y="50141"/>
                  </a:lnTo>
                  <a:lnTo>
                    <a:pt x="28550" y="49716"/>
                  </a:lnTo>
                  <a:lnTo>
                    <a:pt x="29029" y="49503"/>
                  </a:lnTo>
                  <a:lnTo>
                    <a:pt x="29556" y="49361"/>
                  </a:lnTo>
                  <a:lnTo>
                    <a:pt x="29748" y="49361"/>
                  </a:lnTo>
                  <a:lnTo>
                    <a:pt x="29988" y="49503"/>
                  </a:lnTo>
                  <a:lnTo>
                    <a:pt x="30131" y="49716"/>
                  </a:lnTo>
                  <a:lnTo>
                    <a:pt x="30275" y="50000"/>
                  </a:lnTo>
                  <a:lnTo>
                    <a:pt x="30371" y="49929"/>
                  </a:lnTo>
                  <a:lnTo>
                    <a:pt x="31041" y="49929"/>
                  </a:lnTo>
                  <a:lnTo>
                    <a:pt x="31185" y="49787"/>
                  </a:lnTo>
                  <a:lnTo>
                    <a:pt x="31377" y="49219"/>
                  </a:lnTo>
                  <a:lnTo>
                    <a:pt x="31520" y="48936"/>
                  </a:lnTo>
                  <a:lnTo>
                    <a:pt x="31712" y="48581"/>
                  </a:lnTo>
                  <a:lnTo>
                    <a:pt x="32047" y="47659"/>
                  </a:lnTo>
                  <a:lnTo>
                    <a:pt x="32239" y="46737"/>
                  </a:lnTo>
                  <a:lnTo>
                    <a:pt x="32335" y="45673"/>
                  </a:lnTo>
                  <a:lnTo>
                    <a:pt x="32431" y="44680"/>
                  </a:lnTo>
                  <a:lnTo>
                    <a:pt x="32431" y="44113"/>
                  </a:lnTo>
                  <a:lnTo>
                    <a:pt x="32335" y="43971"/>
                  </a:lnTo>
                  <a:lnTo>
                    <a:pt x="32239" y="43900"/>
                  </a:lnTo>
                  <a:lnTo>
                    <a:pt x="32143" y="43900"/>
                  </a:lnTo>
                  <a:lnTo>
                    <a:pt x="32047" y="43971"/>
                  </a:lnTo>
                  <a:lnTo>
                    <a:pt x="31904" y="43971"/>
                  </a:lnTo>
                  <a:lnTo>
                    <a:pt x="31616" y="44184"/>
                  </a:lnTo>
                  <a:lnTo>
                    <a:pt x="30706" y="44539"/>
                  </a:lnTo>
                  <a:lnTo>
                    <a:pt x="30371" y="44539"/>
                  </a:lnTo>
                  <a:lnTo>
                    <a:pt x="30131" y="44468"/>
                  </a:lnTo>
                  <a:lnTo>
                    <a:pt x="29796" y="44255"/>
                  </a:lnTo>
                  <a:lnTo>
                    <a:pt x="29413" y="44184"/>
                  </a:lnTo>
                  <a:lnTo>
                    <a:pt x="29029" y="44397"/>
                  </a:lnTo>
                  <a:lnTo>
                    <a:pt x="28646" y="44397"/>
                  </a:lnTo>
                  <a:lnTo>
                    <a:pt x="28215" y="44184"/>
                  </a:lnTo>
                  <a:lnTo>
                    <a:pt x="27688" y="43617"/>
                  </a:lnTo>
                  <a:lnTo>
                    <a:pt x="27257" y="43191"/>
                  </a:lnTo>
                  <a:lnTo>
                    <a:pt x="26874" y="42836"/>
                  </a:lnTo>
                  <a:lnTo>
                    <a:pt x="26682" y="42553"/>
                  </a:lnTo>
                  <a:lnTo>
                    <a:pt x="26586" y="42127"/>
                  </a:lnTo>
                  <a:lnTo>
                    <a:pt x="26586" y="40709"/>
                  </a:lnTo>
                  <a:lnTo>
                    <a:pt x="26538" y="40000"/>
                  </a:lnTo>
                  <a:lnTo>
                    <a:pt x="26443" y="39503"/>
                  </a:lnTo>
                  <a:lnTo>
                    <a:pt x="26347" y="39290"/>
                  </a:lnTo>
                  <a:lnTo>
                    <a:pt x="26059" y="39290"/>
                  </a:lnTo>
                  <a:lnTo>
                    <a:pt x="25868" y="39432"/>
                  </a:lnTo>
                  <a:lnTo>
                    <a:pt x="25628" y="39787"/>
                  </a:lnTo>
                  <a:lnTo>
                    <a:pt x="25485" y="39929"/>
                  </a:lnTo>
                  <a:lnTo>
                    <a:pt x="25341" y="40070"/>
                  </a:lnTo>
                  <a:lnTo>
                    <a:pt x="25149" y="40212"/>
                  </a:lnTo>
                  <a:lnTo>
                    <a:pt x="25005" y="40425"/>
                  </a:lnTo>
                  <a:lnTo>
                    <a:pt x="24814" y="40496"/>
                  </a:lnTo>
                  <a:lnTo>
                    <a:pt x="24766" y="40567"/>
                  </a:lnTo>
                  <a:lnTo>
                    <a:pt x="24670" y="40780"/>
                  </a:lnTo>
                  <a:lnTo>
                    <a:pt x="24958" y="41134"/>
                  </a:lnTo>
                  <a:lnTo>
                    <a:pt x="25293" y="41489"/>
                  </a:lnTo>
                  <a:lnTo>
                    <a:pt x="25485" y="41914"/>
                  </a:lnTo>
                  <a:lnTo>
                    <a:pt x="25532" y="42411"/>
                  </a:lnTo>
                  <a:lnTo>
                    <a:pt x="25485" y="42695"/>
                  </a:lnTo>
                  <a:lnTo>
                    <a:pt x="25341" y="43049"/>
                  </a:lnTo>
                  <a:lnTo>
                    <a:pt x="25197" y="43191"/>
                  </a:lnTo>
                  <a:lnTo>
                    <a:pt x="25101" y="43333"/>
                  </a:lnTo>
                  <a:lnTo>
                    <a:pt x="24910" y="43475"/>
                  </a:lnTo>
                  <a:lnTo>
                    <a:pt x="24574" y="43971"/>
                  </a:lnTo>
                  <a:lnTo>
                    <a:pt x="23904" y="44751"/>
                  </a:lnTo>
                  <a:lnTo>
                    <a:pt x="23568" y="45035"/>
                  </a:lnTo>
                  <a:lnTo>
                    <a:pt x="23473" y="44964"/>
                  </a:lnTo>
                  <a:lnTo>
                    <a:pt x="23329" y="44468"/>
                  </a:lnTo>
                  <a:lnTo>
                    <a:pt x="23233" y="43617"/>
                  </a:lnTo>
                  <a:lnTo>
                    <a:pt x="23185" y="42624"/>
                  </a:lnTo>
                  <a:lnTo>
                    <a:pt x="23137" y="41773"/>
                  </a:lnTo>
                  <a:lnTo>
                    <a:pt x="23041" y="41276"/>
                  </a:lnTo>
                  <a:lnTo>
                    <a:pt x="22802" y="40780"/>
                  </a:lnTo>
                  <a:lnTo>
                    <a:pt x="22467" y="40000"/>
                  </a:lnTo>
                  <a:lnTo>
                    <a:pt x="22275" y="39219"/>
                  </a:lnTo>
                  <a:lnTo>
                    <a:pt x="21988" y="38510"/>
                  </a:lnTo>
                  <a:lnTo>
                    <a:pt x="21556" y="38085"/>
                  </a:lnTo>
                  <a:lnTo>
                    <a:pt x="20838" y="37021"/>
                  </a:lnTo>
                  <a:lnTo>
                    <a:pt x="20311" y="36382"/>
                  </a:lnTo>
                  <a:lnTo>
                    <a:pt x="19784" y="35744"/>
                  </a:lnTo>
                  <a:lnTo>
                    <a:pt x="19401" y="35177"/>
                  </a:lnTo>
                  <a:lnTo>
                    <a:pt x="19065" y="34751"/>
                  </a:lnTo>
                  <a:lnTo>
                    <a:pt x="18778" y="34468"/>
                  </a:lnTo>
                  <a:lnTo>
                    <a:pt x="18491" y="34397"/>
                  </a:lnTo>
                  <a:lnTo>
                    <a:pt x="18251" y="34397"/>
                  </a:lnTo>
                  <a:lnTo>
                    <a:pt x="18203" y="34751"/>
                  </a:lnTo>
                  <a:lnTo>
                    <a:pt x="18251" y="35319"/>
                  </a:lnTo>
                  <a:lnTo>
                    <a:pt x="18586" y="35815"/>
                  </a:lnTo>
                  <a:lnTo>
                    <a:pt x="18922" y="36241"/>
                  </a:lnTo>
                  <a:lnTo>
                    <a:pt x="19209" y="36808"/>
                  </a:lnTo>
                  <a:lnTo>
                    <a:pt x="19592" y="37588"/>
                  </a:lnTo>
                  <a:lnTo>
                    <a:pt x="20119" y="38156"/>
                  </a:lnTo>
                  <a:lnTo>
                    <a:pt x="20550" y="38510"/>
                  </a:lnTo>
                  <a:lnTo>
                    <a:pt x="20838" y="38723"/>
                  </a:lnTo>
                  <a:lnTo>
                    <a:pt x="21461" y="39503"/>
                  </a:lnTo>
                  <a:lnTo>
                    <a:pt x="21748" y="39787"/>
                  </a:lnTo>
                  <a:lnTo>
                    <a:pt x="21892" y="39929"/>
                  </a:lnTo>
                  <a:lnTo>
                    <a:pt x="21748" y="40000"/>
                  </a:lnTo>
                  <a:lnTo>
                    <a:pt x="21604" y="40000"/>
                  </a:lnTo>
                  <a:lnTo>
                    <a:pt x="21461" y="40070"/>
                  </a:lnTo>
                  <a:lnTo>
                    <a:pt x="21077" y="40070"/>
                  </a:lnTo>
                  <a:lnTo>
                    <a:pt x="21029" y="40212"/>
                  </a:lnTo>
                  <a:lnTo>
                    <a:pt x="21029" y="40567"/>
                  </a:lnTo>
                  <a:lnTo>
                    <a:pt x="21077" y="41063"/>
                  </a:lnTo>
                  <a:lnTo>
                    <a:pt x="21221" y="41773"/>
                  </a:lnTo>
                  <a:lnTo>
                    <a:pt x="21269" y="42269"/>
                  </a:lnTo>
                  <a:lnTo>
                    <a:pt x="21269" y="42695"/>
                  </a:lnTo>
                  <a:lnTo>
                    <a:pt x="21173" y="42907"/>
                  </a:lnTo>
                  <a:lnTo>
                    <a:pt x="21077" y="42907"/>
                  </a:lnTo>
                  <a:lnTo>
                    <a:pt x="20982" y="42836"/>
                  </a:lnTo>
                  <a:lnTo>
                    <a:pt x="20838" y="42624"/>
                  </a:lnTo>
                  <a:lnTo>
                    <a:pt x="20742" y="42411"/>
                  </a:lnTo>
                  <a:lnTo>
                    <a:pt x="20646" y="42269"/>
                  </a:lnTo>
                  <a:lnTo>
                    <a:pt x="20550" y="41914"/>
                  </a:lnTo>
                  <a:lnTo>
                    <a:pt x="20502" y="41773"/>
                  </a:lnTo>
                  <a:lnTo>
                    <a:pt x="20119" y="40425"/>
                  </a:lnTo>
                  <a:lnTo>
                    <a:pt x="19928" y="39929"/>
                  </a:lnTo>
                  <a:lnTo>
                    <a:pt x="19257" y="39432"/>
                  </a:lnTo>
                  <a:lnTo>
                    <a:pt x="18778" y="39219"/>
                  </a:lnTo>
                  <a:lnTo>
                    <a:pt x="18155" y="38723"/>
                  </a:lnTo>
                  <a:lnTo>
                    <a:pt x="17868" y="38439"/>
                  </a:lnTo>
                  <a:lnTo>
                    <a:pt x="17485" y="37943"/>
                  </a:lnTo>
                  <a:lnTo>
                    <a:pt x="17149" y="37375"/>
                  </a:lnTo>
                  <a:lnTo>
                    <a:pt x="16958" y="36808"/>
                  </a:lnTo>
                  <a:lnTo>
                    <a:pt x="16766" y="36312"/>
                  </a:lnTo>
                  <a:lnTo>
                    <a:pt x="16431" y="36099"/>
                  </a:lnTo>
                  <a:lnTo>
                    <a:pt x="16095" y="36028"/>
                  </a:lnTo>
                  <a:lnTo>
                    <a:pt x="15856" y="36028"/>
                  </a:lnTo>
                  <a:lnTo>
                    <a:pt x="15568" y="36312"/>
                  </a:lnTo>
                  <a:lnTo>
                    <a:pt x="15281" y="36666"/>
                  </a:lnTo>
                  <a:lnTo>
                    <a:pt x="14850" y="37092"/>
                  </a:lnTo>
                  <a:lnTo>
                    <a:pt x="14562" y="37304"/>
                  </a:lnTo>
                  <a:lnTo>
                    <a:pt x="14083" y="37163"/>
                  </a:lnTo>
                  <a:lnTo>
                    <a:pt x="13604" y="36879"/>
                  </a:lnTo>
                  <a:lnTo>
                    <a:pt x="13173" y="36666"/>
                  </a:lnTo>
                  <a:lnTo>
                    <a:pt x="12886" y="36879"/>
                  </a:lnTo>
                  <a:lnTo>
                    <a:pt x="12790" y="37304"/>
                  </a:lnTo>
                  <a:lnTo>
                    <a:pt x="12646" y="37943"/>
                  </a:lnTo>
                  <a:lnTo>
                    <a:pt x="12598" y="38510"/>
                  </a:lnTo>
                  <a:lnTo>
                    <a:pt x="12359" y="38936"/>
                  </a:lnTo>
                  <a:lnTo>
                    <a:pt x="12071" y="39007"/>
                  </a:lnTo>
                  <a:lnTo>
                    <a:pt x="11640" y="39148"/>
                  </a:lnTo>
                  <a:lnTo>
                    <a:pt x="11401" y="39432"/>
                  </a:lnTo>
                  <a:lnTo>
                    <a:pt x="11065" y="39929"/>
                  </a:lnTo>
                  <a:lnTo>
                    <a:pt x="10730" y="40283"/>
                  </a:lnTo>
                  <a:lnTo>
                    <a:pt x="10538" y="40780"/>
                  </a:lnTo>
                  <a:lnTo>
                    <a:pt x="10538" y="41134"/>
                  </a:lnTo>
                  <a:lnTo>
                    <a:pt x="10682" y="41560"/>
                  </a:lnTo>
                  <a:lnTo>
                    <a:pt x="10730" y="41631"/>
                  </a:lnTo>
                  <a:lnTo>
                    <a:pt x="10730" y="41914"/>
                  </a:lnTo>
                  <a:lnTo>
                    <a:pt x="10634" y="42056"/>
                  </a:lnTo>
                  <a:lnTo>
                    <a:pt x="10491" y="42269"/>
                  </a:lnTo>
                  <a:lnTo>
                    <a:pt x="10155" y="42624"/>
                  </a:lnTo>
                  <a:lnTo>
                    <a:pt x="9868" y="43120"/>
                  </a:lnTo>
                  <a:lnTo>
                    <a:pt x="9628" y="43475"/>
                  </a:lnTo>
                  <a:lnTo>
                    <a:pt x="9293" y="43687"/>
                  </a:lnTo>
                  <a:lnTo>
                    <a:pt x="8862" y="43758"/>
                  </a:lnTo>
                  <a:lnTo>
                    <a:pt x="8335" y="43900"/>
                  </a:lnTo>
                  <a:lnTo>
                    <a:pt x="8000" y="43758"/>
                  </a:lnTo>
                  <a:lnTo>
                    <a:pt x="7856" y="43758"/>
                  </a:lnTo>
                  <a:lnTo>
                    <a:pt x="7664" y="44113"/>
                  </a:lnTo>
                  <a:lnTo>
                    <a:pt x="7520" y="44680"/>
                  </a:lnTo>
                  <a:lnTo>
                    <a:pt x="7425" y="44893"/>
                  </a:lnTo>
                  <a:lnTo>
                    <a:pt x="7329" y="45035"/>
                  </a:lnTo>
                  <a:lnTo>
                    <a:pt x="7281" y="45035"/>
                  </a:lnTo>
                  <a:lnTo>
                    <a:pt x="7089" y="44751"/>
                  </a:lnTo>
                  <a:lnTo>
                    <a:pt x="6994" y="44468"/>
                  </a:lnTo>
                  <a:lnTo>
                    <a:pt x="6898" y="44255"/>
                  </a:lnTo>
                  <a:lnTo>
                    <a:pt x="6802" y="43971"/>
                  </a:lnTo>
                  <a:lnTo>
                    <a:pt x="6658" y="43758"/>
                  </a:lnTo>
                  <a:lnTo>
                    <a:pt x="6419" y="43617"/>
                  </a:lnTo>
                  <a:lnTo>
                    <a:pt x="6083" y="43475"/>
                  </a:lnTo>
                  <a:lnTo>
                    <a:pt x="5748" y="43617"/>
                  </a:lnTo>
                  <a:lnTo>
                    <a:pt x="5556" y="43617"/>
                  </a:lnTo>
                  <a:lnTo>
                    <a:pt x="5413" y="43475"/>
                  </a:lnTo>
                  <a:lnTo>
                    <a:pt x="5365" y="43333"/>
                  </a:lnTo>
                  <a:lnTo>
                    <a:pt x="5125" y="42695"/>
                  </a:lnTo>
                  <a:lnTo>
                    <a:pt x="5029" y="42553"/>
                  </a:lnTo>
                  <a:lnTo>
                    <a:pt x="4790" y="42127"/>
                  </a:lnTo>
                  <a:lnTo>
                    <a:pt x="4694" y="41843"/>
                  </a:lnTo>
                  <a:lnTo>
                    <a:pt x="4694" y="41276"/>
                  </a:lnTo>
                  <a:lnTo>
                    <a:pt x="4790" y="41063"/>
                  </a:lnTo>
                  <a:lnTo>
                    <a:pt x="4934" y="40851"/>
                  </a:lnTo>
                  <a:lnTo>
                    <a:pt x="5125" y="40496"/>
                  </a:lnTo>
                  <a:lnTo>
                    <a:pt x="5173" y="40000"/>
                  </a:lnTo>
                  <a:lnTo>
                    <a:pt x="5125" y="39290"/>
                  </a:lnTo>
                  <a:lnTo>
                    <a:pt x="5029" y="38723"/>
                  </a:lnTo>
                  <a:lnTo>
                    <a:pt x="5029" y="37304"/>
                  </a:lnTo>
                  <a:lnTo>
                    <a:pt x="5173" y="36666"/>
                  </a:lnTo>
                  <a:lnTo>
                    <a:pt x="5365" y="36312"/>
                  </a:lnTo>
                  <a:lnTo>
                    <a:pt x="5892" y="36241"/>
                  </a:lnTo>
                  <a:lnTo>
                    <a:pt x="6562" y="36241"/>
                  </a:lnTo>
                  <a:lnTo>
                    <a:pt x="7185" y="36312"/>
                  </a:lnTo>
                  <a:lnTo>
                    <a:pt x="8191" y="36312"/>
                  </a:lnTo>
                  <a:lnTo>
                    <a:pt x="8622" y="36382"/>
                  </a:lnTo>
                  <a:lnTo>
                    <a:pt x="9437" y="36382"/>
                  </a:lnTo>
                  <a:lnTo>
                    <a:pt x="9628" y="36099"/>
                  </a:lnTo>
                  <a:lnTo>
                    <a:pt x="9868" y="34822"/>
                  </a:lnTo>
                  <a:lnTo>
                    <a:pt x="9964" y="33617"/>
                  </a:lnTo>
                  <a:lnTo>
                    <a:pt x="9772" y="32978"/>
                  </a:lnTo>
                  <a:lnTo>
                    <a:pt x="9293" y="32553"/>
                  </a:lnTo>
                  <a:lnTo>
                    <a:pt x="8718" y="32127"/>
                  </a:lnTo>
                  <a:lnTo>
                    <a:pt x="7904" y="31843"/>
                  </a:lnTo>
                  <a:lnTo>
                    <a:pt x="7808" y="31773"/>
                  </a:lnTo>
                  <a:lnTo>
                    <a:pt x="7712" y="31560"/>
                  </a:lnTo>
                  <a:lnTo>
                    <a:pt x="7712" y="31347"/>
                  </a:lnTo>
                  <a:lnTo>
                    <a:pt x="7856" y="31276"/>
                  </a:lnTo>
                  <a:lnTo>
                    <a:pt x="8047" y="31134"/>
                  </a:lnTo>
                  <a:lnTo>
                    <a:pt x="8335" y="31063"/>
                  </a:lnTo>
                  <a:lnTo>
                    <a:pt x="8718" y="30992"/>
                  </a:lnTo>
                  <a:lnTo>
                    <a:pt x="9053" y="30780"/>
                  </a:lnTo>
                  <a:lnTo>
                    <a:pt x="9293" y="30567"/>
                  </a:lnTo>
                  <a:lnTo>
                    <a:pt x="9628" y="30354"/>
                  </a:lnTo>
                  <a:lnTo>
                    <a:pt x="10538" y="30070"/>
                  </a:lnTo>
                  <a:lnTo>
                    <a:pt x="11353" y="29787"/>
                  </a:lnTo>
                  <a:lnTo>
                    <a:pt x="11544" y="29716"/>
                  </a:lnTo>
                  <a:lnTo>
                    <a:pt x="11736" y="29432"/>
                  </a:lnTo>
                  <a:lnTo>
                    <a:pt x="11736" y="29219"/>
                  </a:lnTo>
                  <a:lnTo>
                    <a:pt x="11784" y="28936"/>
                  </a:lnTo>
                  <a:lnTo>
                    <a:pt x="11784" y="28439"/>
                  </a:lnTo>
                  <a:lnTo>
                    <a:pt x="11928" y="28156"/>
                  </a:lnTo>
                  <a:lnTo>
                    <a:pt x="12263" y="27943"/>
                  </a:lnTo>
                  <a:lnTo>
                    <a:pt x="12646" y="27872"/>
                  </a:lnTo>
                  <a:lnTo>
                    <a:pt x="12982" y="27730"/>
                  </a:lnTo>
                  <a:lnTo>
                    <a:pt x="13077" y="27730"/>
                  </a:lnTo>
                  <a:lnTo>
                    <a:pt x="13173" y="27659"/>
                  </a:lnTo>
                  <a:lnTo>
                    <a:pt x="13365" y="27304"/>
                  </a:lnTo>
                  <a:lnTo>
                    <a:pt x="14227" y="26028"/>
                  </a:lnTo>
                  <a:lnTo>
                    <a:pt x="14658" y="25744"/>
                  </a:lnTo>
                  <a:lnTo>
                    <a:pt x="15329" y="25744"/>
                  </a:lnTo>
                  <a:lnTo>
                    <a:pt x="15904" y="25815"/>
                  </a:lnTo>
                  <a:lnTo>
                    <a:pt x="16047" y="25886"/>
                  </a:lnTo>
                  <a:lnTo>
                    <a:pt x="16095" y="25815"/>
                  </a:lnTo>
                  <a:lnTo>
                    <a:pt x="16191" y="25815"/>
                  </a:lnTo>
                  <a:lnTo>
                    <a:pt x="16095" y="25744"/>
                  </a:lnTo>
                  <a:lnTo>
                    <a:pt x="16095" y="25531"/>
                  </a:lnTo>
                  <a:lnTo>
                    <a:pt x="16000" y="25460"/>
                  </a:lnTo>
                  <a:lnTo>
                    <a:pt x="15904" y="25248"/>
                  </a:lnTo>
                  <a:lnTo>
                    <a:pt x="15712" y="24964"/>
                  </a:lnTo>
                  <a:lnTo>
                    <a:pt x="15664" y="24751"/>
                  </a:lnTo>
                  <a:lnTo>
                    <a:pt x="15568" y="24326"/>
                  </a:lnTo>
                  <a:lnTo>
                    <a:pt x="15568" y="23758"/>
                  </a:lnTo>
                  <a:lnTo>
                    <a:pt x="15664" y="23262"/>
                  </a:lnTo>
                  <a:lnTo>
                    <a:pt x="15808" y="22836"/>
                  </a:lnTo>
                  <a:lnTo>
                    <a:pt x="16000" y="22411"/>
                  </a:lnTo>
                  <a:lnTo>
                    <a:pt x="16383" y="22127"/>
                  </a:lnTo>
                  <a:lnTo>
                    <a:pt x="16766" y="22056"/>
                  </a:lnTo>
                  <a:lnTo>
                    <a:pt x="17101" y="22127"/>
                  </a:lnTo>
                  <a:lnTo>
                    <a:pt x="17245" y="22411"/>
                  </a:lnTo>
                  <a:lnTo>
                    <a:pt x="17245" y="22836"/>
                  </a:lnTo>
                  <a:lnTo>
                    <a:pt x="17149" y="23262"/>
                  </a:lnTo>
                  <a:lnTo>
                    <a:pt x="17149" y="23900"/>
                  </a:lnTo>
                  <a:lnTo>
                    <a:pt x="17293" y="24468"/>
                  </a:lnTo>
                  <a:lnTo>
                    <a:pt x="17437" y="24751"/>
                  </a:lnTo>
                  <a:lnTo>
                    <a:pt x="17628" y="25035"/>
                  </a:lnTo>
                  <a:lnTo>
                    <a:pt x="18011" y="24964"/>
                  </a:lnTo>
                  <a:lnTo>
                    <a:pt x="19209" y="24964"/>
                  </a:lnTo>
                  <a:lnTo>
                    <a:pt x="19497" y="24822"/>
                  </a:lnTo>
                  <a:lnTo>
                    <a:pt x="19928" y="24751"/>
                  </a:lnTo>
                  <a:lnTo>
                    <a:pt x="20359" y="24680"/>
                  </a:lnTo>
                  <a:lnTo>
                    <a:pt x="20742" y="24680"/>
                  </a:lnTo>
                  <a:lnTo>
                    <a:pt x="21029" y="24539"/>
                  </a:lnTo>
                  <a:lnTo>
                    <a:pt x="21365" y="24468"/>
                  </a:lnTo>
                  <a:lnTo>
                    <a:pt x="21892" y="24539"/>
                  </a:lnTo>
                  <a:lnTo>
                    <a:pt x="22610" y="24822"/>
                  </a:lnTo>
                  <a:lnTo>
                    <a:pt x="22850" y="24964"/>
                  </a:lnTo>
                  <a:lnTo>
                    <a:pt x="22994" y="24822"/>
                  </a:lnTo>
                  <a:lnTo>
                    <a:pt x="23041" y="24539"/>
                  </a:lnTo>
                  <a:lnTo>
                    <a:pt x="23041" y="23262"/>
                  </a:lnTo>
                  <a:lnTo>
                    <a:pt x="23185" y="22695"/>
                  </a:lnTo>
                  <a:lnTo>
                    <a:pt x="23473" y="22056"/>
                  </a:lnTo>
                  <a:lnTo>
                    <a:pt x="23712" y="21631"/>
                  </a:lnTo>
                  <a:lnTo>
                    <a:pt x="24047" y="21418"/>
                  </a:lnTo>
                  <a:lnTo>
                    <a:pt x="24574" y="21631"/>
                  </a:lnTo>
                  <a:lnTo>
                    <a:pt x="25005" y="21702"/>
                  </a:lnTo>
                  <a:lnTo>
                    <a:pt x="25437" y="21631"/>
                  </a:lnTo>
                  <a:lnTo>
                    <a:pt x="25485" y="21418"/>
                  </a:lnTo>
                  <a:lnTo>
                    <a:pt x="25485" y="21347"/>
                  </a:lnTo>
                  <a:lnTo>
                    <a:pt x="25437" y="21134"/>
                  </a:lnTo>
                  <a:lnTo>
                    <a:pt x="25197" y="20921"/>
                  </a:lnTo>
                  <a:lnTo>
                    <a:pt x="25101" y="20780"/>
                  </a:lnTo>
                  <a:lnTo>
                    <a:pt x="24910" y="20638"/>
                  </a:lnTo>
                  <a:lnTo>
                    <a:pt x="24622" y="20283"/>
                  </a:lnTo>
                  <a:lnTo>
                    <a:pt x="24814" y="20070"/>
                  </a:lnTo>
                  <a:lnTo>
                    <a:pt x="25197" y="20000"/>
                  </a:lnTo>
                  <a:lnTo>
                    <a:pt x="25820" y="20000"/>
                  </a:lnTo>
                  <a:lnTo>
                    <a:pt x="26443" y="19858"/>
                  </a:lnTo>
                  <a:lnTo>
                    <a:pt x="27257" y="19787"/>
                  </a:lnTo>
                  <a:lnTo>
                    <a:pt x="27832" y="19787"/>
                  </a:lnTo>
                  <a:lnTo>
                    <a:pt x="28311" y="19716"/>
                  </a:lnTo>
                  <a:lnTo>
                    <a:pt x="28407" y="19503"/>
                  </a:lnTo>
                  <a:lnTo>
                    <a:pt x="28407" y="19290"/>
                  </a:lnTo>
                  <a:lnTo>
                    <a:pt x="28311" y="18936"/>
                  </a:lnTo>
                  <a:lnTo>
                    <a:pt x="28167" y="18723"/>
                  </a:lnTo>
                  <a:lnTo>
                    <a:pt x="28119" y="18510"/>
                  </a:lnTo>
                  <a:lnTo>
                    <a:pt x="27880" y="18226"/>
                  </a:lnTo>
                  <a:lnTo>
                    <a:pt x="27592" y="18226"/>
                  </a:lnTo>
                  <a:lnTo>
                    <a:pt x="27113" y="18297"/>
                  </a:lnTo>
                  <a:lnTo>
                    <a:pt x="26155" y="18297"/>
                  </a:lnTo>
                  <a:lnTo>
                    <a:pt x="25628" y="18439"/>
                  </a:lnTo>
                  <a:lnTo>
                    <a:pt x="25101" y="18794"/>
                  </a:lnTo>
                  <a:lnTo>
                    <a:pt x="24574" y="19078"/>
                  </a:lnTo>
                  <a:lnTo>
                    <a:pt x="24287" y="18936"/>
                  </a:lnTo>
                  <a:lnTo>
                    <a:pt x="24095" y="18510"/>
                  </a:lnTo>
                  <a:lnTo>
                    <a:pt x="23952" y="17943"/>
                  </a:lnTo>
                  <a:lnTo>
                    <a:pt x="23760" y="17446"/>
                  </a:lnTo>
                  <a:lnTo>
                    <a:pt x="23664" y="16950"/>
                  </a:lnTo>
                  <a:lnTo>
                    <a:pt x="23568" y="16382"/>
                  </a:lnTo>
                  <a:lnTo>
                    <a:pt x="23712" y="15886"/>
                  </a:lnTo>
                  <a:lnTo>
                    <a:pt x="24047" y="15390"/>
                  </a:lnTo>
                  <a:lnTo>
                    <a:pt x="24622" y="14964"/>
                  </a:lnTo>
                  <a:lnTo>
                    <a:pt x="25293" y="14255"/>
                  </a:lnTo>
                  <a:lnTo>
                    <a:pt x="25820" y="13546"/>
                  </a:lnTo>
                  <a:lnTo>
                    <a:pt x="26155" y="13049"/>
                  </a:lnTo>
                  <a:lnTo>
                    <a:pt x="26155" y="12907"/>
                  </a:lnTo>
                  <a:lnTo>
                    <a:pt x="25868" y="12695"/>
                  </a:lnTo>
                  <a:lnTo>
                    <a:pt x="24910" y="12695"/>
                  </a:lnTo>
                  <a:lnTo>
                    <a:pt x="24287" y="12765"/>
                  </a:lnTo>
                  <a:lnTo>
                    <a:pt x="23952" y="12765"/>
                  </a:lnTo>
                  <a:lnTo>
                    <a:pt x="23904" y="12978"/>
                  </a:lnTo>
                  <a:lnTo>
                    <a:pt x="23904" y="13687"/>
                  </a:lnTo>
                  <a:lnTo>
                    <a:pt x="23856" y="14184"/>
                  </a:lnTo>
                  <a:lnTo>
                    <a:pt x="23520" y="14964"/>
                  </a:lnTo>
                  <a:lnTo>
                    <a:pt x="23137" y="15531"/>
                  </a:lnTo>
                  <a:lnTo>
                    <a:pt x="22706" y="15815"/>
                  </a:lnTo>
                  <a:lnTo>
                    <a:pt x="22083" y="16028"/>
                  </a:lnTo>
                  <a:lnTo>
                    <a:pt x="21748" y="16170"/>
                  </a:lnTo>
                  <a:lnTo>
                    <a:pt x="21413" y="16595"/>
                  </a:lnTo>
                  <a:lnTo>
                    <a:pt x="21221" y="16879"/>
                  </a:lnTo>
                  <a:lnTo>
                    <a:pt x="21173" y="17092"/>
                  </a:lnTo>
                  <a:lnTo>
                    <a:pt x="21077" y="17375"/>
                  </a:lnTo>
                  <a:lnTo>
                    <a:pt x="21077" y="17446"/>
                  </a:lnTo>
                  <a:lnTo>
                    <a:pt x="21173" y="17588"/>
                  </a:lnTo>
                  <a:lnTo>
                    <a:pt x="21221" y="17730"/>
                  </a:lnTo>
                  <a:lnTo>
                    <a:pt x="21365" y="17872"/>
                  </a:lnTo>
                  <a:lnTo>
                    <a:pt x="21461" y="17872"/>
                  </a:lnTo>
                  <a:lnTo>
                    <a:pt x="21892" y="18014"/>
                  </a:lnTo>
                  <a:lnTo>
                    <a:pt x="22131" y="18297"/>
                  </a:lnTo>
                  <a:lnTo>
                    <a:pt x="22227" y="18723"/>
                  </a:lnTo>
                  <a:lnTo>
                    <a:pt x="22131" y="19219"/>
                  </a:lnTo>
                  <a:lnTo>
                    <a:pt x="21892" y="19787"/>
                  </a:lnTo>
                  <a:lnTo>
                    <a:pt x="21604" y="20070"/>
                  </a:lnTo>
                  <a:lnTo>
                    <a:pt x="21077" y="21276"/>
                  </a:lnTo>
                  <a:lnTo>
                    <a:pt x="21029" y="21843"/>
                  </a:lnTo>
                  <a:lnTo>
                    <a:pt x="21029" y="22127"/>
                  </a:lnTo>
                  <a:lnTo>
                    <a:pt x="20982" y="22340"/>
                  </a:lnTo>
                  <a:lnTo>
                    <a:pt x="20838" y="22624"/>
                  </a:lnTo>
                  <a:lnTo>
                    <a:pt x="20694" y="22695"/>
                  </a:lnTo>
                  <a:lnTo>
                    <a:pt x="20646" y="22907"/>
                  </a:lnTo>
                  <a:lnTo>
                    <a:pt x="20359" y="23120"/>
                  </a:lnTo>
                  <a:lnTo>
                    <a:pt x="19976" y="23191"/>
                  </a:lnTo>
                  <a:lnTo>
                    <a:pt x="19497" y="23404"/>
                  </a:lnTo>
                  <a:lnTo>
                    <a:pt x="19017" y="23475"/>
                  </a:lnTo>
                  <a:lnTo>
                    <a:pt x="18538" y="23687"/>
                  </a:lnTo>
                  <a:lnTo>
                    <a:pt x="18203" y="23758"/>
                  </a:lnTo>
                  <a:lnTo>
                    <a:pt x="18059" y="23758"/>
                  </a:lnTo>
                  <a:lnTo>
                    <a:pt x="17964" y="23687"/>
                  </a:lnTo>
                  <a:lnTo>
                    <a:pt x="17820" y="23262"/>
                  </a:lnTo>
                  <a:lnTo>
                    <a:pt x="17820" y="23120"/>
                  </a:lnTo>
                  <a:lnTo>
                    <a:pt x="17868" y="22836"/>
                  </a:lnTo>
                  <a:lnTo>
                    <a:pt x="17820" y="22198"/>
                  </a:lnTo>
                  <a:lnTo>
                    <a:pt x="17437" y="20212"/>
                  </a:lnTo>
                  <a:lnTo>
                    <a:pt x="17341" y="20000"/>
                  </a:lnTo>
                  <a:lnTo>
                    <a:pt x="17293" y="19858"/>
                  </a:lnTo>
                  <a:lnTo>
                    <a:pt x="17245" y="19858"/>
                  </a:lnTo>
                  <a:lnTo>
                    <a:pt x="16958" y="20070"/>
                  </a:lnTo>
                  <a:lnTo>
                    <a:pt x="16718" y="20496"/>
                  </a:lnTo>
                  <a:lnTo>
                    <a:pt x="16383" y="21418"/>
                  </a:lnTo>
                  <a:lnTo>
                    <a:pt x="15904" y="21560"/>
                  </a:lnTo>
                  <a:lnTo>
                    <a:pt x="15473" y="21560"/>
                  </a:lnTo>
                  <a:lnTo>
                    <a:pt x="14946" y="21347"/>
                  </a:lnTo>
                  <a:lnTo>
                    <a:pt x="14562" y="20851"/>
                  </a:lnTo>
                  <a:lnTo>
                    <a:pt x="14275" y="20283"/>
                  </a:lnTo>
                  <a:lnTo>
                    <a:pt x="14131" y="19716"/>
                  </a:lnTo>
                  <a:lnTo>
                    <a:pt x="14131" y="19007"/>
                  </a:lnTo>
                  <a:lnTo>
                    <a:pt x="14083" y="18439"/>
                  </a:lnTo>
                  <a:lnTo>
                    <a:pt x="13940" y="17872"/>
                  </a:lnTo>
                  <a:lnTo>
                    <a:pt x="13892" y="17375"/>
                  </a:lnTo>
                  <a:lnTo>
                    <a:pt x="13940" y="16950"/>
                  </a:lnTo>
                  <a:lnTo>
                    <a:pt x="14227" y="16382"/>
                  </a:lnTo>
                  <a:lnTo>
                    <a:pt x="14610" y="15602"/>
                  </a:lnTo>
                  <a:lnTo>
                    <a:pt x="15041" y="14964"/>
                  </a:lnTo>
                  <a:lnTo>
                    <a:pt x="15520" y="14326"/>
                  </a:lnTo>
                  <a:lnTo>
                    <a:pt x="16047" y="13971"/>
                  </a:lnTo>
                  <a:lnTo>
                    <a:pt x="17101" y="13475"/>
                  </a:lnTo>
                  <a:lnTo>
                    <a:pt x="18059" y="12695"/>
                  </a:lnTo>
                  <a:lnTo>
                    <a:pt x="18874" y="11843"/>
                  </a:lnTo>
                  <a:lnTo>
                    <a:pt x="19401" y="10921"/>
                  </a:lnTo>
                  <a:lnTo>
                    <a:pt x="19784" y="10070"/>
                  </a:lnTo>
                  <a:lnTo>
                    <a:pt x="20023" y="9574"/>
                  </a:lnTo>
                  <a:lnTo>
                    <a:pt x="20263" y="9361"/>
                  </a:lnTo>
                  <a:lnTo>
                    <a:pt x="20694" y="8936"/>
                  </a:lnTo>
                  <a:lnTo>
                    <a:pt x="21365" y="8439"/>
                  </a:lnTo>
                  <a:lnTo>
                    <a:pt x="22131" y="7730"/>
                  </a:lnTo>
                  <a:lnTo>
                    <a:pt x="22994" y="7163"/>
                  </a:lnTo>
                  <a:lnTo>
                    <a:pt x="23760" y="6666"/>
                  </a:lnTo>
                  <a:lnTo>
                    <a:pt x="24479" y="6170"/>
                  </a:lnTo>
                  <a:lnTo>
                    <a:pt x="25101" y="5957"/>
                  </a:lnTo>
                  <a:lnTo>
                    <a:pt x="25724" y="5957"/>
                  </a:lnTo>
                  <a:lnTo>
                    <a:pt x="26443" y="6170"/>
                  </a:lnTo>
                  <a:lnTo>
                    <a:pt x="27305" y="6595"/>
                  </a:lnTo>
                  <a:lnTo>
                    <a:pt x="28119" y="6950"/>
                  </a:lnTo>
                  <a:lnTo>
                    <a:pt x="28838" y="7375"/>
                  </a:lnTo>
                  <a:lnTo>
                    <a:pt x="29365" y="7730"/>
                  </a:lnTo>
                  <a:lnTo>
                    <a:pt x="30323" y="8297"/>
                  </a:lnTo>
                  <a:lnTo>
                    <a:pt x="30802" y="8581"/>
                  </a:lnTo>
                  <a:lnTo>
                    <a:pt x="31520" y="9078"/>
                  </a:lnTo>
                  <a:lnTo>
                    <a:pt x="32335" y="9361"/>
                  </a:lnTo>
                  <a:lnTo>
                    <a:pt x="33149" y="9361"/>
                  </a:lnTo>
                  <a:lnTo>
                    <a:pt x="33868" y="9290"/>
                  </a:lnTo>
                  <a:lnTo>
                    <a:pt x="34443" y="9290"/>
                  </a:lnTo>
                  <a:lnTo>
                    <a:pt x="34922" y="9574"/>
                  </a:lnTo>
                  <a:lnTo>
                    <a:pt x="35353" y="10000"/>
                  </a:lnTo>
                  <a:lnTo>
                    <a:pt x="35688" y="10567"/>
                  </a:lnTo>
                  <a:lnTo>
                    <a:pt x="36023" y="10921"/>
                  </a:lnTo>
                  <a:lnTo>
                    <a:pt x="36215" y="11205"/>
                  </a:lnTo>
                  <a:lnTo>
                    <a:pt x="36071" y="11418"/>
                  </a:lnTo>
                  <a:lnTo>
                    <a:pt x="35640" y="11843"/>
                  </a:lnTo>
                  <a:lnTo>
                    <a:pt x="34922" y="12198"/>
                  </a:lnTo>
                  <a:lnTo>
                    <a:pt x="34107" y="12482"/>
                  </a:lnTo>
                  <a:lnTo>
                    <a:pt x="33485" y="12624"/>
                  </a:lnTo>
                  <a:lnTo>
                    <a:pt x="32862" y="12482"/>
                  </a:lnTo>
                  <a:lnTo>
                    <a:pt x="32335" y="12340"/>
                  </a:lnTo>
                  <a:lnTo>
                    <a:pt x="31952" y="12127"/>
                  </a:lnTo>
                  <a:lnTo>
                    <a:pt x="31856" y="11985"/>
                  </a:lnTo>
                  <a:lnTo>
                    <a:pt x="31712" y="11985"/>
                  </a:lnTo>
                  <a:lnTo>
                    <a:pt x="31616" y="12127"/>
                  </a:lnTo>
                  <a:lnTo>
                    <a:pt x="31616" y="12198"/>
                  </a:lnTo>
                  <a:lnTo>
                    <a:pt x="31856" y="12482"/>
                  </a:lnTo>
                  <a:lnTo>
                    <a:pt x="32095" y="12978"/>
                  </a:lnTo>
                  <a:lnTo>
                    <a:pt x="32239" y="13404"/>
                  </a:lnTo>
                  <a:lnTo>
                    <a:pt x="32239" y="14255"/>
                  </a:lnTo>
                  <a:lnTo>
                    <a:pt x="32287" y="14468"/>
                  </a:lnTo>
                  <a:lnTo>
                    <a:pt x="32622" y="14468"/>
                  </a:lnTo>
                  <a:lnTo>
                    <a:pt x="33005" y="14184"/>
                  </a:lnTo>
                  <a:lnTo>
                    <a:pt x="33053" y="14042"/>
                  </a:lnTo>
                  <a:lnTo>
                    <a:pt x="33149" y="14042"/>
                  </a:lnTo>
                  <a:lnTo>
                    <a:pt x="33197" y="13971"/>
                  </a:lnTo>
                  <a:lnTo>
                    <a:pt x="33197" y="13829"/>
                  </a:lnTo>
                  <a:lnTo>
                    <a:pt x="33293" y="13829"/>
                  </a:lnTo>
                  <a:lnTo>
                    <a:pt x="33341" y="13758"/>
                  </a:lnTo>
                  <a:lnTo>
                    <a:pt x="33532" y="13758"/>
                  </a:lnTo>
                  <a:lnTo>
                    <a:pt x="33676" y="13829"/>
                  </a:lnTo>
                  <a:lnTo>
                    <a:pt x="33868" y="14042"/>
                  </a:lnTo>
                  <a:lnTo>
                    <a:pt x="34251" y="14326"/>
                  </a:lnTo>
                  <a:lnTo>
                    <a:pt x="34538" y="14468"/>
                  </a:lnTo>
                  <a:lnTo>
                    <a:pt x="34922" y="14255"/>
                  </a:lnTo>
                  <a:lnTo>
                    <a:pt x="35065" y="14042"/>
                  </a:lnTo>
                  <a:lnTo>
                    <a:pt x="35065" y="12978"/>
                  </a:lnTo>
                  <a:lnTo>
                    <a:pt x="35113" y="12765"/>
                  </a:lnTo>
                  <a:lnTo>
                    <a:pt x="35353" y="12624"/>
                  </a:lnTo>
                  <a:lnTo>
                    <a:pt x="35544" y="12482"/>
                  </a:lnTo>
                  <a:lnTo>
                    <a:pt x="35784" y="12482"/>
                  </a:lnTo>
                  <a:lnTo>
                    <a:pt x="36023" y="12340"/>
                  </a:lnTo>
                  <a:lnTo>
                    <a:pt x="36167" y="12127"/>
                  </a:lnTo>
                  <a:lnTo>
                    <a:pt x="36359" y="11985"/>
                  </a:lnTo>
                  <a:lnTo>
                    <a:pt x="36598" y="11843"/>
                  </a:lnTo>
                  <a:lnTo>
                    <a:pt x="36886" y="11702"/>
                  </a:lnTo>
                  <a:lnTo>
                    <a:pt x="36934" y="11702"/>
                  </a:lnTo>
                  <a:lnTo>
                    <a:pt x="37029" y="11843"/>
                  </a:lnTo>
                  <a:lnTo>
                    <a:pt x="37077" y="11985"/>
                  </a:lnTo>
                  <a:lnTo>
                    <a:pt x="37125" y="12340"/>
                  </a:lnTo>
                  <a:lnTo>
                    <a:pt x="37269" y="12695"/>
                  </a:lnTo>
                  <a:lnTo>
                    <a:pt x="37413" y="12765"/>
                  </a:lnTo>
                  <a:lnTo>
                    <a:pt x="37508" y="12765"/>
                  </a:lnTo>
                  <a:lnTo>
                    <a:pt x="37604" y="12624"/>
                  </a:lnTo>
                  <a:lnTo>
                    <a:pt x="37604" y="11914"/>
                  </a:lnTo>
                  <a:lnTo>
                    <a:pt x="37508" y="11631"/>
                  </a:lnTo>
                  <a:lnTo>
                    <a:pt x="37508" y="11418"/>
                  </a:lnTo>
                  <a:lnTo>
                    <a:pt x="37461" y="11347"/>
                  </a:lnTo>
                  <a:lnTo>
                    <a:pt x="37317" y="10780"/>
                  </a:lnTo>
                  <a:lnTo>
                    <a:pt x="37317" y="10141"/>
                  </a:lnTo>
                  <a:lnTo>
                    <a:pt x="37413" y="9716"/>
                  </a:lnTo>
                  <a:lnTo>
                    <a:pt x="37652" y="9503"/>
                  </a:lnTo>
                  <a:lnTo>
                    <a:pt x="38131" y="9361"/>
                  </a:lnTo>
                  <a:lnTo>
                    <a:pt x="38562" y="9361"/>
                  </a:lnTo>
                  <a:lnTo>
                    <a:pt x="38898" y="9574"/>
                  </a:lnTo>
                  <a:lnTo>
                    <a:pt x="38994" y="10000"/>
                  </a:lnTo>
                  <a:lnTo>
                    <a:pt x="38850" y="10567"/>
                  </a:lnTo>
                  <a:lnTo>
                    <a:pt x="38658" y="11134"/>
                  </a:lnTo>
                  <a:lnTo>
                    <a:pt x="38658" y="11631"/>
                  </a:lnTo>
                  <a:lnTo>
                    <a:pt x="38706" y="11843"/>
                  </a:lnTo>
                  <a:lnTo>
                    <a:pt x="38898" y="11843"/>
                  </a:lnTo>
                  <a:lnTo>
                    <a:pt x="38994" y="11631"/>
                  </a:lnTo>
                  <a:lnTo>
                    <a:pt x="39233" y="11205"/>
                  </a:lnTo>
                  <a:lnTo>
                    <a:pt x="39281" y="10921"/>
                  </a:lnTo>
                  <a:lnTo>
                    <a:pt x="39425" y="10780"/>
                  </a:lnTo>
                  <a:lnTo>
                    <a:pt x="39712" y="10567"/>
                  </a:lnTo>
                  <a:lnTo>
                    <a:pt x="40526" y="10567"/>
                  </a:lnTo>
                  <a:lnTo>
                    <a:pt x="41197" y="10496"/>
                  </a:lnTo>
                  <a:lnTo>
                    <a:pt x="41580" y="10283"/>
                  </a:lnTo>
                  <a:lnTo>
                    <a:pt x="41868" y="10070"/>
                  </a:lnTo>
                  <a:lnTo>
                    <a:pt x="42251" y="9716"/>
                  </a:lnTo>
                  <a:lnTo>
                    <a:pt x="42491" y="9716"/>
                  </a:lnTo>
                  <a:lnTo>
                    <a:pt x="42922" y="9858"/>
                  </a:lnTo>
                  <a:lnTo>
                    <a:pt x="43161" y="10000"/>
                  </a:lnTo>
                  <a:lnTo>
                    <a:pt x="43353" y="10141"/>
                  </a:lnTo>
                  <a:lnTo>
                    <a:pt x="43544" y="10141"/>
                  </a:lnTo>
                  <a:lnTo>
                    <a:pt x="43640" y="10283"/>
                  </a:lnTo>
                  <a:lnTo>
                    <a:pt x="43688" y="10283"/>
                  </a:lnTo>
                  <a:lnTo>
                    <a:pt x="43736" y="10141"/>
                  </a:lnTo>
                  <a:lnTo>
                    <a:pt x="43832" y="10000"/>
                  </a:lnTo>
                  <a:lnTo>
                    <a:pt x="43880" y="9858"/>
                  </a:lnTo>
                  <a:lnTo>
                    <a:pt x="44167" y="9716"/>
                  </a:lnTo>
                  <a:lnTo>
                    <a:pt x="44934" y="9716"/>
                  </a:lnTo>
                  <a:lnTo>
                    <a:pt x="45317" y="9574"/>
                  </a:lnTo>
                  <a:lnTo>
                    <a:pt x="45508" y="9503"/>
                  </a:lnTo>
                  <a:lnTo>
                    <a:pt x="45652" y="9361"/>
                  </a:lnTo>
                  <a:lnTo>
                    <a:pt x="45796" y="9361"/>
                  </a:lnTo>
                  <a:lnTo>
                    <a:pt x="45892" y="9503"/>
                  </a:lnTo>
                  <a:lnTo>
                    <a:pt x="46179" y="9858"/>
                  </a:lnTo>
                  <a:lnTo>
                    <a:pt x="46323" y="10000"/>
                  </a:lnTo>
                  <a:lnTo>
                    <a:pt x="46658" y="10000"/>
                  </a:lnTo>
                  <a:lnTo>
                    <a:pt x="47041" y="9716"/>
                  </a:lnTo>
                  <a:lnTo>
                    <a:pt x="47281" y="9219"/>
                  </a:lnTo>
                  <a:lnTo>
                    <a:pt x="47473" y="8936"/>
                  </a:lnTo>
                  <a:lnTo>
                    <a:pt x="47760" y="8723"/>
                  </a:lnTo>
                  <a:lnTo>
                    <a:pt x="48526" y="8510"/>
                  </a:lnTo>
                  <a:lnTo>
                    <a:pt x="48910" y="8581"/>
                  </a:lnTo>
                  <a:lnTo>
                    <a:pt x="49389" y="8794"/>
                  </a:lnTo>
                  <a:lnTo>
                    <a:pt x="49772" y="9007"/>
                  </a:lnTo>
                  <a:lnTo>
                    <a:pt x="50251" y="9078"/>
                  </a:lnTo>
                  <a:lnTo>
                    <a:pt x="50586" y="9219"/>
                  </a:lnTo>
                  <a:lnTo>
                    <a:pt x="50970" y="9361"/>
                  </a:lnTo>
                  <a:lnTo>
                    <a:pt x="51497" y="9787"/>
                  </a:lnTo>
                  <a:lnTo>
                    <a:pt x="52119" y="10000"/>
                  </a:lnTo>
                  <a:lnTo>
                    <a:pt x="52407" y="9858"/>
                  </a:lnTo>
                  <a:lnTo>
                    <a:pt x="52455" y="9574"/>
                  </a:lnTo>
                  <a:lnTo>
                    <a:pt x="52407" y="9361"/>
                  </a:lnTo>
                  <a:lnTo>
                    <a:pt x="52263" y="9078"/>
                  </a:lnTo>
                  <a:lnTo>
                    <a:pt x="52023" y="8723"/>
                  </a:lnTo>
                  <a:lnTo>
                    <a:pt x="51592" y="8439"/>
                  </a:lnTo>
                  <a:lnTo>
                    <a:pt x="51209" y="7872"/>
                  </a:lnTo>
                  <a:lnTo>
                    <a:pt x="51161" y="7234"/>
                  </a:lnTo>
                  <a:lnTo>
                    <a:pt x="51305" y="6737"/>
                  </a:lnTo>
                  <a:lnTo>
                    <a:pt x="51592" y="6595"/>
                  </a:lnTo>
                  <a:lnTo>
                    <a:pt x="51832" y="6453"/>
                  </a:lnTo>
                  <a:lnTo>
                    <a:pt x="51928" y="6382"/>
                  </a:lnTo>
                  <a:lnTo>
                    <a:pt x="52023" y="6312"/>
                  </a:lnTo>
                  <a:lnTo>
                    <a:pt x="52071" y="6099"/>
                  </a:lnTo>
                  <a:lnTo>
                    <a:pt x="52311" y="5673"/>
                  </a:lnTo>
                  <a:lnTo>
                    <a:pt x="52646" y="5319"/>
                  </a:lnTo>
                  <a:lnTo>
                    <a:pt x="52982" y="4751"/>
                  </a:lnTo>
                  <a:lnTo>
                    <a:pt x="53269" y="4326"/>
                  </a:lnTo>
                  <a:lnTo>
                    <a:pt x="53556" y="4255"/>
                  </a:lnTo>
                  <a:lnTo>
                    <a:pt x="54227" y="4822"/>
                  </a:lnTo>
                  <a:lnTo>
                    <a:pt x="54898" y="5531"/>
                  </a:lnTo>
                  <a:lnTo>
                    <a:pt x="55137" y="5886"/>
                  </a:lnTo>
                  <a:lnTo>
                    <a:pt x="55089" y="6312"/>
                  </a:lnTo>
                  <a:lnTo>
                    <a:pt x="54802" y="7092"/>
                  </a:lnTo>
                  <a:lnTo>
                    <a:pt x="54802" y="7659"/>
                  </a:lnTo>
                  <a:lnTo>
                    <a:pt x="54898" y="8297"/>
                  </a:lnTo>
                  <a:lnTo>
                    <a:pt x="54946" y="9078"/>
                  </a:lnTo>
                  <a:lnTo>
                    <a:pt x="55089" y="9503"/>
                  </a:lnTo>
                  <a:lnTo>
                    <a:pt x="55137" y="9787"/>
                  </a:lnTo>
                  <a:lnTo>
                    <a:pt x="55041" y="10283"/>
                  </a:lnTo>
                  <a:lnTo>
                    <a:pt x="54802" y="10780"/>
                  </a:lnTo>
                  <a:lnTo>
                    <a:pt x="54562" y="11205"/>
                  </a:lnTo>
                  <a:lnTo>
                    <a:pt x="54227" y="11631"/>
                  </a:lnTo>
                  <a:lnTo>
                    <a:pt x="53892" y="12127"/>
                  </a:lnTo>
                  <a:lnTo>
                    <a:pt x="53700" y="12624"/>
                  </a:lnTo>
                  <a:lnTo>
                    <a:pt x="53700" y="12765"/>
                  </a:lnTo>
                  <a:lnTo>
                    <a:pt x="53892" y="12765"/>
                  </a:lnTo>
                  <a:lnTo>
                    <a:pt x="54227" y="12624"/>
                  </a:lnTo>
                  <a:lnTo>
                    <a:pt x="54610" y="12340"/>
                  </a:lnTo>
                  <a:lnTo>
                    <a:pt x="54946" y="12127"/>
                  </a:lnTo>
                  <a:lnTo>
                    <a:pt x="55089" y="11985"/>
                  </a:lnTo>
                  <a:lnTo>
                    <a:pt x="55137" y="11843"/>
                  </a:lnTo>
                  <a:lnTo>
                    <a:pt x="55425" y="11418"/>
                  </a:lnTo>
                  <a:lnTo>
                    <a:pt x="55664" y="10851"/>
                  </a:lnTo>
                  <a:lnTo>
                    <a:pt x="55952" y="10354"/>
                  </a:lnTo>
                  <a:lnTo>
                    <a:pt x="56191" y="10000"/>
                  </a:lnTo>
                  <a:lnTo>
                    <a:pt x="56383" y="9787"/>
                  </a:lnTo>
                  <a:lnTo>
                    <a:pt x="56574" y="9716"/>
                  </a:lnTo>
                  <a:lnTo>
                    <a:pt x="56718" y="9574"/>
                  </a:lnTo>
                  <a:lnTo>
                    <a:pt x="56910" y="9716"/>
                  </a:lnTo>
                  <a:lnTo>
                    <a:pt x="57005" y="9787"/>
                  </a:lnTo>
                  <a:lnTo>
                    <a:pt x="57053" y="10070"/>
                  </a:lnTo>
                  <a:lnTo>
                    <a:pt x="57293" y="10496"/>
                  </a:lnTo>
                  <a:lnTo>
                    <a:pt x="57724" y="10567"/>
                  </a:lnTo>
                  <a:lnTo>
                    <a:pt x="58251" y="10354"/>
                  </a:lnTo>
                  <a:lnTo>
                    <a:pt x="58443" y="10283"/>
                  </a:lnTo>
                  <a:lnTo>
                    <a:pt x="58443" y="10000"/>
                  </a:lnTo>
                  <a:lnTo>
                    <a:pt x="58347" y="9787"/>
                  </a:lnTo>
                  <a:lnTo>
                    <a:pt x="58299" y="9503"/>
                  </a:lnTo>
                  <a:lnTo>
                    <a:pt x="58251" y="9290"/>
                  </a:lnTo>
                  <a:lnTo>
                    <a:pt x="58155" y="8936"/>
                  </a:lnTo>
                  <a:lnTo>
                    <a:pt x="58107" y="8581"/>
                  </a:lnTo>
                  <a:lnTo>
                    <a:pt x="57820" y="8510"/>
                  </a:lnTo>
                  <a:lnTo>
                    <a:pt x="57532" y="8510"/>
                  </a:lnTo>
                  <a:lnTo>
                    <a:pt x="57197" y="8723"/>
                  </a:lnTo>
                  <a:lnTo>
                    <a:pt x="56862" y="8794"/>
                  </a:lnTo>
                  <a:lnTo>
                    <a:pt x="56479" y="9007"/>
                  </a:lnTo>
                  <a:lnTo>
                    <a:pt x="56047" y="9574"/>
                  </a:lnTo>
                  <a:lnTo>
                    <a:pt x="55952" y="9716"/>
                  </a:lnTo>
                  <a:lnTo>
                    <a:pt x="55856" y="9787"/>
                  </a:lnTo>
                  <a:lnTo>
                    <a:pt x="55808" y="9716"/>
                  </a:lnTo>
                  <a:lnTo>
                    <a:pt x="55760" y="9503"/>
                  </a:lnTo>
                  <a:lnTo>
                    <a:pt x="55760" y="9219"/>
                  </a:lnTo>
                  <a:lnTo>
                    <a:pt x="55808" y="8936"/>
                  </a:lnTo>
                  <a:lnTo>
                    <a:pt x="55808" y="7730"/>
                  </a:lnTo>
                  <a:lnTo>
                    <a:pt x="55664" y="7163"/>
                  </a:lnTo>
                  <a:lnTo>
                    <a:pt x="55616" y="6666"/>
                  </a:lnTo>
                  <a:lnTo>
                    <a:pt x="55616" y="6453"/>
                  </a:lnTo>
                  <a:lnTo>
                    <a:pt x="55664" y="6382"/>
                  </a:lnTo>
                  <a:lnTo>
                    <a:pt x="55664" y="6312"/>
                  </a:lnTo>
                  <a:lnTo>
                    <a:pt x="55760" y="6099"/>
                  </a:lnTo>
                  <a:lnTo>
                    <a:pt x="56000" y="5673"/>
                  </a:lnTo>
                  <a:lnTo>
                    <a:pt x="56191" y="5106"/>
                  </a:lnTo>
                  <a:lnTo>
                    <a:pt x="56287" y="5035"/>
                  </a:lnTo>
                  <a:lnTo>
                    <a:pt x="56383" y="5248"/>
                  </a:lnTo>
                  <a:lnTo>
                    <a:pt x="56479" y="5390"/>
                  </a:lnTo>
                  <a:lnTo>
                    <a:pt x="56479" y="6312"/>
                  </a:lnTo>
                  <a:lnTo>
                    <a:pt x="56526" y="6453"/>
                  </a:lnTo>
                  <a:lnTo>
                    <a:pt x="56526" y="6737"/>
                  </a:lnTo>
                  <a:lnTo>
                    <a:pt x="56574" y="7092"/>
                  </a:lnTo>
                  <a:lnTo>
                    <a:pt x="56670" y="7234"/>
                  </a:lnTo>
                  <a:lnTo>
                    <a:pt x="56718" y="7234"/>
                  </a:lnTo>
                  <a:lnTo>
                    <a:pt x="56766" y="7375"/>
                  </a:lnTo>
                  <a:lnTo>
                    <a:pt x="56910" y="7375"/>
                  </a:lnTo>
                  <a:lnTo>
                    <a:pt x="57053" y="7234"/>
                  </a:lnTo>
                  <a:lnTo>
                    <a:pt x="57101" y="7163"/>
                  </a:lnTo>
                  <a:lnTo>
                    <a:pt x="57245" y="7163"/>
                  </a:lnTo>
                  <a:lnTo>
                    <a:pt x="57437" y="6950"/>
                  </a:lnTo>
                  <a:lnTo>
                    <a:pt x="57532" y="6453"/>
                  </a:lnTo>
                  <a:lnTo>
                    <a:pt x="57580" y="5886"/>
                  </a:lnTo>
                  <a:lnTo>
                    <a:pt x="57724" y="5390"/>
                  </a:lnTo>
                  <a:lnTo>
                    <a:pt x="58011" y="5106"/>
                  </a:lnTo>
                  <a:lnTo>
                    <a:pt x="58491" y="5106"/>
                  </a:lnTo>
                  <a:lnTo>
                    <a:pt x="59017" y="5602"/>
                  </a:lnTo>
                  <a:lnTo>
                    <a:pt x="59353" y="5957"/>
                  </a:lnTo>
                  <a:lnTo>
                    <a:pt x="59544" y="6170"/>
                  </a:lnTo>
                  <a:lnTo>
                    <a:pt x="60119" y="6453"/>
                  </a:lnTo>
                  <a:lnTo>
                    <a:pt x="60407" y="6666"/>
                  </a:lnTo>
                  <a:lnTo>
                    <a:pt x="60598" y="6737"/>
                  </a:lnTo>
                  <a:lnTo>
                    <a:pt x="60742" y="6950"/>
                  </a:lnTo>
                  <a:lnTo>
                    <a:pt x="60790" y="7163"/>
                  </a:lnTo>
                  <a:lnTo>
                    <a:pt x="60790" y="7446"/>
                  </a:lnTo>
                  <a:lnTo>
                    <a:pt x="60838" y="7730"/>
                  </a:lnTo>
                  <a:lnTo>
                    <a:pt x="60838" y="8014"/>
                  </a:lnTo>
                  <a:lnTo>
                    <a:pt x="60934" y="8297"/>
                  </a:lnTo>
                  <a:lnTo>
                    <a:pt x="61173" y="8510"/>
                  </a:lnTo>
                  <a:lnTo>
                    <a:pt x="61461" y="8510"/>
                  </a:lnTo>
                  <a:lnTo>
                    <a:pt x="61556" y="8439"/>
                  </a:lnTo>
                  <a:lnTo>
                    <a:pt x="61652" y="8014"/>
                  </a:lnTo>
                  <a:lnTo>
                    <a:pt x="61652" y="7517"/>
                  </a:lnTo>
                  <a:lnTo>
                    <a:pt x="61556" y="7092"/>
                  </a:lnTo>
                  <a:lnTo>
                    <a:pt x="61461" y="6666"/>
                  </a:lnTo>
                  <a:lnTo>
                    <a:pt x="61173" y="6382"/>
                  </a:lnTo>
                  <a:lnTo>
                    <a:pt x="60646" y="5957"/>
                  </a:lnTo>
                  <a:lnTo>
                    <a:pt x="60071" y="5531"/>
                  </a:lnTo>
                  <a:lnTo>
                    <a:pt x="59592" y="5035"/>
                  </a:lnTo>
                  <a:lnTo>
                    <a:pt x="59544" y="4822"/>
                  </a:lnTo>
                  <a:lnTo>
                    <a:pt x="59497" y="4751"/>
                  </a:lnTo>
                  <a:lnTo>
                    <a:pt x="59592" y="4539"/>
                  </a:lnTo>
                  <a:lnTo>
                    <a:pt x="59736" y="4539"/>
                  </a:lnTo>
                  <a:lnTo>
                    <a:pt x="59880" y="4468"/>
                  </a:lnTo>
                  <a:lnTo>
                    <a:pt x="61173" y="4468"/>
                  </a:lnTo>
                  <a:lnTo>
                    <a:pt x="61508" y="4539"/>
                  </a:lnTo>
                  <a:lnTo>
                    <a:pt x="61652" y="4539"/>
                  </a:lnTo>
                  <a:lnTo>
                    <a:pt x="61748" y="4468"/>
                  </a:lnTo>
                  <a:lnTo>
                    <a:pt x="62227" y="4255"/>
                  </a:lnTo>
                  <a:lnTo>
                    <a:pt x="62706" y="3971"/>
                  </a:lnTo>
                  <a:lnTo>
                    <a:pt x="63137" y="3546"/>
                  </a:lnTo>
                  <a:lnTo>
                    <a:pt x="63616" y="3049"/>
                  </a:lnTo>
                  <a:lnTo>
                    <a:pt x="64526" y="2482"/>
                  </a:lnTo>
                  <a:lnTo>
                    <a:pt x="65101" y="2269"/>
                  </a:lnTo>
                  <a:lnTo>
                    <a:pt x="65820" y="2269"/>
                  </a:lnTo>
                  <a:lnTo>
                    <a:pt x="66395" y="2411"/>
                  </a:lnTo>
                  <a:lnTo>
                    <a:pt x="66874" y="2269"/>
                  </a:lnTo>
                  <a:lnTo>
                    <a:pt x="67353" y="1985"/>
                  </a:lnTo>
                  <a:lnTo>
                    <a:pt x="67784" y="1631"/>
                  </a:lnTo>
                  <a:lnTo>
                    <a:pt x="68071" y="1347"/>
                  </a:lnTo>
                  <a:lnTo>
                    <a:pt x="68263" y="921"/>
                  </a:lnTo>
                  <a:lnTo>
                    <a:pt x="68694" y="283"/>
                  </a:lnTo>
                  <a:lnTo>
                    <a:pt x="68838" y="283"/>
                  </a:lnTo>
                  <a:lnTo>
                    <a:pt x="68982" y="425"/>
                  </a:lnTo>
                  <a:lnTo>
                    <a:pt x="69029" y="1205"/>
                  </a:lnTo>
                  <a:lnTo>
                    <a:pt x="69173" y="1418"/>
                  </a:lnTo>
                  <a:lnTo>
                    <a:pt x="69556" y="1631"/>
                  </a:lnTo>
                  <a:lnTo>
                    <a:pt x="70035" y="1702"/>
                  </a:lnTo>
                  <a:lnTo>
                    <a:pt x="70419" y="1843"/>
                  </a:lnTo>
                  <a:lnTo>
                    <a:pt x="70658" y="1843"/>
                  </a:lnTo>
                  <a:lnTo>
                    <a:pt x="70994" y="1702"/>
                  </a:lnTo>
                  <a:lnTo>
                    <a:pt x="71473" y="1418"/>
                  </a:lnTo>
                  <a:lnTo>
                    <a:pt x="72191" y="921"/>
                  </a:lnTo>
                  <a:lnTo>
                    <a:pt x="72431" y="638"/>
                  </a:lnTo>
                  <a:lnTo>
                    <a:pt x="72622" y="425"/>
                  </a:lnTo>
                  <a:lnTo>
                    <a:pt x="72766" y="141"/>
                  </a:lnTo>
                  <a:lnTo>
                    <a:pt x="728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0" name="Shape 80"/>
            <p:cNvSpPr/>
            <p:nvPr/>
          </p:nvSpPr>
          <p:spPr>
            <a:xfrm>
              <a:off x="419452" y="1438323"/>
              <a:ext cx="4582" cy="10690"/>
            </a:xfrm>
            <a:custGeom>
              <a:pathLst>
                <a:path extrusionOk="0" h="120000" w="120000">
                  <a:moveTo>
                    <a:pt x="0" y="0"/>
                  </a:moveTo>
                  <a:lnTo>
                    <a:pt x="40000" y="0"/>
                  </a:lnTo>
                  <a:lnTo>
                    <a:pt x="120000" y="17142"/>
                  </a:lnTo>
                  <a:lnTo>
                    <a:pt x="120000" y="68571"/>
                  </a:lnTo>
                  <a:lnTo>
                    <a:pt x="40000" y="119999"/>
                  </a:lnTo>
                  <a:lnTo>
                    <a:pt x="0" y="68571"/>
                  </a:lnTo>
                  <a:lnTo>
                    <a:pt x="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1" name="Shape 81"/>
            <p:cNvSpPr/>
            <p:nvPr/>
          </p:nvSpPr>
          <p:spPr>
            <a:xfrm>
              <a:off x="-564021" y="1461227"/>
              <a:ext cx="339023" cy="160351"/>
            </a:xfrm>
            <a:custGeom>
              <a:pathLst>
                <a:path extrusionOk="0" h="120000" w="120000">
                  <a:moveTo>
                    <a:pt x="114054" y="0"/>
                  </a:moveTo>
                  <a:lnTo>
                    <a:pt x="117297" y="1142"/>
                  </a:lnTo>
                  <a:lnTo>
                    <a:pt x="120000" y="5714"/>
                  </a:lnTo>
                  <a:lnTo>
                    <a:pt x="120000" y="10285"/>
                  </a:lnTo>
                  <a:lnTo>
                    <a:pt x="117297" y="18285"/>
                  </a:lnTo>
                  <a:lnTo>
                    <a:pt x="112972" y="27428"/>
                  </a:lnTo>
                  <a:lnTo>
                    <a:pt x="108648" y="35428"/>
                  </a:lnTo>
                  <a:lnTo>
                    <a:pt x="103783" y="40000"/>
                  </a:lnTo>
                  <a:lnTo>
                    <a:pt x="98918" y="40000"/>
                  </a:lnTo>
                  <a:lnTo>
                    <a:pt x="94054" y="38857"/>
                  </a:lnTo>
                  <a:lnTo>
                    <a:pt x="86486" y="37714"/>
                  </a:lnTo>
                  <a:lnTo>
                    <a:pt x="77837" y="37714"/>
                  </a:lnTo>
                  <a:lnTo>
                    <a:pt x="70270" y="38857"/>
                  </a:lnTo>
                  <a:lnTo>
                    <a:pt x="63783" y="40000"/>
                  </a:lnTo>
                  <a:lnTo>
                    <a:pt x="54594" y="46857"/>
                  </a:lnTo>
                  <a:lnTo>
                    <a:pt x="46486" y="56000"/>
                  </a:lnTo>
                  <a:lnTo>
                    <a:pt x="39459" y="67428"/>
                  </a:lnTo>
                  <a:lnTo>
                    <a:pt x="36216" y="72000"/>
                  </a:lnTo>
                  <a:lnTo>
                    <a:pt x="34594" y="75428"/>
                  </a:lnTo>
                  <a:lnTo>
                    <a:pt x="34054" y="80000"/>
                  </a:lnTo>
                  <a:lnTo>
                    <a:pt x="34054" y="86857"/>
                  </a:lnTo>
                  <a:lnTo>
                    <a:pt x="34594" y="89142"/>
                  </a:lnTo>
                  <a:lnTo>
                    <a:pt x="37837" y="92571"/>
                  </a:lnTo>
                  <a:lnTo>
                    <a:pt x="40000" y="101714"/>
                  </a:lnTo>
                  <a:lnTo>
                    <a:pt x="40000" y="110857"/>
                  </a:lnTo>
                  <a:lnTo>
                    <a:pt x="38378" y="114285"/>
                  </a:lnTo>
                  <a:lnTo>
                    <a:pt x="34594" y="120000"/>
                  </a:lnTo>
                  <a:lnTo>
                    <a:pt x="29729" y="120000"/>
                  </a:lnTo>
                  <a:lnTo>
                    <a:pt x="24324" y="118857"/>
                  </a:lnTo>
                  <a:lnTo>
                    <a:pt x="19459" y="114285"/>
                  </a:lnTo>
                  <a:lnTo>
                    <a:pt x="12432" y="106285"/>
                  </a:lnTo>
                  <a:lnTo>
                    <a:pt x="5945" y="102857"/>
                  </a:lnTo>
                  <a:lnTo>
                    <a:pt x="1621" y="99428"/>
                  </a:lnTo>
                  <a:lnTo>
                    <a:pt x="0" y="94857"/>
                  </a:lnTo>
                  <a:lnTo>
                    <a:pt x="540" y="86857"/>
                  </a:lnTo>
                  <a:lnTo>
                    <a:pt x="3243" y="80000"/>
                  </a:lnTo>
                  <a:lnTo>
                    <a:pt x="5945" y="75428"/>
                  </a:lnTo>
                  <a:lnTo>
                    <a:pt x="16216" y="64000"/>
                  </a:lnTo>
                  <a:lnTo>
                    <a:pt x="22702" y="56000"/>
                  </a:lnTo>
                  <a:lnTo>
                    <a:pt x="29729" y="50285"/>
                  </a:lnTo>
                  <a:lnTo>
                    <a:pt x="34594" y="42285"/>
                  </a:lnTo>
                  <a:lnTo>
                    <a:pt x="38378" y="33142"/>
                  </a:lnTo>
                  <a:lnTo>
                    <a:pt x="42162" y="26285"/>
                  </a:lnTo>
                  <a:lnTo>
                    <a:pt x="45945" y="22857"/>
                  </a:lnTo>
                  <a:lnTo>
                    <a:pt x="50270" y="21714"/>
                  </a:lnTo>
                  <a:lnTo>
                    <a:pt x="57837" y="20571"/>
                  </a:lnTo>
                  <a:lnTo>
                    <a:pt x="65945" y="17142"/>
                  </a:lnTo>
                  <a:lnTo>
                    <a:pt x="72972" y="13714"/>
                  </a:lnTo>
                  <a:lnTo>
                    <a:pt x="78918" y="10285"/>
                  </a:lnTo>
                  <a:lnTo>
                    <a:pt x="82702" y="10285"/>
                  </a:lnTo>
                  <a:lnTo>
                    <a:pt x="86486" y="12571"/>
                  </a:lnTo>
                  <a:lnTo>
                    <a:pt x="91891" y="13714"/>
                  </a:lnTo>
                  <a:lnTo>
                    <a:pt x="98378" y="13714"/>
                  </a:lnTo>
                  <a:lnTo>
                    <a:pt x="103783" y="10285"/>
                  </a:lnTo>
                  <a:lnTo>
                    <a:pt x="107027" y="5714"/>
                  </a:lnTo>
                  <a:lnTo>
                    <a:pt x="110270" y="1142"/>
                  </a:lnTo>
                  <a:lnTo>
                    <a:pt x="11405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2" name="Shape 82"/>
            <p:cNvSpPr/>
            <p:nvPr/>
          </p:nvSpPr>
          <p:spPr>
            <a:xfrm>
              <a:off x="611871" y="3475531"/>
              <a:ext cx="824652" cy="664307"/>
            </a:xfrm>
            <a:custGeom>
              <a:pathLst>
                <a:path extrusionOk="0" h="120000" w="120000">
                  <a:moveTo>
                    <a:pt x="84666" y="0"/>
                  </a:moveTo>
                  <a:lnTo>
                    <a:pt x="85111" y="551"/>
                  </a:lnTo>
                  <a:lnTo>
                    <a:pt x="85555" y="2758"/>
                  </a:lnTo>
                  <a:lnTo>
                    <a:pt x="86666" y="5793"/>
                  </a:lnTo>
                  <a:lnTo>
                    <a:pt x="87777" y="9103"/>
                  </a:lnTo>
                  <a:lnTo>
                    <a:pt x="89111" y="11862"/>
                  </a:lnTo>
                  <a:lnTo>
                    <a:pt x="91333" y="15448"/>
                  </a:lnTo>
                  <a:lnTo>
                    <a:pt x="93555" y="19034"/>
                  </a:lnTo>
                  <a:lnTo>
                    <a:pt x="95111" y="22620"/>
                  </a:lnTo>
                  <a:lnTo>
                    <a:pt x="95777" y="25379"/>
                  </a:lnTo>
                  <a:lnTo>
                    <a:pt x="96222" y="28689"/>
                  </a:lnTo>
                  <a:lnTo>
                    <a:pt x="96666" y="32275"/>
                  </a:lnTo>
                  <a:lnTo>
                    <a:pt x="97555" y="34758"/>
                  </a:lnTo>
                  <a:lnTo>
                    <a:pt x="98666" y="36689"/>
                  </a:lnTo>
                  <a:lnTo>
                    <a:pt x="100222" y="37793"/>
                  </a:lnTo>
                  <a:lnTo>
                    <a:pt x="102444" y="38620"/>
                  </a:lnTo>
                  <a:lnTo>
                    <a:pt x="104888" y="39448"/>
                  </a:lnTo>
                  <a:lnTo>
                    <a:pt x="106666" y="40000"/>
                  </a:lnTo>
                  <a:lnTo>
                    <a:pt x="108222" y="40827"/>
                  </a:lnTo>
                  <a:lnTo>
                    <a:pt x="108666" y="42482"/>
                  </a:lnTo>
                  <a:lnTo>
                    <a:pt x="108666" y="44965"/>
                  </a:lnTo>
                  <a:lnTo>
                    <a:pt x="109333" y="48827"/>
                  </a:lnTo>
                  <a:lnTo>
                    <a:pt x="110666" y="52965"/>
                  </a:lnTo>
                  <a:lnTo>
                    <a:pt x="112000" y="57379"/>
                  </a:lnTo>
                  <a:lnTo>
                    <a:pt x="113555" y="61241"/>
                  </a:lnTo>
                  <a:lnTo>
                    <a:pt x="115333" y="65379"/>
                  </a:lnTo>
                  <a:lnTo>
                    <a:pt x="118444" y="75310"/>
                  </a:lnTo>
                  <a:lnTo>
                    <a:pt x="119777" y="79724"/>
                  </a:lnTo>
                  <a:lnTo>
                    <a:pt x="120000" y="83310"/>
                  </a:lnTo>
                  <a:lnTo>
                    <a:pt x="119111" y="86620"/>
                  </a:lnTo>
                  <a:lnTo>
                    <a:pt x="116888" y="89931"/>
                  </a:lnTo>
                  <a:lnTo>
                    <a:pt x="114444" y="93517"/>
                  </a:lnTo>
                  <a:lnTo>
                    <a:pt x="111777" y="96827"/>
                  </a:lnTo>
                  <a:lnTo>
                    <a:pt x="110000" y="99586"/>
                  </a:lnTo>
                  <a:lnTo>
                    <a:pt x="108222" y="104000"/>
                  </a:lnTo>
                  <a:lnTo>
                    <a:pt x="107333" y="108137"/>
                  </a:lnTo>
                  <a:lnTo>
                    <a:pt x="106222" y="111172"/>
                  </a:lnTo>
                  <a:lnTo>
                    <a:pt x="106000" y="112000"/>
                  </a:lnTo>
                  <a:lnTo>
                    <a:pt x="104888" y="113379"/>
                  </a:lnTo>
                  <a:lnTo>
                    <a:pt x="104222" y="113931"/>
                  </a:lnTo>
                  <a:lnTo>
                    <a:pt x="103333" y="114206"/>
                  </a:lnTo>
                  <a:lnTo>
                    <a:pt x="102000" y="114482"/>
                  </a:lnTo>
                  <a:lnTo>
                    <a:pt x="98444" y="116965"/>
                  </a:lnTo>
                  <a:lnTo>
                    <a:pt x="96888" y="118344"/>
                  </a:lnTo>
                  <a:lnTo>
                    <a:pt x="95777" y="119172"/>
                  </a:lnTo>
                  <a:lnTo>
                    <a:pt x="95111" y="118620"/>
                  </a:lnTo>
                  <a:lnTo>
                    <a:pt x="93777" y="117517"/>
                  </a:lnTo>
                  <a:lnTo>
                    <a:pt x="92444" y="116413"/>
                  </a:lnTo>
                  <a:lnTo>
                    <a:pt x="90888" y="116137"/>
                  </a:lnTo>
                  <a:lnTo>
                    <a:pt x="89555" y="116413"/>
                  </a:lnTo>
                  <a:lnTo>
                    <a:pt x="88666" y="118620"/>
                  </a:lnTo>
                  <a:lnTo>
                    <a:pt x="88000" y="119172"/>
                  </a:lnTo>
                  <a:lnTo>
                    <a:pt x="87777" y="120000"/>
                  </a:lnTo>
                  <a:lnTo>
                    <a:pt x="86888" y="120000"/>
                  </a:lnTo>
                  <a:lnTo>
                    <a:pt x="86666" y="119172"/>
                  </a:lnTo>
                  <a:lnTo>
                    <a:pt x="86000" y="118068"/>
                  </a:lnTo>
                  <a:lnTo>
                    <a:pt x="84444" y="115862"/>
                  </a:lnTo>
                  <a:lnTo>
                    <a:pt x="82222" y="114482"/>
                  </a:lnTo>
                  <a:lnTo>
                    <a:pt x="80888" y="114206"/>
                  </a:lnTo>
                  <a:lnTo>
                    <a:pt x="79555" y="113931"/>
                  </a:lnTo>
                  <a:lnTo>
                    <a:pt x="79333" y="112827"/>
                  </a:lnTo>
                  <a:lnTo>
                    <a:pt x="78888" y="110344"/>
                  </a:lnTo>
                  <a:lnTo>
                    <a:pt x="78888" y="106206"/>
                  </a:lnTo>
                  <a:lnTo>
                    <a:pt x="78444" y="105655"/>
                  </a:lnTo>
                  <a:lnTo>
                    <a:pt x="78000" y="104827"/>
                  </a:lnTo>
                  <a:lnTo>
                    <a:pt x="77555" y="104000"/>
                  </a:lnTo>
                  <a:lnTo>
                    <a:pt x="76222" y="103172"/>
                  </a:lnTo>
                  <a:lnTo>
                    <a:pt x="75555" y="102620"/>
                  </a:lnTo>
                  <a:lnTo>
                    <a:pt x="74666" y="100137"/>
                  </a:lnTo>
                  <a:lnTo>
                    <a:pt x="74666" y="98206"/>
                  </a:lnTo>
                  <a:lnTo>
                    <a:pt x="74444" y="98206"/>
                  </a:lnTo>
                  <a:lnTo>
                    <a:pt x="74222" y="98758"/>
                  </a:lnTo>
                  <a:lnTo>
                    <a:pt x="74222" y="99586"/>
                  </a:lnTo>
                  <a:lnTo>
                    <a:pt x="72888" y="100965"/>
                  </a:lnTo>
                  <a:lnTo>
                    <a:pt x="72666" y="100965"/>
                  </a:lnTo>
                  <a:lnTo>
                    <a:pt x="72222" y="100137"/>
                  </a:lnTo>
                  <a:lnTo>
                    <a:pt x="72000" y="98206"/>
                  </a:lnTo>
                  <a:lnTo>
                    <a:pt x="72000" y="93793"/>
                  </a:lnTo>
                  <a:lnTo>
                    <a:pt x="71777" y="93517"/>
                  </a:lnTo>
                  <a:lnTo>
                    <a:pt x="70666" y="93793"/>
                  </a:lnTo>
                  <a:lnTo>
                    <a:pt x="69333" y="95448"/>
                  </a:lnTo>
                  <a:lnTo>
                    <a:pt x="68000" y="96827"/>
                  </a:lnTo>
                  <a:lnTo>
                    <a:pt x="67333" y="97931"/>
                  </a:lnTo>
                  <a:lnTo>
                    <a:pt x="67111" y="99586"/>
                  </a:lnTo>
                  <a:lnTo>
                    <a:pt x="66222" y="100689"/>
                  </a:lnTo>
                  <a:lnTo>
                    <a:pt x="65555" y="100689"/>
                  </a:lnTo>
                  <a:lnTo>
                    <a:pt x="64666" y="100965"/>
                  </a:lnTo>
                  <a:lnTo>
                    <a:pt x="63111" y="100965"/>
                  </a:lnTo>
                  <a:lnTo>
                    <a:pt x="62666" y="100137"/>
                  </a:lnTo>
                  <a:lnTo>
                    <a:pt x="62888" y="98206"/>
                  </a:lnTo>
                  <a:lnTo>
                    <a:pt x="63555" y="96551"/>
                  </a:lnTo>
                  <a:lnTo>
                    <a:pt x="63777" y="94068"/>
                  </a:lnTo>
                  <a:lnTo>
                    <a:pt x="62888" y="92413"/>
                  </a:lnTo>
                  <a:lnTo>
                    <a:pt x="61111" y="90758"/>
                  </a:lnTo>
                  <a:lnTo>
                    <a:pt x="58666" y="89931"/>
                  </a:lnTo>
                  <a:lnTo>
                    <a:pt x="56222" y="88827"/>
                  </a:lnTo>
                  <a:lnTo>
                    <a:pt x="54888" y="87448"/>
                  </a:lnTo>
                  <a:lnTo>
                    <a:pt x="54888" y="86344"/>
                  </a:lnTo>
                  <a:lnTo>
                    <a:pt x="54444" y="85793"/>
                  </a:lnTo>
                  <a:lnTo>
                    <a:pt x="52888" y="85517"/>
                  </a:lnTo>
                  <a:lnTo>
                    <a:pt x="50666" y="85793"/>
                  </a:lnTo>
                  <a:lnTo>
                    <a:pt x="47111" y="87448"/>
                  </a:lnTo>
                  <a:lnTo>
                    <a:pt x="44666" y="88551"/>
                  </a:lnTo>
                  <a:lnTo>
                    <a:pt x="43111" y="89655"/>
                  </a:lnTo>
                  <a:lnTo>
                    <a:pt x="42888" y="89931"/>
                  </a:lnTo>
                  <a:lnTo>
                    <a:pt x="42222" y="89655"/>
                  </a:lnTo>
                  <a:lnTo>
                    <a:pt x="40888" y="89379"/>
                  </a:lnTo>
                  <a:lnTo>
                    <a:pt x="39111" y="88827"/>
                  </a:lnTo>
                  <a:lnTo>
                    <a:pt x="37333" y="88827"/>
                  </a:lnTo>
                  <a:lnTo>
                    <a:pt x="35777" y="89931"/>
                  </a:lnTo>
                  <a:lnTo>
                    <a:pt x="34888" y="92413"/>
                  </a:lnTo>
                  <a:lnTo>
                    <a:pt x="34222" y="95724"/>
                  </a:lnTo>
                  <a:lnTo>
                    <a:pt x="33777" y="98758"/>
                  </a:lnTo>
                  <a:lnTo>
                    <a:pt x="33333" y="100965"/>
                  </a:lnTo>
                  <a:lnTo>
                    <a:pt x="33333" y="102068"/>
                  </a:lnTo>
                  <a:lnTo>
                    <a:pt x="32888" y="101793"/>
                  </a:lnTo>
                  <a:lnTo>
                    <a:pt x="31333" y="101241"/>
                  </a:lnTo>
                  <a:lnTo>
                    <a:pt x="24888" y="99034"/>
                  </a:lnTo>
                  <a:lnTo>
                    <a:pt x="23777" y="99034"/>
                  </a:lnTo>
                  <a:lnTo>
                    <a:pt x="21777" y="100137"/>
                  </a:lnTo>
                  <a:lnTo>
                    <a:pt x="20000" y="101793"/>
                  </a:lnTo>
                  <a:lnTo>
                    <a:pt x="17555" y="103172"/>
                  </a:lnTo>
                  <a:lnTo>
                    <a:pt x="15777" y="104000"/>
                  </a:lnTo>
                  <a:lnTo>
                    <a:pt x="14000" y="104275"/>
                  </a:lnTo>
                  <a:lnTo>
                    <a:pt x="12222" y="104275"/>
                  </a:lnTo>
                  <a:lnTo>
                    <a:pt x="10666" y="103724"/>
                  </a:lnTo>
                  <a:lnTo>
                    <a:pt x="9333" y="102068"/>
                  </a:lnTo>
                  <a:lnTo>
                    <a:pt x="8222" y="100137"/>
                  </a:lnTo>
                  <a:lnTo>
                    <a:pt x="7555" y="98206"/>
                  </a:lnTo>
                  <a:lnTo>
                    <a:pt x="7555" y="96551"/>
                  </a:lnTo>
                  <a:lnTo>
                    <a:pt x="11111" y="91862"/>
                  </a:lnTo>
                  <a:lnTo>
                    <a:pt x="11777" y="89931"/>
                  </a:lnTo>
                  <a:lnTo>
                    <a:pt x="11555" y="88000"/>
                  </a:lnTo>
                  <a:lnTo>
                    <a:pt x="10000" y="85517"/>
                  </a:lnTo>
                  <a:lnTo>
                    <a:pt x="8888" y="83586"/>
                  </a:lnTo>
                  <a:lnTo>
                    <a:pt x="8222" y="81655"/>
                  </a:lnTo>
                  <a:lnTo>
                    <a:pt x="8222" y="79172"/>
                  </a:lnTo>
                  <a:lnTo>
                    <a:pt x="7555" y="77241"/>
                  </a:lnTo>
                  <a:lnTo>
                    <a:pt x="6000" y="74482"/>
                  </a:lnTo>
                  <a:lnTo>
                    <a:pt x="4444" y="71172"/>
                  </a:lnTo>
                  <a:lnTo>
                    <a:pt x="4000" y="68137"/>
                  </a:lnTo>
                  <a:lnTo>
                    <a:pt x="4222" y="65931"/>
                  </a:lnTo>
                  <a:lnTo>
                    <a:pt x="5111" y="64827"/>
                  </a:lnTo>
                  <a:lnTo>
                    <a:pt x="5111" y="64000"/>
                  </a:lnTo>
                  <a:lnTo>
                    <a:pt x="4222" y="62344"/>
                  </a:lnTo>
                  <a:lnTo>
                    <a:pt x="1111" y="59310"/>
                  </a:lnTo>
                  <a:lnTo>
                    <a:pt x="222" y="57931"/>
                  </a:lnTo>
                  <a:lnTo>
                    <a:pt x="0" y="56275"/>
                  </a:lnTo>
                  <a:lnTo>
                    <a:pt x="666" y="54068"/>
                  </a:lnTo>
                  <a:lnTo>
                    <a:pt x="3111" y="49655"/>
                  </a:lnTo>
                  <a:lnTo>
                    <a:pt x="4222" y="48000"/>
                  </a:lnTo>
                  <a:lnTo>
                    <a:pt x="5777" y="46620"/>
                  </a:lnTo>
                  <a:lnTo>
                    <a:pt x="7777" y="44413"/>
                  </a:lnTo>
                  <a:lnTo>
                    <a:pt x="10222" y="41931"/>
                  </a:lnTo>
                  <a:lnTo>
                    <a:pt x="12444" y="40551"/>
                  </a:lnTo>
                  <a:lnTo>
                    <a:pt x="13555" y="39724"/>
                  </a:lnTo>
                  <a:lnTo>
                    <a:pt x="17555" y="39724"/>
                  </a:lnTo>
                  <a:lnTo>
                    <a:pt x="19777" y="38896"/>
                  </a:lnTo>
                  <a:lnTo>
                    <a:pt x="20888" y="38344"/>
                  </a:lnTo>
                  <a:lnTo>
                    <a:pt x="24666" y="37517"/>
                  </a:lnTo>
                  <a:lnTo>
                    <a:pt x="25777" y="37241"/>
                  </a:lnTo>
                  <a:lnTo>
                    <a:pt x="26444" y="36413"/>
                  </a:lnTo>
                  <a:lnTo>
                    <a:pt x="26444" y="34482"/>
                  </a:lnTo>
                  <a:lnTo>
                    <a:pt x="25777" y="31172"/>
                  </a:lnTo>
                  <a:lnTo>
                    <a:pt x="25777" y="24000"/>
                  </a:lnTo>
                  <a:lnTo>
                    <a:pt x="26000" y="22068"/>
                  </a:lnTo>
                  <a:lnTo>
                    <a:pt x="27111" y="21517"/>
                  </a:lnTo>
                  <a:lnTo>
                    <a:pt x="28888" y="21517"/>
                  </a:lnTo>
                  <a:lnTo>
                    <a:pt x="30666" y="22344"/>
                  </a:lnTo>
                  <a:lnTo>
                    <a:pt x="32444" y="22620"/>
                  </a:lnTo>
                  <a:lnTo>
                    <a:pt x="34000" y="23172"/>
                  </a:lnTo>
                  <a:lnTo>
                    <a:pt x="34888" y="22620"/>
                  </a:lnTo>
                  <a:lnTo>
                    <a:pt x="35555" y="20965"/>
                  </a:lnTo>
                  <a:lnTo>
                    <a:pt x="36444" y="18206"/>
                  </a:lnTo>
                  <a:lnTo>
                    <a:pt x="37333" y="16000"/>
                  </a:lnTo>
                  <a:lnTo>
                    <a:pt x="38222" y="14344"/>
                  </a:lnTo>
                  <a:lnTo>
                    <a:pt x="39555" y="13241"/>
                  </a:lnTo>
                  <a:lnTo>
                    <a:pt x="40444" y="12413"/>
                  </a:lnTo>
                  <a:lnTo>
                    <a:pt x="41555" y="12413"/>
                  </a:lnTo>
                  <a:lnTo>
                    <a:pt x="43111" y="14344"/>
                  </a:lnTo>
                  <a:lnTo>
                    <a:pt x="44666" y="16827"/>
                  </a:lnTo>
                  <a:lnTo>
                    <a:pt x="46222" y="17931"/>
                  </a:lnTo>
                  <a:lnTo>
                    <a:pt x="47333" y="17379"/>
                  </a:lnTo>
                  <a:lnTo>
                    <a:pt x="48222" y="15448"/>
                  </a:lnTo>
                  <a:lnTo>
                    <a:pt x="48666" y="14344"/>
                  </a:lnTo>
                  <a:lnTo>
                    <a:pt x="48888" y="13793"/>
                  </a:lnTo>
                  <a:lnTo>
                    <a:pt x="48888" y="13241"/>
                  </a:lnTo>
                  <a:lnTo>
                    <a:pt x="49111" y="12965"/>
                  </a:lnTo>
                  <a:lnTo>
                    <a:pt x="49111" y="12137"/>
                  </a:lnTo>
                  <a:lnTo>
                    <a:pt x="50000" y="11034"/>
                  </a:lnTo>
                  <a:lnTo>
                    <a:pt x="50666" y="9931"/>
                  </a:lnTo>
                  <a:lnTo>
                    <a:pt x="51333" y="9103"/>
                  </a:lnTo>
                  <a:lnTo>
                    <a:pt x="51555" y="8000"/>
                  </a:lnTo>
                  <a:lnTo>
                    <a:pt x="51555" y="3862"/>
                  </a:lnTo>
                  <a:lnTo>
                    <a:pt x="52000" y="3862"/>
                  </a:lnTo>
                  <a:lnTo>
                    <a:pt x="52444" y="4689"/>
                  </a:lnTo>
                  <a:lnTo>
                    <a:pt x="54444" y="7724"/>
                  </a:lnTo>
                  <a:lnTo>
                    <a:pt x="55333" y="8827"/>
                  </a:lnTo>
                  <a:lnTo>
                    <a:pt x="55555" y="9379"/>
                  </a:lnTo>
                  <a:lnTo>
                    <a:pt x="56222" y="10206"/>
                  </a:lnTo>
                  <a:lnTo>
                    <a:pt x="56222" y="5793"/>
                  </a:lnTo>
                  <a:lnTo>
                    <a:pt x="56888" y="4137"/>
                  </a:lnTo>
                  <a:lnTo>
                    <a:pt x="57333" y="3586"/>
                  </a:lnTo>
                  <a:lnTo>
                    <a:pt x="58000" y="3586"/>
                  </a:lnTo>
                  <a:lnTo>
                    <a:pt x="59333" y="4965"/>
                  </a:lnTo>
                  <a:lnTo>
                    <a:pt x="59777" y="5241"/>
                  </a:lnTo>
                  <a:lnTo>
                    <a:pt x="60444" y="6068"/>
                  </a:lnTo>
                  <a:lnTo>
                    <a:pt x="60666" y="6896"/>
                  </a:lnTo>
                  <a:lnTo>
                    <a:pt x="61111" y="6896"/>
                  </a:lnTo>
                  <a:lnTo>
                    <a:pt x="62000" y="6620"/>
                  </a:lnTo>
                  <a:lnTo>
                    <a:pt x="64000" y="6068"/>
                  </a:lnTo>
                  <a:lnTo>
                    <a:pt x="68444" y="6068"/>
                  </a:lnTo>
                  <a:lnTo>
                    <a:pt x="69555" y="7172"/>
                  </a:lnTo>
                  <a:lnTo>
                    <a:pt x="69555" y="9103"/>
                  </a:lnTo>
                  <a:lnTo>
                    <a:pt x="67777" y="14344"/>
                  </a:lnTo>
                  <a:lnTo>
                    <a:pt x="67333" y="17103"/>
                  </a:lnTo>
                  <a:lnTo>
                    <a:pt x="67777" y="19034"/>
                  </a:lnTo>
                  <a:lnTo>
                    <a:pt x="69777" y="20965"/>
                  </a:lnTo>
                  <a:lnTo>
                    <a:pt x="72666" y="23172"/>
                  </a:lnTo>
                  <a:lnTo>
                    <a:pt x="75111" y="25103"/>
                  </a:lnTo>
                  <a:lnTo>
                    <a:pt x="78000" y="28137"/>
                  </a:lnTo>
                  <a:lnTo>
                    <a:pt x="79555" y="29241"/>
                  </a:lnTo>
                  <a:lnTo>
                    <a:pt x="80888" y="29241"/>
                  </a:lnTo>
                  <a:lnTo>
                    <a:pt x="81777" y="27586"/>
                  </a:lnTo>
                  <a:lnTo>
                    <a:pt x="82666" y="24275"/>
                  </a:lnTo>
                  <a:lnTo>
                    <a:pt x="83555" y="20413"/>
                  </a:lnTo>
                  <a:lnTo>
                    <a:pt x="84222" y="16827"/>
                  </a:lnTo>
                  <a:lnTo>
                    <a:pt x="82888" y="11310"/>
                  </a:lnTo>
                  <a:lnTo>
                    <a:pt x="82888" y="7724"/>
                  </a:lnTo>
                  <a:lnTo>
                    <a:pt x="83555" y="4137"/>
                  </a:lnTo>
                  <a:lnTo>
                    <a:pt x="84222" y="1103"/>
                  </a:lnTo>
                  <a:lnTo>
                    <a:pt x="8466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3" name="Shape 83"/>
            <p:cNvSpPr/>
            <p:nvPr/>
          </p:nvSpPr>
          <p:spPr>
            <a:xfrm>
              <a:off x="283544" y="3107489"/>
              <a:ext cx="219908" cy="270305"/>
            </a:xfrm>
            <a:custGeom>
              <a:pathLst>
                <a:path extrusionOk="0" h="120000" w="120000">
                  <a:moveTo>
                    <a:pt x="2500" y="0"/>
                  </a:moveTo>
                  <a:lnTo>
                    <a:pt x="9166" y="0"/>
                  </a:lnTo>
                  <a:lnTo>
                    <a:pt x="17500" y="2711"/>
                  </a:lnTo>
                  <a:lnTo>
                    <a:pt x="25000" y="7457"/>
                  </a:lnTo>
                  <a:lnTo>
                    <a:pt x="34166" y="14237"/>
                  </a:lnTo>
                  <a:lnTo>
                    <a:pt x="45000" y="21694"/>
                  </a:lnTo>
                  <a:lnTo>
                    <a:pt x="55833" y="31864"/>
                  </a:lnTo>
                  <a:lnTo>
                    <a:pt x="66666" y="40677"/>
                  </a:lnTo>
                  <a:lnTo>
                    <a:pt x="77500" y="48135"/>
                  </a:lnTo>
                  <a:lnTo>
                    <a:pt x="87500" y="55593"/>
                  </a:lnTo>
                  <a:lnTo>
                    <a:pt x="95833" y="62372"/>
                  </a:lnTo>
                  <a:lnTo>
                    <a:pt x="102500" y="68474"/>
                  </a:lnTo>
                  <a:lnTo>
                    <a:pt x="107500" y="73220"/>
                  </a:lnTo>
                  <a:lnTo>
                    <a:pt x="113333" y="75254"/>
                  </a:lnTo>
                  <a:lnTo>
                    <a:pt x="115000" y="75254"/>
                  </a:lnTo>
                  <a:lnTo>
                    <a:pt x="117500" y="75932"/>
                  </a:lnTo>
                  <a:lnTo>
                    <a:pt x="120000" y="80000"/>
                  </a:lnTo>
                  <a:lnTo>
                    <a:pt x="120000" y="82711"/>
                  </a:lnTo>
                  <a:lnTo>
                    <a:pt x="118333" y="84745"/>
                  </a:lnTo>
                  <a:lnTo>
                    <a:pt x="117500" y="87457"/>
                  </a:lnTo>
                  <a:lnTo>
                    <a:pt x="114166" y="93559"/>
                  </a:lnTo>
                  <a:lnTo>
                    <a:pt x="111666" y="103050"/>
                  </a:lnTo>
                  <a:lnTo>
                    <a:pt x="110833" y="113220"/>
                  </a:lnTo>
                  <a:lnTo>
                    <a:pt x="110833" y="115932"/>
                  </a:lnTo>
                  <a:lnTo>
                    <a:pt x="108333" y="119999"/>
                  </a:lnTo>
                  <a:lnTo>
                    <a:pt x="105833" y="119999"/>
                  </a:lnTo>
                  <a:lnTo>
                    <a:pt x="104166" y="118644"/>
                  </a:lnTo>
                  <a:lnTo>
                    <a:pt x="100833" y="115932"/>
                  </a:lnTo>
                  <a:lnTo>
                    <a:pt x="99166" y="113220"/>
                  </a:lnTo>
                  <a:lnTo>
                    <a:pt x="95000" y="109830"/>
                  </a:lnTo>
                  <a:lnTo>
                    <a:pt x="85833" y="105762"/>
                  </a:lnTo>
                  <a:lnTo>
                    <a:pt x="75000" y="103050"/>
                  </a:lnTo>
                  <a:lnTo>
                    <a:pt x="66666" y="100338"/>
                  </a:lnTo>
                  <a:lnTo>
                    <a:pt x="60833" y="97627"/>
                  </a:lnTo>
                  <a:lnTo>
                    <a:pt x="57500" y="92881"/>
                  </a:lnTo>
                  <a:lnTo>
                    <a:pt x="53333" y="83389"/>
                  </a:lnTo>
                  <a:lnTo>
                    <a:pt x="51666" y="72542"/>
                  </a:lnTo>
                  <a:lnTo>
                    <a:pt x="49166" y="62372"/>
                  </a:lnTo>
                  <a:lnTo>
                    <a:pt x="48333" y="54915"/>
                  </a:lnTo>
                  <a:lnTo>
                    <a:pt x="45833" y="49491"/>
                  </a:lnTo>
                  <a:lnTo>
                    <a:pt x="40833" y="42711"/>
                  </a:lnTo>
                  <a:lnTo>
                    <a:pt x="35833" y="36610"/>
                  </a:lnTo>
                  <a:lnTo>
                    <a:pt x="30000" y="30508"/>
                  </a:lnTo>
                  <a:lnTo>
                    <a:pt x="24166" y="25762"/>
                  </a:lnTo>
                  <a:lnTo>
                    <a:pt x="21666" y="23050"/>
                  </a:lnTo>
                  <a:lnTo>
                    <a:pt x="15000" y="17627"/>
                  </a:lnTo>
                  <a:lnTo>
                    <a:pt x="9166" y="14237"/>
                  </a:lnTo>
                  <a:lnTo>
                    <a:pt x="0" y="4745"/>
                  </a:lnTo>
                  <a:lnTo>
                    <a:pt x="0" y="2033"/>
                  </a:lnTo>
                  <a:lnTo>
                    <a:pt x="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4" name="Shape 84"/>
            <p:cNvSpPr/>
            <p:nvPr/>
          </p:nvSpPr>
          <p:spPr>
            <a:xfrm>
              <a:off x="341573" y="3003644"/>
              <a:ext cx="128279" cy="210746"/>
            </a:xfrm>
            <a:custGeom>
              <a:pathLst>
                <a:path extrusionOk="0" h="120000" w="120000">
                  <a:moveTo>
                    <a:pt x="10000" y="0"/>
                  </a:moveTo>
                  <a:lnTo>
                    <a:pt x="12857" y="1739"/>
                  </a:lnTo>
                  <a:lnTo>
                    <a:pt x="20000" y="5217"/>
                  </a:lnTo>
                  <a:lnTo>
                    <a:pt x="40000" y="20000"/>
                  </a:lnTo>
                  <a:lnTo>
                    <a:pt x="45714" y="26086"/>
                  </a:lnTo>
                  <a:lnTo>
                    <a:pt x="52857" y="33043"/>
                  </a:lnTo>
                  <a:lnTo>
                    <a:pt x="65714" y="40000"/>
                  </a:lnTo>
                  <a:lnTo>
                    <a:pt x="77142" y="50434"/>
                  </a:lnTo>
                  <a:lnTo>
                    <a:pt x="87142" y="64347"/>
                  </a:lnTo>
                  <a:lnTo>
                    <a:pt x="94285" y="75652"/>
                  </a:lnTo>
                  <a:lnTo>
                    <a:pt x="102857" y="92173"/>
                  </a:lnTo>
                  <a:lnTo>
                    <a:pt x="118571" y="109565"/>
                  </a:lnTo>
                  <a:lnTo>
                    <a:pt x="120000" y="111304"/>
                  </a:lnTo>
                  <a:lnTo>
                    <a:pt x="114285" y="119130"/>
                  </a:lnTo>
                  <a:lnTo>
                    <a:pt x="108571" y="120000"/>
                  </a:lnTo>
                  <a:lnTo>
                    <a:pt x="100000" y="117391"/>
                  </a:lnTo>
                  <a:lnTo>
                    <a:pt x="90000" y="113043"/>
                  </a:lnTo>
                  <a:lnTo>
                    <a:pt x="78571" y="106086"/>
                  </a:lnTo>
                  <a:lnTo>
                    <a:pt x="67142" y="100000"/>
                  </a:lnTo>
                  <a:lnTo>
                    <a:pt x="60000" y="93913"/>
                  </a:lnTo>
                  <a:lnTo>
                    <a:pt x="52857" y="85217"/>
                  </a:lnTo>
                  <a:lnTo>
                    <a:pt x="45714" y="73913"/>
                  </a:lnTo>
                  <a:lnTo>
                    <a:pt x="37142" y="60000"/>
                  </a:lnTo>
                  <a:lnTo>
                    <a:pt x="30000" y="46086"/>
                  </a:lnTo>
                  <a:lnTo>
                    <a:pt x="24285" y="36521"/>
                  </a:lnTo>
                  <a:lnTo>
                    <a:pt x="20000" y="30434"/>
                  </a:lnTo>
                  <a:lnTo>
                    <a:pt x="8571" y="26086"/>
                  </a:lnTo>
                  <a:lnTo>
                    <a:pt x="4285" y="23478"/>
                  </a:lnTo>
                  <a:lnTo>
                    <a:pt x="0" y="17391"/>
                  </a:lnTo>
                  <a:lnTo>
                    <a:pt x="0" y="10434"/>
                  </a:lnTo>
                  <a:lnTo>
                    <a:pt x="4285" y="3478"/>
                  </a:lnTo>
                  <a:lnTo>
                    <a:pt x="1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5" name="Shape 85"/>
            <p:cNvSpPr/>
            <p:nvPr/>
          </p:nvSpPr>
          <p:spPr>
            <a:xfrm>
              <a:off x="553842" y="3073892"/>
              <a:ext cx="190892" cy="247396"/>
            </a:xfrm>
            <a:custGeom>
              <a:pathLst>
                <a:path extrusionOk="0" h="120000" w="120000">
                  <a:moveTo>
                    <a:pt x="94080" y="0"/>
                  </a:moveTo>
                  <a:lnTo>
                    <a:pt x="100800" y="0"/>
                  </a:lnTo>
                  <a:lnTo>
                    <a:pt x="100800" y="2222"/>
                  </a:lnTo>
                  <a:lnTo>
                    <a:pt x="101760" y="12592"/>
                  </a:lnTo>
                  <a:lnTo>
                    <a:pt x="105600" y="18518"/>
                  </a:lnTo>
                  <a:lnTo>
                    <a:pt x="109440" y="20740"/>
                  </a:lnTo>
                  <a:lnTo>
                    <a:pt x="114240" y="20740"/>
                  </a:lnTo>
                  <a:lnTo>
                    <a:pt x="119040" y="18518"/>
                  </a:lnTo>
                  <a:lnTo>
                    <a:pt x="120000" y="19259"/>
                  </a:lnTo>
                  <a:lnTo>
                    <a:pt x="120000" y="21481"/>
                  </a:lnTo>
                  <a:lnTo>
                    <a:pt x="112320" y="27407"/>
                  </a:lnTo>
                  <a:lnTo>
                    <a:pt x="108480" y="29629"/>
                  </a:lnTo>
                  <a:lnTo>
                    <a:pt x="104640" y="32592"/>
                  </a:lnTo>
                  <a:lnTo>
                    <a:pt x="101760" y="36296"/>
                  </a:lnTo>
                  <a:lnTo>
                    <a:pt x="104640" y="42962"/>
                  </a:lnTo>
                  <a:lnTo>
                    <a:pt x="108480" y="49629"/>
                  </a:lnTo>
                  <a:lnTo>
                    <a:pt x="112320" y="57777"/>
                  </a:lnTo>
                  <a:lnTo>
                    <a:pt x="114240" y="65925"/>
                  </a:lnTo>
                  <a:lnTo>
                    <a:pt x="111360" y="71851"/>
                  </a:lnTo>
                  <a:lnTo>
                    <a:pt x="105600" y="77037"/>
                  </a:lnTo>
                  <a:lnTo>
                    <a:pt x="97920" y="83703"/>
                  </a:lnTo>
                  <a:lnTo>
                    <a:pt x="93120" y="90370"/>
                  </a:lnTo>
                  <a:lnTo>
                    <a:pt x="90240" y="98518"/>
                  </a:lnTo>
                  <a:lnTo>
                    <a:pt x="89280" y="106666"/>
                  </a:lnTo>
                  <a:lnTo>
                    <a:pt x="90240" y="114074"/>
                  </a:lnTo>
                  <a:lnTo>
                    <a:pt x="89280" y="117777"/>
                  </a:lnTo>
                  <a:lnTo>
                    <a:pt x="82560" y="118518"/>
                  </a:lnTo>
                  <a:lnTo>
                    <a:pt x="74880" y="120000"/>
                  </a:lnTo>
                  <a:lnTo>
                    <a:pt x="66240" y="118518"/>
                  </a:lnTo>
                  <a:lnTo>
                    <a:pt x="59520" y="117777"/>
                  </a:lnTo>
                  <a:lnTo>
                    <a:pt x="48000" y="115555"/>
                  </a:lnTo>
                  <a:lnTo>
                    <a:pt x="37440" y="115555"/>
                  </a:lnTo>
                  <a:lnTo>
                    <a:pt x="30720" y="114074"/>
                  </a:lnTo>
                  <a:lnTo>
                    <a:pt x="23040" y="109629"/>
                  </a:lnTo>
                  <a:lnTo>
                    <a:pt x="14400" y="101481"/>
                  </a:lnTo>
                  <a:lnTo>
                    <a:pt x="5760" y="91111"/>
                  </a:lnTo>
                  <a:lnTo>
                    <a:pt x="1920" y="80000"/>
                  </a:lnTo>
                  <a:lnTo>
                    <a:pt x="0" y="68888"/>
                  </a:lnTo>
                  <a:lnTo>
                    <a:pt x="0" y="60000"/>
                  </a:lnTo>
                  <a:lnTo>
                    <a:pt x="960" y="54814"/>
                  </a:lnTo>
                  <a:lnTo>
                    <a:pt x="1920" y="54074"/>
                  </a:lnTo>
                  <a:lnTo>
                    <a:pt x="4800" y="54074"/>
                  </a:lnTo>
                  <a:lnTo>
                    <a:pt x="5760" y="54814"/>
                  </a:lnTo>
                  <a:lnTo>
                    <a:pt x="8640" y="56296"/>
                  </a:lnTo>
                  <a:lnTo>
                    <a:pt x="11520" y="57777"/>
                  </a:lnTo>
                  <a:lnTo>
                    <a:pt x="16320" y="60000"/>
                  </a:lnTo>
                  <a:lnTo>
                    <a:pt x="18240" y="60740"/>
                  </a:lnTo>
                  <a:lnTo>
                    <a:pt x="19200" y="60740"/>
                  </a:lnTo>
                  <a:lnTo>
                    <a:pt x="20160" y="60000"/>
                  </a:lnTo>
                  <a:lnTo>
                    <a:pt x="23040" y="54074"/>
                  </a:lnTo>
                  <a:lnTo>
                    <a:pt x="25920" y="51851"/>
                  </a:lnTo>
                  <a:lnTo>
                    <a:pt x="26880" y="48888"/>
                  </a:lnTo>
                  <a:lnTo>
                    <a:pt x="29760" y="46666"/>
                  </a:lnTo>
                  <a:lnTo>
                    <a:pt x="33600" y="45925"/>
                  </a:lnTo>
                  <a:lnTo>
                    <a:pt x="39360" y="44444"/>
                  </a:lnTo>
                  <a:lnTo>
                    <a:pt x="43200" y="42962"/>
                  </a:lnTo>
                  <a:lnTo>
                    <a:pt x="47040" y="41481"/>
                  </a:lnTo>
                  <a:lnTo>
                    <a:pt x="49920" y="40000"/>
                  </a:lnTo>
                  <a:lnTo>
                    <a:pt x="51840" y="36296"/>
                  </a:lnTo>
                  <a:lnTo>
                    <a:pt x="54720" y="32592"/>
                  </a:lnTo>
                  <a:lnTo>
                    <a:pt x="58560" y="27407"/>
                  </a:lnTo>
                  <a:lnTo>
                    <a:pt x="65280" y="23703"/>
                  </a:lnTo>
                  <a:lnTo>
                    <a:pt x="74880" y="22222"/>
                  </a:lnTo>
                  <a:lnTo>
                    <a:pt x="79680" y="22222"/>
                  </a:lnTo>
                  <a:lnTo>
                    <a:pt x="82560" y="21481"/>
                  </a:lnTo>
                  <a:lnTo>
                    <a:pt x="84480" y="21481"/>
                  </a:lnTo>
                  <a:lnTo>
                    <a:pt x="86400" y="20740"/>
                  </a:lnTo>
                  <a:lnTo>
                    <a:pt x="86400" y="19259"/>
                  </a:lnTo>
                  <a:lnTo>
                    <a:pt x="84480" y="17037"/>
                  </a:lnTo>
                  <a:lnTo>
                    <a:pt x="84480" y="16296"/>
                  </a:lnTo>
                  <a:lnTo>
                    <a:pt x="83520" y="14074"/>
                  </a:lnTo>
                  <a:lnTo>
                    <a:pt x="83520" y="8148"/>
                  </a:lnTo>
                  <a:lnTo>
                    <a:pt x="84480" y="5925"/>
                  </a:lnTo>
                  <a:lnTo>
                    <a:pt x="87360" y="4444"/>
                  </a:lnTo>
                  <a:lnTo>
                    <a:pt x="90240" y="2962"/>
                  </a:lnTo>
                  <a:lnTo>
                    <a:pt x="940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86" name="Shape 86"/>
            <p:cNvSpPr/>
            <p:nvPr/>
          </p:nvSpPr>
          <p:spPr>
            <a:xfrm>
              <a:off x="970764" y="3232718"/>
              <a:ext cx="375675" cy="248925"/>
            </a:xfrm>
            <a:custGeom>
              <a:pathLst>
                <a:path extrusionOk="0" h="120000" w="120000">
                  <a:moveTo>
                    <a:pt x="8780" y="0"/>
                  </a:moveTo>
                  <a:lnTo>
                    <a:pt x="10243" y="0"/>
                  </a:lnTo>
                  <a:lnTo>
                    <a:pt x="11219" y="1472"/>
                  </a:lnTo>
                  <a:lnTo>
                    <a:pt x="12682" y="2944"/>
                  </a:lnTo>
                  <a:lnTo>
                    <a:pt x="13170" y="6625"/>
                  </a:lnTo>
                  <a:lnTo>
                    <a:pt x="14634" y="9570"/>
                  </a:lnTo>
                  <a:lnTo>
                    <a:pt x="17560" y="10306"/>
                  </a:lnTo>
                  <a:lnTo>
                    <a:pt x="25365" y="12515"/>
                  </a:lnTo>
                  <a:lnTo>
                    <a:pt x="29268" y="15460"/>
                  </a:lnTo>
                  <a:lnTo>
                    <a:pt x="31219" y="18404"/>
                  </a:lnTo>
                  <a:lnTo>
                    <a:pt x="32195" y="18404"/>
                  </a:lnTo>
                  <a:lnTo>
                    <a:pt x="32195" y="16196"/>
                  </a:lnTo>
                  <a:lnTo>
                    <a:pt x="34634" y="13987"/>
                  </a:lnTo>
                  <a:lnTo>
                    <a:pt x="39512" y="13251"/>
                  </a:lnTo>
                  <a:lnTo>
                    <a:pt x="46829" y="13251"/>
                  </a:lnTo>
                  <a:lnTo>
                    <a:pt x="54146" y="15460"/>
                  </a:lnTo>
                  <a:lnTo>
                    <a:pt x="60000" y="19141"/>
                  </a:lnTo>
                  <a:lnTo>
                    <a:pt x="66829" y="25766"/>
                  </a:lnTo>
                  <a:lnTo>
                    <a:pt x="71219" y="30184"/>
                  </a:lnTo>
                  <a:lnTo>
                    <a:pt x="78048" y="34601"/>
                  </a:lnTo>
                  <a:lnTo>
                    <a:pt x="83414" y="37546"/>
                  </a:lnTo>
                  <a:lnTo>
                    <a:pt x="86829" y="43435"/>
                  </a:lnTo>
                  <a:lnTo>
                    <a:pt x="89268" y="49325"/>
                  </a:lnTo>
                  <a:lnTo>
                    <a:pt x="92195" y="54478"/>
                  </a:lnTo>
                  <a:lnTo>
                    <a:pt x="93170" y="56687"/>
                  </a:lnTo>
                  <a:lnTo>
                    <a:pt x="95609" y="58895"/>
                  </a:lnTo>
                  <a:lnTo>
                    <a:pt x="96585" y="59631"/>
                  </a:lnTo>
                  <a:lnTo>
                    <a:pt x="98536" y="61840"/>
                  </a:lnTo>
                  <a:lnTo>
                    <a:pt x="100000" y="64049"/>
                  </a:lnTo>
                  <a:lnTo>
                    <a:pt x="101463" y="67730"/>
                  </a:lnTo>
                  <a:lnTo>
                    <a:pt x="102926" y="73619"/>
                  </a:lnTo>
                  <a:lnTo>
                    <a:pt x="105365" y="81717"/>
                  </a:lnTo>
                  <a:lnTo>
                    <a:pt x="109268" y="89079"/>
                  </a:lnTo>
                  <a:lnTo>
                    <a:pt x="112682" y="92760"/>
                  </a:lnTo>
                  <a:lnTo>
                    <a:pt x="115609" y="97914"/>
                  </a:lnTo>
                  <a:lnTo>
                    <a:pt x="118048" y="105276"/>
                  </a:lnTo>
                  <a:lnTo>
                    <a:pt x="120000" y="113374"/>
                  </a:lnTo>
                  <a:lnTo>
                    <a:pt x="120000" y="118527"/>
                  </a:lnTo>
                  <a:lnTo>
                    <a:pt x="118536" y="120000"/>
                  </a:lnTo>
                  <a:lnTo>
                    <a:pt x="115609" y="119263"/>
                  </a:lnTo>
                  <a:lnTo>
                    <a:pt x="110731" y="116319"/>
                  </a:lnTo>
                  <a:lnTo>
                    <a:pt x="105853" y="111901"/>
                  </a:lnTo>
                  <a:lnTo>
                    <a:pt x="100975" y="105276"/>
                  </a:lnTo>
                  <a:lnTo>
                    <a:pt x="97560" y="97914"/>
                  </a:lnTo>
                  <a:lnTo>
                    <a:pt x="95609" y="89815"/>
                  </a:lnTo>
                  <a:lnTo>
                    <a:pt x="94146" y="86134"/>
                  </a:lnTo>
                  <a:lnTo>
                    <a:pt x="90731" y="83926"/>
                  </a:lnTo>
                  <a:lnTo>
                    <a:pt x="83902" y="86134"/>
                  </a:lnTo>
                  <a:lnTo>
                    <a:pt x="81463" y="89079"/>
                  </a:lnTo>
                  <a:lnTo>
                    <a:pt x="79512" y="94233"/>
                  </a:lnTo>
                  <a:lnTo>
                    <a:pt x="76585" y="100858"/>
                  </a:lnTo>
                  <a:lnTo>
                    <a:pt x="73170" y="108220"/>
                  </a:lnTo>
                  <a:lnTo>
                    <a:pt x="70243" y="111165"/>
                  </a:lnTo>
                  <a:lnTo>
                    <a:pt x="65853" y="108957"/>
                  </a:lnTo>
                  <a:lnTo>
                    <a:pt x="62926" y="103067"/>
                  </a:lnTo>
                  <a:lnTo>
                    <a:pt x="60487" y="95705"/>
                  </a:lnTo>
                  <a:lnTo>
                    <a:pt x="59512" y="91288"/>
                  </a:lnTo>
                  <a:lnTo>
                    <a:pt x="57560" y="89815"/>
                  </a:lnTo>
                  <a:lnTo>
                    <a:pt x="54146" y="91288"/>
                  </a:lnTo>
                  <a:lnTo>
                    <a:pt x="45853" y="91288"/>
                  </a:lnTo>
                  <a:lnTo>
                    <a:pt x="44878" y="89079"/>
                  </a:lnTo>
                  <a:lnTo>
                    <a:pt x="45365" y="86871"/>
                  </a:lnTo>
                  <a:lnTo>
                    <a:pt x="48780" y="81717"/>
                  </a:lnTo>
                  <a:lnTo>
                    <a:pt x="50243" y="80981"/>
                  </a:lnTo>
                  <a:lnTo>
                    <a:pt x="52195" y="80981"/>
                  </a:lnTo>
                  <a:lnTo>
                    <a:pt x="53170" y="80245"/>
                  </a:lnTo>
                  <a:lnTo>
                    <a:pt x="52682" y="76564"/>
                  </a:lnTo>
                  <a:lnTo>
                    <a:pt x="51219" y="72147"/>
                  </a:lnTo>
                  <a:lnTo>
                    <a:pt x="49268" y="67730"/>
                  </a:lnTo>
                  <a:lnTo>
                    <a:pt x="47317" y="64785"/>
                  </a:lnTo>
                  <a:lnTo>
                    <a:pt x="45853" y="61840"/>
                  </a:lnTo>
                  <a:lnTo>
                    <a:pt x="43414" y="58895"/>
                  </a:lnTo>
                  <a:lnTo>
                    <a:pt x="39512" y="54478"/>
                  </a:lnTo>
                  <a:lnTo>
                    <a:pt x="32682" y="51533"/>
                  </a:lnTo>
                  <a:lnTo>
                    <a:pt x="29268" y="50797"/>
                  </a:lnTo>
                  <a:lnTo>
                    <a:pt x="27317" y="50797"/>
                  </a:lnTo>
                  <a:lnTo>
                    <a:pt x="25853" y="49325"/>
                  </a:lnTo>
                  <a:lnTo>
                    <a:pt x="24878" y="47852"/>
                  </a:lnTo>
                  <a:lnTo>
                    <a:pt x="24878" y="44907"/>
                  </a:lnTo>
                  <a:lnTo>
                    <a:pt x="22926" y="42699"/>
                  </a:lnTo>
                  <a:lnTo>
                    <a:pt x="18536" y="43435"/>
                  </a:lnTo>
                  <a:lnTo>
                    <a:pt x="14146" y="44907"/>
                  </a:lnTo>
                  <a:lnTo>
                    <a:pt x="10731" y="44907"/>
                  </a:lnTo>
                  <a:lnTo>
                    <a:pt x="9268" y="42699"/>
                  </a:lnTo>
                  <a:lnTo>
                    <a:pt x="10243" y="38282"/>
                  </a:lnTo>
                  <a:lnTo>
                    <a:pt x="14146" y="26503"/>
                  </a:lnTo>
                  <a:lnTo>
                    <a:pt x="15609" y="24294"/>
                  </a:lnTo>
                  <a:lnTo>
                    <a:pt x="16097" y="22085"/>
                  </a:lnTo>
                  <a:lnTo>
                    <a:pt x="16097" y="21349"/>
                  </a:lnTo>
                  <a:lnTo>
                    <a:pt x="15609" y="20613"/>
                  </a:lnTo>
                  <a:lnTo>
                    <a:pt x="14146" y="19141"/>
                  </a:lnTo>
                  <a:lnTo>
                    <a:pt x="12195" y="18404"/>
                  </a:lnTo>
                  <a:lnTo>
                    <a:pt x="9268" y="17668"/>
                  </a:lnTo>
                  <a:lnTo>
                    <a:pt x="5853" y="16196"/>
                  </a:lnTo>
                  <a:lnTo>
                    <a:pt x="3414" y="15460"/>
                  </a:lnTo>
                  <a:lnTo>
                    <a:pt x="1463" y="13987"/>
                  </a:lnTo>
                  <a:lnTo>
                    <a:pt x="0" y="13251"/>
                  </a:lnTo>
                  <a:lnTo>
                    <a:pt x="0" y="11042"/>
                  </a:lnTo>
                  <a:lnTo>
                    <a:pt x="5365" y="2944"/>
                  </a:lnTo>
                  <a:lnTo>
                    <a:pt x="7317" y="1472"/>
                  </a:lnTo>
                  <a:lnTo>
                    <a:pt x="87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grpSp>
      <p:sp>
        <p:nvSpPr>
          <p:cNvPr id="87" name="Shape 87"/>
          <p:cNvSpPr/>
          <p:nvPr/>
        </p:nvSpPr>
        <p:spPr>
          <a:xfrm>
            <a:off x="308345" y="1011521"/>
            <a:ext cx="8474148" cy="55707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4400"/>
              <a:buFont typeface="Arial"/>
              <a:buNone/>
            </a:pPr>
            <a:r>
              <a:rPr b="1" i="0" lang="zh-TW" sz="4400" u="none" cap="none" strike="noStrike">
                <a:solidFill>
                  <a:srgbClr val="0000FF"/>
                </a:solidFill>
                <a:latin typeface="Arial"/>
                <a:ea typeface="Arial"/>
                <a:cs typeface="Arial"/>
                <a:sym typeface="Arial"/>
              </a:rPr>
              <a:t>財金大數據中心</a:t>
            </a:r>
            <a:endParaRPr b="1" i="0" sz="4400" u="none" cap="none" strike="noStrike">
              <a:solidFill>
                <a:srgbClr val="0000FF"/>
              </a:solidFill>
              <a:latin typeface="Arial"/>
              <a:ea typeface="Arial"/>
              <a:cs typeface="Arial"/>
              <a:sym typeface="Arial"/>
            </a:endParaRPr>
          </a:p>
          <a:p>
            <a:pPr indent="0" lvl="0" marL="0" marR="0" rtl="0" algn="l">
              <a:spcBef>
                <a:spcPts val="1200"/>
              </a:spcBef>
              <a:spcAft>
                <a:spcPts val="0"/>
              </a:spcAft>
              <a:buNone/>
            </a:pPr>
            <a:r>
              <a:rPr b="1" i="0" lang="zh-TW" sz="3600" u="none" cap="none" strike="noStrike">
                <a:solidFill>
                  <a:srgbClr val="1F497D"/>
                </a:solidFill>
                <a:latin typeface="Arial"/>
                <a:ea typeface="Arial"/>
                <a:cs typeface="Arial"/>
                <a:sym typeface="Arial"/>
              </a:rPr>
              <a:t>‧</a:t>
            </a:r>
            <a:r>
              <a:rPr b="1" i="0" lang="zh-TW" sz="4000" u="none" cap="none" strike="noStrike">
                <a:solidFill>
                  <a:srgbClr val="1F497D"/>
                </a:solidFill>
                <a:latin typeface="Arial"/>
                <a:ea typeface="Arial"/>
                <a:cs typeface="Arial"/>
                <a:sym typeface="Arial"/>
              </a:rPr>
              <a:t> </a:t>
            </a:r>
            <a:r>
              <a:rPr b="1" i="0" lang="zh-TW" sz="3600" u="none" cap="none" strike="noStrike">
                <a:solidFill>
                  <a:srgbClr val="1F497D"/>
                </a:solidFill>
                <a:latin typeface="Arial"/>
                <a:ea typeface="Arial"/>
                <a:cs typeface="Arial"/>
                <a:sym typeface="Arial"/>
              </a:rPr>
              <a:t>14人研究與新創團隊</a:t>
            </a:r>
            <a:endParaRPr b="1" i="0" sz="3600" u="none" cap="none" strike="noStrike">
              <a:solidFill>
                <a:srgbClr val="1F497D"/>
              </a:solidFill>
              <a:latin typeface="Arial"/>
              <a:ea typeface="Arial"/>
              <a:cs typeface="Arial"/>
              <a:sym typeface="Arial"/>
            </a:endParaRPr>
          </a:p>
          <a:p>
            <a:pPr indent="0" lvl="0" marL="0" marR="0" rtl="0" algn="l">
              <a:spcBef>
                <a:spcPts val="1200"/>
              </a:spcBef>
              <a:spcAft>
                <a:spcPts val="0"/>
              </a:spcAft>
              <a:buNone/>
            </a:pPr>
            <a:r>
              <a:rPr b="1" i="0" lang="zh-TW" sz="3600" u="none" cap="none" strike="noStrike">
                <a:solidFill>
                  <a:srgbClr val="1F497D"/>
                </a:solidFill>
                <a:latin typeface="Arial"/>
                <a:ea typeface="Arial"/>
                <a:cs typeface="Arial"/>
                <a:sym typeface="Arial"/>
              </a:rPr>
              <a:t>‧ 專長: 企業系統開發、知識工程與管理、</a:t>
            </a:r>
            <a:endParaRPr b="1" i="0" sz="3600" u="none" cap="none" strike="noStrike">
              <a:solidFill>
                <a:srgbClr val="1F497D"/>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1F497D"/>
                </a:solidFill>
                <a:latin typeface="Arial"/>
                <a:ea typeface="Arial"/>
                <a:cs typeface="Arial"/>
                <a:sym typeface="Arial"/>
              </a:rPr>
              <a:t>            網路商業智慧、大數據分析與應用</a:t>
            </a:r>
            <a:endParaRPr b="1" i="0" sz="3600" u="none" cap="none" strike="noStrike">
              <a:solidFill>
                <a:srgbClr val="1F497D"/>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1F497D"/>
                </a:solidFill>
                <a:latin typeface="Arial"/>
                <a:ea typeface="Arial"/>
                <a:cs typeface="Arial"/>
                <a:sym typeface="Arial"/>
              </a:rPr>
              <a:t>  </a:t>
            </a:r>
            <a:endParaRPr b="1" i="0" sz="3600" u="none" cap="none" strike="noStrike">
              <a:solidFill>
                <a:srgbClr val="1F497D"/>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1F497D"/>
                </a:solidFill>
                <a:latin typeface="Arial"/>
                <a:ea typeface="Arial"/>
                <a:cs typeface="Arial"/>
                <a:sym typeface="Arial"/>
              </a:rPr>
              <a:t>‧ </a:t>
            </a:r>
            <a:r>
              <a:rPr b="1" i="0" lang="zh-TW" sz="3600" u="none" cap="none" strike="noStrike">
                <a:solidFill>
                  <a:srgbClr val="FF0000"/>
                </a:solidFill>
                <a:latin typeface="Arial"/>
                <a:ea typeface="Arial"/>
                <a:cs typeface="Arial"/>
                <a:sym typeface="Arial"/>
              </a:rPr>
              <a:t>知識工程與管理: </a:t>
            </a:r>
            <a:endParaRPr b="1" i="0" sz="3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FF0000"/>
                </a:solidFill>
                <a:latin typeface="Arial"/>
                <a:ea typeface="Arial"/>
                <a:cs typeface="Arial"/>
                <a:sym typeface="Arial"/>
              </a:rPr>
              <a:t>   - 知識擷取、自然語言處理、語意分析</a:t>
            </a:r>
            <a:endParaRPr b="1" i="0" sz="3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1" i="0" sz="3600" u="none" cap="none" strike="noStrike">
              <a:solidFill>
                <a:srgbClr val="1F497D"/>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1F497D"/>
                </a:solidFill>
                <a:latin typeface="Arial"/>
                <a:ea typeface="Arial"/>
                <a:cs typeface="Arial"/>
                <a:sym typeface="Arial"/>
              </a:rPr>
              <a:t>‧ 已發表32篇國際學術期刊</a:t>
            </a:r>
            <a:r>
              <a:rPr b="0" i="0" lang="zh-TW" sz="3600" u="none" cap="none" strike="noStrike">
                <a:solidFill>
                  <a:srgbClr val="1F497D"/>
                </a:solidFill>
                <a:latin typeface="Arial"/>
                <a:ea typeface="Arial"/>
                <a:cs typeface="Arial"/>
                <a:sym typeface="Arial"/>
              </a:rPr>
              <a:t> </a:t>
            </a:r>
            <a:r>
              <a:rPr b="0" i="0" lang="zh-TW" sz="3600" u="none" cap="none" strike="noStrike">
                <a:solidFill>
                  <a:srgbClr val="1F497D"/>
                </a:solidFill>
                <a:latin typeface="Times New Roman"/>
                <a:ea typeface="Times New Roman"/>
                <a:cs typeface="Times New Roman"/>
                <a:sym typeface="Times New Roman"/>
              </a:rPr>
              <a:t>(SCI/SSCI)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1" type="body"/>
          </p:nvPr>
        </p:nvSpPr>
        <p:spPr>
          <a:xfrm>
            <a:off x="204787" y="1948604"/>
            <a:ext cx="8672513" cy="4489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0000"/>
              </a:buClr>
              <a:buSzPts val="3052"/>
              <a:buFont typeface="Noto Sans Symbols"/>
              <a:buNone/>
            </a:pPr>
            <a:r>
              <a:rPr b="0" i="0" lang="zh-TW" sz="3052" u="none" cap="none" strike="noStrike">
                <a:solidFill>
                  <a:srgbClr val="FF0000"/>
                </a:solidFill>
                <a:latin typeface="Arial"/>
                <a:ea typeface="Arial"/>
                <a:cs typeface="Arial"/>
                <a:sym typeface="Arial"/>
              </a:rPr>
              <a:t>現行數據分析:</a:t>
            </a:r>
            <a:endParaRPr b="0" i="0" sz="3052" u="none" cap="none" strike="noStrike">
              <a:solidFill>
                <a:srgbClr val="FF0000"/>
              </a:solidFill>
              <a:latin typeface="Arial"/>
              <a:ea typeface="Arial"/>
              <a:cs typeface="Arial"/>
              <a:sym typeface="Arial"/>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描述性分析：胃痛、脹氣→胃炎</a:t>
            </a:r>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預測分析：反覆胃痛、飲酒→可能導致胃潰瘍</a:t>
            </a:r>
            <a:endParaRPr/>
          </a:p>
          <a:p>
            <a:pPr indent="-342900" lvl="0" marL="342900" marR="0" rtl="0" algn="l">
              <a:lnSpc>
                <a:spcPct val="80000"/>
              </a:lnSpc>
              <a:spcBef>
                <a:spcPts val="610"/>
              </a:spcBef>
              <a:spcAft>
                <a:spcPts val="0"/>
              </a:spcAft>
              <a:buClr>
                <a:schemeClr val="dk1"/>
              </a:buClr>
              <a:buSzPts val="3052"/>
              <a:buFont typeface="Noto Sans Symbols"/>
              <a:buNone/>
            </a:pPr>
            <a:r>
              <a:t/>
            </a:r>
            <a:endParaRPr b="0" i="0" sz="3052" u="none" cap="none" strike="noStrike">
              <a:solidFill>
                <a:srgbClr val="FF0000"/>
              </a:solidFill>
              <a:latin typeface="Arial"/>
              <a:ea typeface="Arial"/>
              <a:cs typeface="Arial"/>
              <a:sym typeface="Arial"/>
            </a:endParaRPr>
          </a:p>
          <a:p>
            <a:pPr indent="-342900" lvl="0" marL="342900" marR="0" rtl="0" algn="l">
              <a:lnSpc>
                <a:spcPct val="80000"/>
              </a:lnSpc>
              <a:spcBef>
                <a:spcPts val="610"/>
              </a:spcBef>
              <a:spcAft>
                <a:spcPts val="0"/>
              </a:spcAft>
              <a:buClr>
                <a:srgbClr val="FF0000"/>
              </a:buClr>
              <a:buSzPts val="3052"/>
              <a:buFont typeface="Noto Sans Symbols"/>
              <a:buNone/>
            </a:pPr>
            <a:r>
              <a:rPr b="0" i="0" lang="zh-TW" sz="3052" u="none" cap="none" strike="noStrike">
                <a:solidFill>
                  <a:srgbClr val="FF0000"/>
                </a:solidFill>
                <a:latin typeface="Arial"/>
                <a:ea typeface="Arial"/>
                <a:cs typeface="Arial"/>
                <a:sym typeface="Arial"/>
              </a:rPr>
              <a:t>大數據分析:</a:t>
            </a:r>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規範分析：生活日誌(紀錄三餐量/時間)、</a:t>
            </a:r>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          壓力量表、工作型態</a:t>
            </a:r>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　　　　  →找出飲食習慣、作息或壓力</a:t>
            </a:r>
            <a:endParaRPr/>
          </a:p>
          <a:p>
            <a:pPr indent="-342900" lvl="0" marL="342900" marR="0" rtl="0" algn="l">
              <a:lnSpc>
                <a:spcPct val="80000"/>
              </a:lnSpc>
              <a:spcBef>
                <a:spcPts val="610"/>
              </a:spcBef>
              <a:spcAft>
                <a:spcPts val="0"/>
              </a:spcAft>
              <a:buClr>
                <a:srgbClr val="3B3B3B"/>
              </a:buClr>
              <a:buSzPts val="3052"/>
              <a:buFont typeface="Noto Sans Symbols"/>
              <a:buNone/>
            </a:pPr>
            <a:r>
              <a:rPr b="0" i="0" lang="zh-TW" sz="3052" u="none" cap="none" strike="noStrike">
                <a:solidFill>
                  <a:srgbClr val="3B3B3B"/>
                </a:solidFill>
                <a:latin typeface="Arial"/>
                <a:ea typeface="Arial"/>
                <a:cs typeface="Arial"/>
                <a:sym typeface="Arial"/>
              </a:rPr>
              <a:t>            與疾病相關性</a:t>
            </a:r>
            <a:endParaRPr/>
          </a:p>
        </p:txBody>
      </p:sp>
      <p:sp>
        <p:nvSpPr>
          <p:cNvPr id="223" name="Shape 223"/>
          <p:cNvSpPr txBox="1"/>
          <p:nvPr>
            <p:ph type="title"/>
          </p:nvPr>
        </p:nvSpPr>
        <p:spPr>
          <a:xfrm>
            <a:off x="0" y="795130"/>
            <a:ext cx="9144000" cy="10469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5000" u="none" cap="none" strike="noStrike">
                <a:solidFill>
                  <a:schemeClr val="dk1"/>
                </a:solidFill>
                <a:latin typeface="Source Sans Pro"/>
                <a:ea typeface="Source Sans Pro"/>
                <a:cs typeface="Source Sans Pro"/>
                <a:sym typeface="Source Sans Pro"/>
              </a:rPr>
              <a:t>傳統數據分析 VS. 大數據分析 </a:t>
            </a:r>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0" y="821634"/>
            <a:ext cx="9144000" cy="102041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對Big Data的認知</a:t>
            </a:r>
            <a:endParaRPr b="0" i="0" sz="5200" u="none" cap="none" strike="noStrike">
              <a:solidFill>
                <a:schemeClr val="dk1"/>
              </a:solidFill>
              <a:latin typeface="Times New Roman"/>
              <a:ea typeface="Times New Roman"/>
              <a:cs typeface="Times New Roman"/>
              <a:sym typeface="Times New Roman"/>
            </a:endParaRPr>
          </a:p>
        </p:txBody>
      </p:sp>
      <p:sp>
        <p:nvSpPr>
          <p:cNvPr id="229" name="Shape 229"/>
          <p:cNvSpPr txBox="1"/>
          <p:nvPr>
            <p:ph idx="1" type="body"/>
          </p:nvPr>
        </p:nvSpPr>
        <p:spPr>
          <a:xfrm>
            <a:off x="414536" y="1881808"/>
            <a:ext cx="8280920" cy="4519796"/>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330"/>
              <a:buFont typeface="Arial"/>
              <a:buNone/>
            </a:pPr>
            <a:r>
              <a:rPr b="0" i="0" lang="zh-TW" sz="3330" u="none" cap="none" strike="noStrike">
                <a:solidFill>
                  <a:srgbClr val="494429"/>
                </a:solidFill>
                <a:latin typeface="Source Sans Pro"/>
                <a:ea typeface="Source Sans Pro"/>
                <a:cs typeface="Source Sans Pro"/>
                <a:sym typeface="Source Sans Pro"/>
              </a:rPr>
              <a:t>巨量資料不在乎資料量大，在乎的是資料的</a:t>
            </a:r>
            <a:endParaRPr b="0" i="0" sz="3330" u="none" cap="none" strike="noStrike">
              <a:solidFill>
                <a:srgbClr val="494429"/>
              </a:solidFill>
              <a:latin typeface="Source Sans Pro"/>
              <a:ea typeface="Source Sans Pro"/>
              <a:cs typeface="Source Sans Pro"/>
              <a:sym typeface="Source Sans Pro"/>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494429"/>
                </a:solidFill>
                <a:latin typeface="Source Sans Pro"/>
                <a:ea typeface="Source Sans Pro"/>
                <a:cs typeface="Source Sans Pro"/>
                <a:sym typeface="Source Sans Pro"/>
              </a:rPr>
              <a:t>客觀性與完整性 </a:t>
            </a:r>
            <a:r>
              <a:rPr b="0" i="0" lang="zh-TW" sz="3330" u="none" cap="none" strike="noStrike">
                <a:solidFill>
                  <a:srgbClr val="0000FF"/>
                </a:solidFill>
                <a:latin typeface="Source Sans Pro"/>
                <a:ea typeface="Source Sans Pro"/>
                <a:cs typeface="Source Sans Pro"/>
                <a:sym typeface="Source Sans Pro"/>
              </a:rPr>
              <a:t>(多樣性與複雜性)</a:t>
            </a:r>
            <a:r>
              <a:rPr b="0" i="0" lang="zh-TW" sz="3330" u="none" cap="none" strike="noStrike">
                <a:solidFill>
                  <a:srgbClr val="494429"/>
                </a:solidFill>
                <a:latin typeface="Source Sans Pro"/>
                <a:ea typeface="Source Sans Pro"/>
                <a:cs typeface="Source Sans Pro"/>
                <a:sym typeface="Source Sans Pro"/>
              </a:rPr>
              <a:t>。</a:t>
            </a:r>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494429"/>
                </a:solidFill>
                <a:latin typeface="Source Sans Pro"/>
                <a:ea typeface="Source Sans Pro"/>
                <a:cs typeface="Source Sans Pro"/>
                <a:sym typeface="Source Sans Pro"/>
              </a:rPr>
              <a:t>(</a:t>
            </a:r>
            <a:r>
              <a:rPr b="0" i="0" lang="zh-TW" sz="3330" u="none" cap="none" strike="noStrike">
                <a:solidFill>
                  <a:srgbClr val="FF0000"/>
                </a:solidFill>
                <a:latin typeface="Source Sans Pro"/>
                <a:ea typeface="Source Sans Pro"/>
                <a:cs typeface="Source Sans Pro"/>
                <a:sym typeface="Source Sans Pro"/>
              </a:rPr>
              <a:t>更多、更亂、但有用最重要</a:t>
            </a:r>
            <a:r>
              <a:rPr b="0" i="0" lang="zh-TW" sz="3330" u="none" cap="none" strike="noStrike">
                <a:solidFill>
                  <a:srgbClr val="494429"/>
                </a:solidFill>
                <a:latin typeface="Source Sans Pro"/>
                <a:ea typeface="Source Sans Pro"/>
                <a:cs typeface="Source Sans Pro"/>
                <a:sym typeface="Source Sans Pro"/>
              </a:rPr>
              <a:t>)</a:t>
            </a:r>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3B3B3B"/>
                </a:solidFill>
                <a:latin typeface="Source Sans Pro"/>
                <a:ea typeface="Source Sans Pro"/>
                <a:cs typeface="Source Sans Pro"/>
                <a:sym typeface="Source Sans Pro"/>
              </a:rPr>
              <a:t>利用資料的客觀性與完整性，搭配相對應的</a:t>
            </a:r>
            <a:endParaRPr b="0" i="0" sz="3330" u="none" cap="none" strike="noStrike">
              <a:solidFill>
                <a:srgbClr val="3B3B3B"/>
              </a:solidFill>
              <a:latin typeface="Source Sans Pro"/>
              <a:ea typeface="Source Sans Pro"/>
              <a:cs typeface="Source Sans Pro"/>
              <a:sym typeface="Source Sans Pro"/>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3B3B3B"/>
                </a:solidFill>
                <a:latin typeface="Source Sans Pro"/>
                <a:ea typeface="Source Sans Pro"/>
                <a:cs typeface="Source Sans Pro"/>
                <a:sym typeface="Source Sans Pro"/>
              </a:rPr>
              <a:t>IT分析技術來有效地因應企業的核心業務問</a:t>
            </a:r>
            <a:endParaRPr b="0" i="0" sz="3330" u="none" cap="none" strike="noStrike">
              <a:solidFill>
                <a:srgbClr val="3B3B3B"/>
              </a:solidFill>
              <a:latin typeface="Source Sans Pro"/>
              <a:ea typeface="Source Sans Pro"/>
              <a:cs typeface="Source Sans Pro"/>
              <a:sym typeface="Source Sans Pro"/>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3B3B3B"/>
                </a:solidFill>
                <a:latin typeface="Source Sans Pro"/>
                <a:ea typeface="Source Sans Pro"/>
                <a:cs typeface="Source Sans Pro"/>
                <a:sym typeface="Source Sans Pro"/>
              </a:rPr>
              <a:t>題。</a:t>
            </a:r>
            <a:endParaRPr b="0" i="0" sz="3330" u="none" cap="none" strike="noStrike">
              <a:solidFill>
                <a:srgbClr val="FF0000"/>
              </a:solidFill>
              <a:latin typeface="Source Sans Pro"/>
              <a:ea typeface="Source Sans Pro"/>
              <a:cs typeface="Source Sans Pro"/>
              <a:sym typeface="Source Sans Pro"/>
            </a:endParaRPr>
          </a:p>
          <a:p>
            <a:pPr indent="-228600" lvl="1" marL="273050" marR="0" rtl="0" algn="just">
              <a:spcBef>
                <a:spcPts val="666"/>
              </a:spcBef>
              <a:spcAft>
                <a:spcPts val="0"/>
              </a:spcAft>
              <a:buClr>
                <a:schemeClr val="accent1"/>
              </a:buClr>
              <a:buSzPts val="3330"/>
              <a:buFont typeface="Arial"/>
              <a:buNone/>
            </a:pPr>
            <a:r>
              <a:rPr b="0" i="0" lang="zh-TW" sz="3330" u="none" cap="none" strike="noStrike">
                <a:solidFill>
                  <a:srgbClr val="FF0000"/>
                </a:solidFill>
                <a:latin typeface="Source Sans Pro"/>
                <a:ea typeface="Source Sans Pro"/>
                <a:cs typeface="Source Sans Pro"/>
                <a:sym typeface="Source Sans Pro"/>
              </a:rPr>
              <a:t> </a:t>
            </a:r>
            <a:r>
              <a:rPr b="0" i="0" lang="zh-TW" sz="2960" u="none" cap="none" strike="noStrike">
                <a:solidFill>
                  <a:srgbClr val="00B050"/>
                </a:solidFill>
                <a:latin typeface="Source Sans Pro"/>
                <a:ea typeface="Source Sans Pro"/>
                <a:cs typeface="Source Sans Pro"/>
                <a:sym typeface="Source Sans Pro"/>
              </a:rPr>
              <a:t>商業需求</a:t>
            </a:r>
            <a:r>
              <a:rPr b="0" i="0" lang="zh-TW" sz="2960" u="none" cap="none" strike="noStrike">
                <a:solidFill>
                  <a:srgbClr val="FF0000"/>
                </a:solidFill>
                <a:latin typeface="Source Sans Pro"/>
                <a:ea typeface="Source Sans Pro"/>
                <a:cs typeface="Source Sans Pro"/>
                <a:sym typeface="Source Sans Pro"/>
              </a:rPr>
              <a:t>+</a:t>
            </a:r>
            <a:r>
              <a:rPr b="0" i="0" lang="zh-TW" sz="2960" u="sng" cap="none" strike="noStrike">
                <a:solidFill>
                  <a:srgbClr val="0000FF"/>
                </a:solidFill>
                <a:latin typeface="Source Sans Pro"/>
                <a:ea typeface="Source Sans Pro"/>
                <a:cs typeface="Source Sans Pro"/>
                <a:sym typeface="Source Sans Pro"/>
              </a:rPr>
              <a:t>巨量資料範圍</a:t>
            </a:r>
            <a:r>
              <a:rPr b="0" i="0" lang="zh-TW" sz="2960" u="none" cap="none" strike="noStrike">
                <a:solidFill>
                  <a:srgbClr val="FF0000"/>
                </a:solidFill>
                <a:latin typeface="Source Sans Pro"/>
                <a:ea typeface="Source Sans Pro"/>
                <a:cs typeface="Source Sans Pro"/>
                <a:sym typeface="Source Sans Pro"/>
              </a:rPr>
              <a:t>+</a:t>
            </a:r>
            <a:r>
              <a:rPr b="0" i="0" lang="zh-TW" sz="2960" u="none" cap="none" strike="noStrike">
                <a:solidFill>
                  <a:srgbClr val="31859B"/>
                </a:solidFill>
                <a:latin typeface="Source Sans Pro"/>
                <a:ea typeface="Source Sans Pro"/>
                <a:cs typeface="Source Sans Pro"/>
                <a:sym typeface="Source Sans Pro"/>
              </a:rPr>
              <a:t>IT技術</a:t>
            </a:r>
            <a:r>
              <a:rPr b="0" i="0" lang="zh-TW" sz="2960" u="none" cap="none" strike="noStrike">
                <a:solidFill>
                  <a:srgbClr val="FF0000"/>
                </a:solidFill>
                <a:latin typeface="Source Sans Pro"/>
                <a:ea typeface="Source Sans Pro"/>
                <a:cs typeface="Source Sans Pro"/>
                <a:sym typeface="Source Sans Pro"/>
              </a:rPr>
              <a:t>=企業創新價值</a:t>
            </a:r>
            <a:endParaRPr b="0" i="0" sz="296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 type="body"/>
          </p:nvPr>
        </p:nvSpPr>
        <p:spPr>
          <a:xfrm>
            <a:off x="380999" y="1908314"/>
            <a:ext cx="8564217" cy="476077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800"/>
              <a:buFont typeface="Noto Sans Symbols"/>
              <a:buNone/>
            </a:pPr>
            <a:r>
              <a:t/>
            </a:r>
            <a:endParaRPr b="0" i="0" sz="3800" u="none" cap="none" strike="noStrike">
              <a:solidFill>
                <a:schemeClr val="dk1"/>
              </a:solidFill>
              <a:latin typeface="Arial"/>
              <a:ea typeface="Arial"/>
              <a:cs typeface="Arial"/>
              <a:sym typeface="Arial"/>
            </a:endParaRPr>
          </a:p>
          <a:p>
            <a:pPr indent="-342900" lvl="0" marL="342900" marR="0" rtl="0" algn="l">
              <a:spcBef>
                <a:spcPts val="760"/>
              </a:spcBef>
              <a:spcAft>
                <a:spcPts val="0"/>
              </a:spcAft>
              <a:buClr>
                <a:schemeClr val="dk1"/>
              </a:buClr>
              <a:buSzPts val="3800"/>
              <a:buFont typeface="Noto Sans Symbols"/>
              <a:buNone/>
            </a:pPr>
            <a:r>
              <a:t/>
            </a:r>
            <a:endParaRPr b="0" i="0" sz="3800" u="none" cap="none" strike="noStrike">
              <a:solidFill>
                <a:schemeClr val="dk1"/>
              </a:solidFill>
              <a:latin typeface="Arial"/>
              <a:ea typeface="Arial"/>
              <a:cs typeface="Arial"/>
              <a:sym typeface="Arial"/>
            </a:endParaRPr>
          </a:p>
          <a:p>
            <a:pPr indent="-342900" lvl="0" marL="342900" marR="0" rtl="0" algn="ctr">
              <a:spcBef>
                <a:spcPts val="1000"/>
              </a:spcBef>
              <a:spcAft>
                <a:spcPts val="0"/>
              </a:spcAft>
              <a:buClr>
                <a:srgbClr val="FF6600"/>
              </a:buClr>
              <a:buSzPts val="5000"/>
              <a:buFont typeface="Noto Sans Symbols"/>
              <a:buNone/>
            </a:pPr>
            <a:r>
              <a:rPr b="1" i="0" lang="zh-TW" sz="5000" u="none" cap="none" strike="noStrike">
                <a:solidFill>
                  <a:srgbClr val="FF6600"/>
                </a:solidFill>
                <a:latin typeface="Arial"/>
                <a:ea typeface="Arial"/>
                <a:cs typeface="Arial"/>
                <a:sym typeface="Arial"/>
              </a:rPr>
              <a:t> </a:t>
            </a:r>
            <a:r>
              <a:rPr b="0" i="0" lang="zh-TW" sz="4000" u="none" cap="none" strike="noStrike">
                <a:solidFill>
                  <a:srgbClr val="FF6600"/>
                </a:solidFill>
                <a:latin typeface="Arial"/>
                <a:ea typeface="Arial"/>
                <a:cs typeface="Arial"/>
                <a:sym typeface="Arial"/>
              </a:rPr>
              <a:t>讓大數據說話吧！</a:t>
            </a:r>
            <a:endParaRPr/>
          </a:p>
          <a:p>
            <a:pPr indent="-342900" lvl="0" marL="342900" marR="0" rtl="0" algn="ctr">
              <a:spcBef>
                <a:spcPts val="800"/>
              </a:spcBef>
              <a:spcAft>
                <a:spcPts val="0"/>
              </a:spcAft>
              <a:buClr>
                <a:srgbClr val="FF6600"/>
              </a:buClr>
              <a:buSzPts val="4000"/>
              <a:buFont typeface="Noto Sans Symbols"/>
              <a:buNone/>
            </a:pPr>
            <a:r>
              <a:rPr b="0" i="0" lang="zh-TW" sz="4000" u="none" cap="none" strike="noStrike">
                <a:solidFill>
                  <a:srgbClr val="FF6600"/>
                </a:solidFill>
                <a:latin typeface="Arial"/>
                <a:ea typeface="Arial"/>
                <a:cs typeface="Arial"/>
                <a:sym typeface="Arial"/>
              </a:rPr>
              <a:t>應用案例介紹</a:t>
            </a:r>
            <a:endParaRPr/>
          </a:p>
          <a:p>
            <a:pPr indent="-342900" lvl="0" marL="342900" marR="0" rtl="0" algn="l">
              <a:spcBef>
                <a:spcPts val="1000"/>
              </a:spcBef>
              <a:spcAft>
                <a:spcPts val="0"/>
              </a:spcAft>
              <a:buClr>
                <a:schemeClr val="dk1"/>
              </a:buClr>
              <a:buSzPts val="5000"/>
              <a:buFont typeface="Noto Sans Symbols"/>
              <a:buNone/>
            </a:pPr>
            <a:r>
              <a:t/>
            </a:r>
            <a:endParaRPr b="1" i="0" sz="5000" u="none" cap="none" strike="noStrike">
              <a:solidFill>
                <a:srgbClr val="FF6600"/>
              </a:solidFill>
              <a:latin typeface="Arial"/>
              <a:ea typeface="Arial"/>
              <a:cs typeface="Arial"/>
              <a:sym typeface="Arial"/>
            </a:endParaRPr>
          </a:p>
        </p:txBody>
      </p:sp>
      <p:sp>
        <p:nvSpPr>
          <p:cNvPr id="235" name="Shape 235"/>
          <p:cNvSpPr txBox="1"/>
          <p:nvPr>
            <p:ph type="title"/>
          </p:nvPr>
        </p:nvSpPr>
        <p:spPr>
          <a:xfrm>
            <a:off x="163840" y="1166184"/>
            <a:ext cx="8980160" cy="1320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利用</a:t>
            </a:r>
            <a:r>
              <a:rPr b="0" i="0" lang="zh-TW" sz="4800" u="none" cap="none" strike="noStrike">
                <a:solidFill>
                  <a:schemeClr val="dk1"/>
                </a:solidFill>
                <a:latin typeface="Times New Roman"/>
                <a:ea typeface="Times New Roman"/>
                <a:cs typeface="Times New Roman"/>
                <a:sym typeface="Times New Roman"/>
              </a:rPr>
              <a:t>Big Data </a:t>
            </a:r>
            <a:r>
              <a:rPr b="0" i="0" lang="zh-TW" sz="4800" u="none" cap="none" strike="noStrike">
                <a:solidFill>
                  <a:schemeClr val="dk1"/>
                </a:solidFill>
                <a:latin typeface="Libre Baskerville"/>
                <a:ea typeface="Libre Baskerville"/>
                <a:cs typeface="Libre Baskerville"/>
                <a:sym typeface="Libre Baskerville"/>
              </a:rPr>
              <a:t>創造企業價值</a:t>
            </a:r>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436960" y="702366"/>
            <a:ext cx="8707040" cy="9072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5000" u="none" cap="none" strike="noStrike">
                <a:solidFill>
                  <a:schemeClr val="dk1"/>
                </a:solidFill>
                <a:latin typeface="Arial"/>
                <a:ea typeface="Arial"/>
                <a:cs typeface="Arial"/>
                <a:sym typeface="Arial"/>
              </a:rPr>
              <a:t>                   </a:t>
            </a:r>
            <a:r>
              <a:rPr b="0" i="0" lang="zh-TW" sz="4800" u="none" cap="none" strike="noStrike">
                <a:solidFill>
                  <a:schemeClr val="dk1"/>
                </a:solidFill>
                <a:latin typeface="Times New Roman"/>
                <a:ea typeface="Times New Roman"/>
                <a:cs typeface="Times New Roman"/>
                <a:sym typeface="Times New Roman"/>
              </a:rPr>
              <a:t>Google </a:t>
            </a:r>
            <a:endParaRPr b="0" i="0" sz="4800" u="none" cap="none" strike="noStrike">
              <a:solidFill>
                <a:schemeClr val="dk1"/>
              </a:solidFill>
              <a:latin typeface="Times New Roman"/>
              <a:ea typeface="Times New Roman"/>
              <a:cs typeface="Times New Roman"/>
              <a:sym typeface="Times New Roman"/>
            </a:endParaRPr>
          </a:p>
        </p:txBody>
      </p:sp>
      <p:sp>
        <p:nvSpPr>
          <p:cNvPr id="241" name="Shape 241"/>
          <p:cNvSpPr/>
          <p:nvPr/>
        </p:nvSpPr>
        <p:spPr>
          <a:xfrm>
            <a:off x="179785" y="1460500"/>
            <a:ext cx="8964215" cy="5111750"/>
          </a:xfrm>
          <a:prstGeom prst="rect">
            <a:avLst/>
          </a:prstGeom>
          <a:noFill/>
          <a:ln>
            <a:noFill/>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‧每天累積30億筆搜尋資料 (如: 止咳退燒)</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‧搜尋字眼的頻率→流感傳播的時間、地區</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‧4億5千萬種數學模型，測試搜尋字眼，再與</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美國疾病管制局實際流感病例比較</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→45個關鍵搜尋字眼</a:t>
            </a:r>
            <a:endParaRPr b="0" i="0" sz="3300" u="none" cap="none" strike="noStrike">
              <a:solidFill>
                <a:schemeClr val="dk1"/>
              </a:solidFill>
              <a:latin typeface="Source Sans Pro"/>
              <a:ea typeface="Source Sans Pro"/>
              <a:cs typeface="Source Sans Pro"/>
              <a:sym typeface="Source Sans Pro"/>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‧精準的預測全美流感疫情擴散的時間與地區</a:t>
            </a:r>
            <a:endParaRPr b="0" i="0" sz="3300" u="none" cap="none" strike="noStrike">
              <a:solidFill>
                <a:schemeClr val="dk1"/>
              </a:solidFill>
              <a:latin typeface="Source Sans Pro"/>
              <a:ea typeface="Source Sans Pro"/>
              <a:cs typeface="Source Sans Pro"/>
              <a:sym typeface="Source Sans Pro"/>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idx="1" type="body"/>
          </p:nvPr>
        </p:nvSpPr>
        <p:spPr>
          <a:xfrm>
            <a:off x="381000" y="1597094"/>
            <a:ext cx="8407004" cy="51117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7" name="Shape 247"/>
          <p:cNvSpPr txBox="1"/>
          <p:nvPr>
            <p:ph type="title"/>
          </p:nvPr>
        </p:nvSpPr>
        <p:spPr>
          <a:xfrm>
            <a:off x="508396" y="742120"/>
            <a:ext cx="8635603"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5000" u="none" cap="none" strike="noStrike">
                <a:solidFill>
                  <a:schemeClr val="dk1"/>
                </a:solidFill>
                <a:latin typeface="Arial"/>
                <a:ea typeface="Arial"/>
                <a:cs typeface="Arial"/>
                <a:sym typeface="Arial"/>
              </a:rPr>
              <a:t>                  </a:t>
            </a:r>
            <a:r>
              <a:rPr b="0" i="0" lang="zh-TW" sz="4800" u="none" cap="none" strike="noStrike">
                <a:solidFill>
                  <a:schemeClr val="dk1"/>
                </a:solidFill>
                <a:latin typeface="Times New Roman"/>
                <a:ea typeface="Times New Roman"/>
                <a:cs typeface="Times New Roman"/>
                <a:sym typeface="Times New Roman"/>
              </a:rPr>
              <a:t>Farecast</a:t>
            </a:r>
            <a:endParaRPr b="0" i="0" sz="4800" u="none" cap="none" strike="noStrike">
              <a:solidFill>
                <a:schemeClr val="dk1"/>
              </a:solidFill>
              <a:latin typeface="Times New Roman"/>
              <a:ea typeface="Times New Roman"/>
              <a:cs typeface="Times New Roman"/>
              <a:sym typeface="Times New Roman"/>
            </a:endParaRPr>
          </a:p>
        </p:txBody>
      </p:sp>
      <p:sp>
        <p:nvSpPr>
          <p:cNvPr id="248" name="Shape 248"/>
          <p:cNvSpPr/>
          <p:nvPr/>
        </p:nvSpPr>
        <p:spPr>
          <a:xfrm>
            <a:off x="-54970" y="1646032"/>
            <a:ext cx="9198970" cy="4425950"/>
          </a:xfrm>
          <a:prstGeom prst="rect">
            <a:avLst/>
          </a:prstGeom>
          <a:noFill/>
          <a:ln>
            <a:noFill/>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‧神奇的機票票價預測網站 </a:t>
            </a:r>
            <a:r>
              <a:rPr b="0" i="0" lang="zh-TW" sz="3300" u="none" cap="none" strike="noStrike">
                <a:solidFill>
                  <a:schemeClr val="dk1"/>
                </a:solidFill>
                <a:latin typeface="Times New Roman"/>
                <a:ea typeface="Times New Roman"/>
                <a:cs typeface="Times New Roman"/>
                <a:sym typeface="Times New Roman"/>
              </a:rPr>
              <a:t>www.farecast.com</a:t>
            </a:r>
            <a:r>
              <a:rPr b="0" i="0" lang="zh-TW" sz="3200" u="none" cap="none" strike="noStrike">
                <a:solidFill>
                  <a:schemeClr val="dk1"/>
                </a:solidFill>
                <a:latin typeface="Source Sans Pro"/>
                <a:ea typeface="Source Sans Pro"/>
                <a:cs typeface="Source Sans Pro"/>
                <a:sym typeface="Source Sans Pro"/>
              </a:rPr>
              <a:t> </a:t>
            </a:r>
            <a:endParaRPr b="0" i="0" sz="3200" u="none" cap="none" strike="noStrike">
              <a:solidFill>
                <a:schemeClr val="dk1"/>
              </a:solidFill>
              <a:latin typeface="Source Sans Pro"/>
              <a:ea typeface="Source Sans Pro"/>
              <a:cs typeface="Source Sans Pro"/>
              <a:sym typeface="Source Sans Pro"/>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‧產品差異性小、票價變化大、有大數據資料 </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的商品: 飯店客房、音樂會門票、二手車等</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‧2008年微軟以1億1千萬美元買下</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‧75%預測準確度，平均讓每位旅客省下50美元</a:t>
            </a:r>
            <a:endParaRPr b="0" i="0" sz="3300" u="none" cap="none" strike="noStrike">
              <a:solidFill>
                <a:schemeClr val="dk1"/>
              </a:solidFill>
              <a:latin typeface="Source Sans Pro"/>
              <a:ea typeface="Source Sans Pro"/>
              <a:cs typeface="Source Sans Pro"/>
              <a:sym typeface="Source Sans Pro"/>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0" y="715617"/>
            <a:ext cx="9144000" cy="9845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5000" u="none" cap="none" strike="noStrike">
                <a:solidFill>
                  <a:schemeClr val="dk1"/>
                </a:solidFill>
                <a:latin typeface="Arial"/>
                <a:ea typeface="Arial"/>
                <a:cs typeface="Arial"/>
                <a:sym typeface="Arial"/>
              </a:rPr>
              <a:t>                     </a:t>
            </a:r>
            <a:r>
              <a:rPr b="0" i="0" lang="zh-TW" sz="4800" u="none" cap="none" strike="noStrike">
                <a:solidFill>
                  <a:schemeClr val="dk1"/>
                </a:solidFill>
                <a:latin typeface="Times New Roman"/>
                <a:ea typeface="Times New Roman"/>
                <a:cs typeface="Times New Roman"/>
                <a:sym typeface="Times New Roman"/>
              </a:rPr>
              <a:t>Xoom</a:t>
            </a:r>
            <a:endParaRPr b="0" i="0" sz="4800" u="none" cap="none" strike="noStrike">
              <a:solidFill>
                <a:schemeClr val="dk1"/>
              </a:solidFill>
              <a:latin typeface="Times New Roman"/>
              <a:ea typeface="Times New Roman"/>
              <a:cs typeface="Times New Roman"/>
              <a:sym typeface="Times New Roman"/>
            </a:endParaRPr>
          </a:p>
        </p:txBody>
      </p:sp>
      <p:sp>
        <p:nvSpPr>
          <p:cNvPr id="254" name="Shape 254"/>
          <p:cNvSpPr/>
          <p:nvPr/>
        </p:nvSpPr>
        <p:spPr>
          <a:xfrm>
            <a:off x="47265" y="1454220"/>
            <a:ext cx="8964215" cy="5052597"/>
          </a:xfrm>
          <a:prstGeom prst="rect">
            <a:avLst/>
          </a:prstGeom>
          <a:noFill/>
          <a:ln>
            <a:noFill/>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300"/>
              <a:buFont typeface="Noto Sans Symbols"/>
              <a:buNone/>
            </a:pPr>
            <a:r>
              <a:rPr b="0" i="0" lang="zh-TW" sz="3300" u="none" cap="none" strike="noStrike">
                <a:solidFill>
                  <a:srgbClr val="3B3B3B"/>
                </a:solidFill>
                <a:latin typeface="Source Sans Pro"/>
                <a:ea typeface="Source Sans Pro"/>
                <a:cs typeface="Source Sans Pro"/>
                <a:sym typeface="Source Sans Pro"/>
              </a:rPr>
              <a:t>‧</a:t>
            </a:r>
            <a:r>
              <a:rPr b="0" i="0" lang="zh-TW" sz="3300" u="none" cap="none" strike="noStrike">
                <a:solidFill>
                  <a:schemeClr val="dk1"/>
                </a:solidFill>
                <a:latin typeface="Source Sans Pro"/>
                <a:ea typeface="Source Sans Pro"/>
                <a:cs typeface="Source Sans Pro"/>
                <a:sym typeface="Source Sans Pro"/>
              </a:rPr>
              <a:t>國際匯款業務</a:t>
            </a:r>
            <a:endParaRPr b="0" i="0" sz="3200" u="none" cap="none" strike="noStrike">
              <a:solidFill>
                <a:schemeClr val="dk1"/>
              </a:solidFill>
              <a:latin typeface="Source Sans Pro"/>
              <a:ea typeface="Source Sans Pro"/>
              <a:cs typeface="Source Sans Pro"/>
              <a:sym typeface="Source Sans Pro"/>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‧分析匯款交易(每一筆) </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‧2011年某一天巨量資料分析系統警聲大作</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a:t>
            </a:r>
            <a:r>
              <a:rPr b="0" i="0" lang="zh-TW" sz="3300" u="none" cap="none" strike="noStrike">
                <a:solidFill>
                  <a:schemeClr val="dk1"/>
                </a:solidFill>
                <a:latin typeface="Times New Roman"/>
                <a:ea typeface="Times New Roman"/>
                <a:cs typeface="Times New Roman"/>
                <a:sym typeface="Times New Roman"/>
              </a:rPr>
              <a:t>發現</a:t>
            </a:r>
            <a:r>
              <a:rPr b="0" i="0" lang="zh-TW" sz="3300" u="none" cap="none" strike="noStrike">
                <a:solidFill>
                  <a:schemeClr val="dk1"/>
                </a:solidFill>
                <a:latin typeface="Source Sans Pro"/>
                <a:ea typeface="Source Sans Pro"/>
                <a:cs typeface="Source Sans Pro"/>
                <a:sym typeface="Source Sans Pro"/>
              </a:rPr>
              <a:t>在</a:t>
            </a:r>
            <a:r>
              <a:rPr b="0" i="0" lang="zh-TW" sz="3300" u="none" cap="none" strike="noStrike">
                <a:solidFill>
                  <a:schemeClr val="dk1"/>
                </a:solidFill>
                <a:latin typeface="Times New Roman"/>
                <a:ea typeface="Times New Roman"/>
                <a:cs typeface="Times New Roman"/>
                <a:sym typeface="Times New Roman"/>
              </a:rPr>
              <a:t>New Jersey有一批信用卡交易出現異常</a:t>
            </a:r>
            <a:endParaRPr b="0" i="0" sz="3300" u="none" cap="none" strike="noStrike">
              <a:solidFill>
                <a:schemeClr val="dk1"/>
              </a:solidFill>
              <a:latin typeface="Times New Roman"/>
              <a:ea typeface="Times New Roman"/>
              <a:cs typeface="Times New Roman"/>
              <a:sym typeface="Times New Roman"/>
            </a:endParaRPr>
          </a:p>
          <a:p>
            <a:pPr indent="-228600" lvl="1" marL="273050" marR="0" rtl="0" algn="just">
              <a:lnSpc>
                <a:spcPct val="150000"/>
              </a:lnSpc>
              <a:spcBef>
                <a:spcPts val="660"/>
              </a:spcBef>
              <a:spcAft>
                <a:spcPts val="0"/>
              </a:spcAft>
              <a:buClr>
                <a:schemeClr val="accent1"/>
              </a:buClr>
              <a:buSzPts val="3300"/>
              <a:buFont typeface="Noto Sans Symbols"/>
              <a:buNone/>
            </a:pPr>
            <a:r>
              <a:t/>
            </a:r>
            <a:endParaRPr b="0" i="0" sz="3300" u="none" cap="none" strike="noStrike">
              <a:solidFill>
                <a:srgbClr val="0000FF"/>
              </a:solidFill>
              <a:latin typeface="Source Sans Pro"/>
              <a:ea typeface="Source Sans Pro"/>
              <a:cs typeface="Source Sans Pro"/>
              <a:sym typeface="Source Sans Pro"/>
            </a:endParaRPr>
          </a:p>
          <a:p>
            <a:pPr indent="-228600" lvl="1" marL="273050" marR="0" rtl="0" algn="l">
              <a:lnSpc>
                <a:spcPct val="150000"/>
              </a:lnSpc>
              <a:spcBef>
                <a:spcPts val="660"/>
              </a:spcBef>
              <a:spcAft>
                <a:spcPts val="0"/>
              </a:spcAft>
              <a:buClr>
                <a:schemeClr val="accent1"/>
              </a:buClr>
              <a:buSzPts val="3300"/>
              <a:buFont typeface="Noto Sans Symbols"/>
              <a:buNone/>
            </a:pPr>
            <a:r>
              <a:rPr b="0" i="0" lang="zh-TW" sz="3300" u="none" cap="none" strike="noStrike">
                <a:solidFill>
                  <a:srgbClr val="FF0000"/>
                </a:solidFill>
                <a:latin typeface="Source Sans Pro"/>
                <a:ea typeface="Source Sans Pro"/>
                <a:cs typeface="Source Sans Pro"/>
                <a:sym typeface="Source Sans Pro"/>
              </a:rPr>
              <a:t>                         樣本=母體時代的來臨</a:t>
            </a:r>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381000" y="1557338"/>
            <a:ext cx="8407004" cy="51117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60" name="Shape 260"/>
          <p:cNvSpPr txBox="1"/>
          <p:nvPr>
            <p:ph type="title"/>
          </p:nvPr>
        </p:nvSpPr>
        <p:spPr>
          <a:xfrm>
            <a:off x="0" y="808382"/>
            <a:ext cx="9144000" cy="1122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5000" u="none" cap="none" strike="noStrike">
                <a:solidFill>
                  <a:schemeClr val="dk1"/>
                </a:solidFill>
                <a:latin typeface="Arial"/>
                <a:ea typeface="Arial"/>
                <a:cs typeface="Arial"/>
                <a:sym typeface="Arial"/>
              </a:rPr>
              <a:t>                  </a:t>
            </a:r>
            <a:r>
              <a:rPr b="0" i="0" lang="zh-TW" sz="4800" u="none" cap="none" strike="noStrike">
                <a:solidFill>
                  <a:schemeClr val="dk1"/>
                </a:solidFill>
                <a:latin typeface="Times New Roman"/>
                <a:ea typeface="Times New Roman"/>
                <a:cs typeface="Times New Roman"/>
                <a:sym typeface="Times New Roman"/>
              </a:rPr>
              <a:t>Wal-Mart </a:t>
            </a:r>
            <a:endParaRPr b="0" i="0" sz="4800" u="none" cap="none" strike="noStrike">
              <a:solidFill>
                <a:schemeClr val="dk1"/>
              </a:solidFill>
              <a:latin typeface="Times New Roman"/>
              <a:ea typeface="Times New Roman"/>
              <a:cs typeface="Times New Roman"/>
              <a:sym typeface="Times New Roman"/>
            </a:endParaRPr>
          </a:p>
        </p:txBody>
      </p:sp>
      <p:sp>
        <p:nvSpPr>
          <p:cNvPr id="261" name="Shape 261"/>
          <p:cNvSpPr/>
          <p:nvPr/>
        </p:nvSpPr>
        <p:spPr>
          <a:xfrm>
            <a:off x="44473" y="1913076"/>
            <a:ext cx="8965406" cy="3462337"/>
          </a:xfrm>
          <a:prstGeom prst="rect">
            <a:avLst/>
          </a:prstGeom>
          <a:noFill/>
          <a:ln>
            <a:noFill/>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‧分析大量結帳資料</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‧發現每週五晚上啤酒與尿布銷售量呈現高度</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正相關，原因是?</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‧決定啤酒與尿布擺在一起，銷售量提升3成</a:t>
            </a:r>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381000" y="1557338"/>
            <a:ext cx="8407004" cy="51117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67" name="Shape 267"/>
          <p:cNvSpPr txBox="1"/>
          <p:nvPr>
            <p:ph type="title"/>
          </p:nvPr>
        </p:nvSpPr>
        <p:spPr>
          <a:xfrm>
            <a:off x="0" y="728869"/>
            <a:ext cx="9143999" cy="9840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Amazon</a:t>
            </a:r>
            <a:endParaRPr b="0" i="0" sz="4800" u="none" cap="none" strike="noStrike">
              <a:solidFill>
                <a:schemeClr val="dk1"/>
              </a:solidFill>
              <a:latin typeface="Times New Roman"/>
              <a:ea typeface="Times New Roman"/>
              <a:cs typeface="Times New Roman"/>
              <a:sym typeface="Times New Roman"/>
            </a:endParaRPr>
          </a:p>
        </p:txBody>
      </p:sp>
      <p:sp>
        <p:nvSpPr>
          <p:cNvPr id="268" name="Shape 268"/>
          <p:cNvSpPr/>
          <p:nvPr/>
        </p:nvSpPr>
        <p:spPr>
          <a:xfrm>
            <a:off x="57725" y="2266118"/>
            <a:ext cx="8965406" cy="4240692"/>
          </a:xfrm>
          <a:prstGeom prst="rect">
            <a:avLst/>
          </a:prstGeom>
          <a:noFill/>
          <a:ln>
            <a:noFill/>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a:t>
            </a:r>
            <a:r>
              <a:rPr b="0" i="0" lang="zh-TW" sz="3300" u="none" cap="none" strike="noStrike">
                <a:solidFill>
                  <a:schemeClr val="dk1"/>
                </a:solidFill>
                <a:latin typeface="Times New Roman"/>
                <a:ea typeface="Times New Roman"/>
                <a:cs typeface="Times New Roman"/>
                <a:sym typeface="Times New Roman"/>
              </a:rPr>
              <a:t>Amazon</a:t>
            </a:r>
            <a:r>
              <a:rPr b="0" i="0" lang="zh-TW" sz="3300" u="none" cap="none" strike="noStrike">
                <a:solidFill>
                  <a:schemeClr val="dk1"/>
                </a:solidFill>
                <a:latin typeface="Source Sans Pro"/>
                <a:ea typeface="Source Sans Pro"/>
                <a:cs typeface="Source Sans Pro"/>
                <a:sym typeface="Source Sans Pro"/>
              </a:rPr>
              <a:t>網路平台偷偷的紀錄使用者所有網頁</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上的行為: </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 訂單</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 商品的搜尋記錄</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 曾經放在購物車的商品</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 使用者在某商品頁面停留的時間</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 使用者滑鼠點擊的物件</a:t>
            </a:r>
            <a:endParaRPr/>
          </a:p>
        </p:txBody>
      </p:sp>
      <p:sp>
        <p:nvSpPr>
          <p:cNvPr id="269" name="Shape 269"/>
          <p:cNvSpPr/>
          <p:nvPr/>
        </p:nvSpPr>
        <p:spPr>
          <a:xfrm>
            <a:off x="84229" y="1569059"/>
            <a:ext cx="8965406" cy="703263"/>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accent1"/>
              </a:buClr>
              <a:buSzPts val="3300"/>
              <a:buFont typeface="Noto Sans Symbols"/>
              <a:buNone/>
            </a:pPr>
            <a:r>
              <a:rPr b="0" i="0" lang="zh-TW" sz="3300" u="none" cap="none" strike="noStrike">
                <a:solidFill>
                  <a:srgbClr val="FF0000"/>
                </a:solidFill>
                <a:latin typeface="Source Sans Pro"/>
                <a:ea typeface="Source Sans Pro"/>
                <a:cs typeface="Source Sans Pro"/>
                <a:sym typeface="Source Sans Pro"/>
              </a:rPr>
              <a:t> 打造個人化的購物環境</a:t>
            </a:r>
            <a:endParaRPr b="0" i="0" sz="3300" u="none" cap="none" strike="noStrike">
              <a:solidFill>
                <a:srgbClr val="FF0000"/>
              </a:solidFill>
              <a:latin typeface="Source Sans Pro"/>
              <a:ea typeface="Source Sans Pro"/>
              <a:cs typeface="Source Sans Pro"/>
              <a:sym typeface="Source Sans Pro"/>
            </a:endParaRPr>
          </a:p>
          <a:p>
            <a:pPr indent="-228600" lvl="1" marL="273050" marR="0" rtl="0" algn="just">
              <a:spcBef>
                <a:spcPts val="660"/>
              </a:spcBef>
              <a:spcAft>
                <a:spcPts val="0"/>
              </a:spcAft>
              <a:buClr>
                <a:schemeClr val="accent1"/>
              </a:buClr>
              <a:buSzPts val="3300"/>
              <a:buFont typeface="Noto Sans Symbols"/>
              <a:buNone/>
            </a:pPr>
            <a:r>
              <a:t/>
            </a:r>
            <a:endParaRPr b="0" i="0" sz="3300" u="none" cap="none" strike="noStrike">
              <a:solidFill>
                <a:srgbClr val="FF0000"/>
              </a:solidFill>
              <a:latin typeface="Source Sans Pro"/>
              <a:ea typeface="Source Sans Pro"/>
              <a:cs typeface="Source Sans Pro"/>
              <a:sym typeface="Source Sans Pro"/>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idx="1" type="body"/>
          </p:nvPr>
        </p:nvSpPr>
        <p:spPr>
          <a:xfrm>
            <a:off x="381000" y="1557338"/>
            <a:ext cx="8407004" cy="3586162"/>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75" name="Shape 275"/>
          <p:cNvSpPr txBox="1"/>
          <p:nvPr>
            <p:ph type="title"/>
          </p:nvPr>
        </p:nvSpPr>
        <p:spPr>
          <a:xfrm>
            <a:off x="0" y="742122"/>
            <a:ext cx="9144000" cy="86139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800" u="none" cap="none" strike="noStrike">
                <a:solidFill>
                  <a:schemeClr val="dk1"/>
                </a:solidFill>
                <a:latin typeface="Times New Roman"/>
                <a:ea typeface="Times New Roman"/>
                <a:cs typeface="Times New Roman"/>
                <a:sym typeface="Times New Roman"/>
              </a:rPr>
              <a:t>Amazon</a:t>
            </a:r>
            <a:endParaRPr b="0" i="0" sz="4800" u="none" cap="none" strike="noStrike">
              <a:solidFill>
                <a:schemeClr val="dk1"/>
              </a:solidFill>
              <a:latin typeface="Times New Roman"/>
              <a:ea typeface="Times New Roman"/>
              <a:cs typeface="Times New Roman"/>
              <a:sym typeface="Times New Roman"/>
            </a:endParaRPr>
          </a:p>
        </p:txBody>
      </p:sp>
      <p:sp>
        <p:nvSpPr>
          <p:cNvPr id="276" name="Shape 276"/>
          <p:cNvSpPr/>
          <p:nvPr/>
        </p:nvSpPr>
        <p:spPr>
          <a:xfrm>
            <a:off x="80241" y="1846264"/>
            <a:ext cx="8964216" cy="3514725"/>
          </a:xfrm>
          <a:prstGeom prst="rect">
            <a:avLst/>
          </a:prstGeom>
          <a:noFill/>
          <a:ln>
            <a:noFill/>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‧2013年申請</a:t>
            </a:r>
            <a:r>
              <a:rPr b="0" i="0" lang="zh-TW" sz="3300" u="none" cap="none" strike="noStrike">
                <a:solidFill>
                  <a:srgbClr val="FF0000"/>
                </a:solidFill>
                <a:latin typeface="Source Sans Pro"/>
                <a:ea typeface="Source Sans Pro"/>
                <a:cs typeface="Source Sans Pro"/>
                <a:sym typeface="Source Sans Pro"/>
              </a:rPr>
              <a:t>預測性</a:t>
            </a:r>
            <a:r>
              <a:rPr b="0" i="0" lang="zh-TW" sz="3300" u="none" cap="none" strike="noStrike">
                <a:solidFill>
                  <a:schemeClr val="dk1"/>
                </a:solidFill>
                <a:latin typeface="Source Sans Pro"/>
                <a:ea typeface="Source Sans Pro"/>
                <a:cs typeface="Source Sans Pro"/>
                <a:sym typeface="Source Sans Pro"/>
              </a:rPr>
              <a:t>物流專利</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‧根據巨量用戶數據預判用戶的購買行為，</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提前將商品運出倉庫，放到托運中心寄存，</a:t>
            </a:r>
            <a:endParaRPr/>
          </a:p>
          <a:p>
            <a:pPr indent="-228600" lvl="1" marL="273050" marR="0" rtl="0" algn="just">
              <a:lnSpc>
                <a:spcPct val="150000"/>
              </a:lnSpc>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    等用戶真的下單了，立即裝車送往用戶家</a:t>
            </a:r>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idx="1" type="body"/>
          </p:nvPr>
        </p:nvSpPr>
        <p:spPr>
          <a:xfrm>
            <a:off x="381000" y="1557338"/>
            <a:ext cx="8407004" cy="51117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82" name="Shape 282"/>
          <p:cNvSpPr txBox="1"/>
          <p:nvPr>
            <p:ph type="title"/>
          </p:nvPr>
        </p:nvSpPr>
        <p:spPr>
          <a:xfrm>
            <a:off x="0" y="914396"/>
            <a:ext cx="9144000" cy="1320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5000" u="none" cap="none" strike="noStrike">
                <a:solidFill>
                  <a:schemeClr val="dk1"/>
                </a:solidFill>
                <a:latin typeface="Times New Roman"/>
                <a:ea typeface="Times New Roman"/>
                <a:cs typeface="Times New Roman"/>
                <a:sym typeface="Times New Roman"/>
              </a:rPr>
              <a:t>柯P競選利器 - Big Data分析</a:t>
            </a:r>
            <a:endParaRPr/>
          </a:p>
        </p:txBody>
      </p:sp>
      <p:sp>
        <p:nvSpPr>
          <p:cNvPr id="283" name="Shape 283"/>
          <p:cNvSpPr/>
          <p:nvPr/>
        </p:nvSpPr>
        <p:spPr>
          <a:xfrm>
            <a:off x="224668" y="2302008"/>
            <a:ext cx="8642747" cy="3303657"/>
          </a:xfrm>
          <a:prstGeom prst="rect">
            <a:avLst/>
          </a:prstGeom>
          <a:noFill/>
          <a:ln>
            <a:noFill/>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a:t>
            </a:r>
            <a:r>
              <a:rPr b="0" i="0" lang="zh-TW" sz="3000" u="none" cap="none" strike="noStrike">
                <a:solidFill>
                  <a:schemeClr val="dk1"/>
                </a:solidFill>
                <a:latin typeface="Source Sans Pro"/>
                <a:ea typeface="Source Sans Pro"/>
                <a:cs typeface="Source Sans Pro"/>
                <a:sym typeface="Source Sans Pro"/>
              </a:rPr>
              <a:t>從1400萬人次的台灣臉書用戶，共按出6億個讚 </a:t>
            </a:r>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chemeClr val="dk1"/>
                </a:solidFill>
                <a:latin typeface="Source Sans Pro"/>
                <a:ea typeface="Source Sans Pro"/>
                <a:cs typeface="Source Sans Pro"/>
                <a:sym typeface="Source Sans Pro"/>
              </a:rPr>
              <a:t>     的海量數據中，監測網路輿論，進而對柯P提出  </a:t>
            </a:r>
            <a:endParaRPr b="0" i="0" sz="3000" u="none" cap="none" strike="noStrike">
              <a:solidFill>
                <a:schemeClr val="dk1"/>
              </a:solidFill>
              <a:latin typeface="Source Sans Pro"/>
              <a:ea typeface="Source Sans Pro"/>
              <a:cs typeface="Source Sans Pro"/>
              <a:sym typeface="Source Sans Pro"/>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chemeClr val="dk1"/>
                </a:solidFill>
                <a:latin typeface="Source Sans Pro"/>
                <a:ea typeface="Source Sans Pro"/>
                <a:cs typeface="Source Sans Pro"/>
                <a:sym typeface="Source Sans Pro"/>
              </a:rPr>
              <a:t>     具體因應建議。</a:t>
            </a:r>
            <a:endParaRPr/>
          </a:p>
          <a:p>
            <a:pPr indent="-228600" lvl="1" marL="273050" marR="0" rtl="0" algn="just">
              <a:spcBef>
                <a:spcPts val="660"/>
              </a:spcBef>
              <a:spcAft>
                <a:spcPts val="0"/>
              </a:spcAft>
              <a:buClr>
                <a:schemeClr val="accent1"/>
              </a:buClr>
              <a:buSzPts val="3300"/>
              <a:buFont typeface="Noto Sans Symbols"/>
              <a:buNone/>
            </a:pPr>
            <a:r>
              <a:rPr b="0" i="0" lang="zh-TW" sz="3300" u="none" cap="none" strike="noStrike">
                <a:solidFill>
                  <a:schemeClr val="dk1"/>
                </a:solidFill>
                <a:latin typeface="Source Sans Pro"/>
                <a:ea typeface="Source Sans Pro"/>
                <a:cs typeface="Source Sans Pro"/>
                <a:sym typeface="Source Sans Pro"/>
              </a:rPr>
              <a:t>‧</a:t>
            </a:r>
            <a:r>
              <a:rPr b="0" i="0" lang="zh-TW" sz="3000" u="none" cap="none" strike="noStrike">
                <a:solidFill>
                  <a:schemeClr val="dk1"/>
                </a:solidFill>
                <a:latin typeface="Source Sans Pro"/>
                <a:ea typeface="Source Sans Pro"/>
                <a:cs typeface="Source Sans Pro"/>
                <a:sym typeface="Source Sans Pro"/>
              </a:rPr>
              <a:t>大數據告訴他們: </a:t>
            </a:r>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chemeClr val="dk1"/>
                </a:solidFill>
                <a:latin typeface="Source Sans Pro"/>
                <a:ea typeface="Source Sans Pro"/>
                <a:cs typeface="Source Sans Pro"/>
                <a:sym typeface="Source Sans Pro"/>
              </a:rPr>
              <a:t>     MG149案爆發，每天有60％繞著MG149</a:t>
            </a:r>
            <a:endParaRPr b="0" i="0" sz="3000" u="none" cap="none" strike="noStrike">
              <a:solidFill>
                <a:schemeClr val="dk1"/>
              </a:solidFill>
              <a:latin typeface="Source Sans Pro"/>
              <a:ea typeface="Source Sans Pro"/>
              <a:cs typeface="Source Sans Pro"/>
              <a:sym typeface="Source Sans Pro"/>
            </a:endParaRPr>
          </a:p>
          <a:p>
            <a:pPr indent="-228600" lvl="1" marL="273050" marR="0" rtl="0" algn="just">
              <a:spcBef>
                <a:spcPts val="360"/>
              </a:spcBef>
              <a:spcAft>
                <a:spcPts val="0"/>
              </a:spcAft>
              <a:buClr>
                <a:schemeClr val="accent1"/>
              </a:buClr>
              <a:buSzPts val="1800"/>
              <a:buFont typeface="Noto Sans Symbols"/>
              <a:buNone/>
            </a:pPr>
            <a:br>
              <a:rPr b="0" i="0" lang="zh-TW" sz="1800" u="none" cap="none" strike="noStrike">
                <a:solidFill>
                  <a:schemeClr val="dk2"/>
                </a:solidFill>
                <a:latin typeface="Source Sans Pro"/>
                <a:ea typeface="Source Sans Pro"/>
                <a:cs typeface="Source Sans Pro"/>
                <a:sym typeface="Source Sans Pro"/>
              </a:rPr>
            </a:br>
            <a:endParaRPr b="0" i="0" sz="3000" u="none" cap="none" strike="noStrike">
              <a:solidFill>
                <a:schemeClr val="dk2"/>
              </a:solidFill>
              <a:latin typeface="Source Sans Pro"/>
              <a:ea typeface="Source Sans Pro"/>
              <a:cs typeface="Source Sans Pro"/>
              <a:sym typeface="Source Sans Pro"/>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idx="1" type="body"/>
          </p:nvPr>
        </p:nvSpPr>
        <p:spPr>
          <a:xfrm>
            <a:off x="323528" y="1850092"/>
            <a:ext cx="8424936" cy="4032448"/>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l">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l">
              <a:spcBef>
                <a:spcPts val="720"/>
              </a:spcBef>
              <a:spcAft>
                <a:spcPts val="0"/>
              </a:spcAft>
              <a:buClr>
                <a:schemeClr val="accent1"/>
              </a:buClr>
              <a:buSzPts val="3600"/>
              <a:buFont typeface="Arial"/>
              <a:buNone/>
            </a:pPr>
            <a:r>
              <a:rPr b="0" i="0" lang="zh-TW" sz="3600" u="none" cap="none" strike="noStrike">
                <a:solidFill>
                  <a:schemeClr val="dk1"/>
                </a:solidFill>
                <a:latin typeface="Source Sans Pro"/>
                <a:ea typeface="Source Sans Pro"/>
                <a:cs typeface="Source Sans Pro"/>
                <a:sym typeface="Source Sans Pro"/>
              </a:rPr>
              <a:t>‧大數據迷思</a:t>
            </a:r>
            <a:endParaRPr b="0" i="0" sz="3600" u="none" cap="none" strike="noStrike">
              <a:solidFill>
                <a:schemeClr val="dk1"/>
              </a:solidFill>
              <a:latin typeface="Source Sans Pro"/>
              <a:ea typeface="Source Sans Pro"/>
              <a:cs typeface="Source Sans Pro"/>
              <a:sym typeface="Source Sans Pro"/>
            </a:endParaRPr>
          </a:p>
          <a:p>
            <a:pPr indent="-228600" lvl="1" marL="273050" marR="0" rtl="0" algn="l">
              <a:spcBef>
                <a:spcPts val="720"/>
              </a:spcBef>
              <a:spcAft>
                <a:spcPts val="0"/>
              </a:spcAft>
              <a:buClr>
                <a:schemeClr val="accent1"/>
              </a:buClr>
              <a:buSzPts val="3600"/>
              <a:buFont typeface="Arial"/>
              <a:buNone/>
            </a:pPr>
            <a:r>
              <a:rPr b="0" i="0" lang="zh-TW" sz="3600" u="none" cap="none" strike="noStrike">
                <a:solidFill>
                  <a:schemeClr val="dk1"/>
                </a:solidFill>
                <a:latin typeface="Source Sans Pro"/>
                <a:ea typeface="Source Sans Pro"/>
                <a:cs typeface="Source Sans Pro"/>
                <a:sym typeface="Source Sans Pro"/>
              </a:rPr>
              <a:t>‧(金融)大數據應用議題</a:t>
            </a:r>
            <a:endParaRPr b="0" i="0" sz="3600" u="none" cap="none" strike="noStrike">
              <a:solidFill>
                <a:schemeClr val="dk1"/>
              </a:solidFill>
              <a:latin typeface="Source Sans Pro"/>
              <a:ea typeface="Source Sans Pro"/>
              <a:cs typeface="Source Sans Pro"/>
              <a:sym typeface="Source Sans Pro"/>
            </a:endParaRPr>
          </a:p>
          <a:p>
            <a:pPr indent="-228600" lvl="1" marL="273050" marR="0" rtl="0" algn="l">
              <a:spcBef>
                <a:spcPts val="720"/>
              </a:spcBef>
              <a:spcAft>
                <a:spcPts val="0"/>
              </a:spcAft>
              <a:buClr>
                <a:schemeClr val="accent1"/>
              </a:buClr>
              <a:buSzPts val="3600"/>
              <a:buFont typeface="Arial"/>
              <a:buNone/>
            </a:pPr>
            <a:r>
              <a:rPr b="0" i="0" lang="zh-TW" sz="3600" u="none" cap="none" strike="noStrike">
                <a:solidFill>
                  <a:schemeClr val="dk1"/>
                </a:solidFill>
                <a:latin typeface="Source Sans Pro"/>
                <a:ea typeface="Source Sans Pro"/>
                <a:cs typeface="Source Sans Pro"/>
                <a:sym typeface="Source Sans Pro"/>
              </a:rPr>
              <a:t>‧(金融)大數據應用系統</a:t>
            </a:r>
            <a:endParaRPr b="0" i="0" sz="3600" u="none" cap="none" strike="noStrike">
              <a:solidFill>
                <a:schemeClr val="dk1"/>
              </a:solidFill>
              <a:latin typeface="Source Sans Pro"/>
              <a:ea typeface="Source Sans Pro"/>
              <a:cs typeface="Source Sans Pro"/>
              <a:sym typeface="Source Sans Pro"/>
            </a:endParaRPr>
          </a:p>
          <a:p>
            <a:pPr indent="-228600" lvl="1" marL="273050" marR="0" rtl="0" algn="l">
              <a:spcBef>
                <a:spcPts val="720"/>
              </a:spcBef>
              <a:spcAft>
                <a:spcPts val="0"/>
              </a:spcAft>
              <a:buClr>
                <a:schemeClr val="accent1"/>
              </a:buClr>
              <a:buSzPts val="3600"/>
              <a:buFont typeface="Arial"/>
              <a:buNone/>
            </a:pPr>
            <a:r>
              <a:rPr b="0" i="0" lang="zh-TW" sz="3600" u="none" cap="none" strike="noStrike">
                <a:solidFill>
                  <a:schemeClr val="dk1"/>
                </a:solidFill>
                <a:latin typeface="Source Sans Pro"/>
                <a:ea typeface="Source Sans Pro"/>
                <a:cs typeface="Source Sans Pro"/>
                <a:sym typeface="Source Sans Pro"/>
              </a:rPr>
              <a:t>     </a:t>
            </a:r>
            <a:r>
              <a:rPr b="0" i="0" lang="zh-TW" sz="3600" u="none" cap="none" strike="noStrike">
                <a:solidFill>
                  <a:schemeClr val="dk1"/>
                </a:solidFill>
                <a:latin typeface="Times New Roman"/>
                <a:ea typeface="Times New Roman"/>
                <a:cs typeface="Times New Roman"/>
                <a:sym typeface="Times New Roman"/>
              </a:rPr>
              <a:t>(財金大數據中心系統商品研發成果)</a:t>
            </a:r>
            <a:endParaRPr b="0" i="0" sz="3600" u="none" cap="none" strike="noStrike">
              <a:solidFill>
                <a:schemeClr val="dk1"/>
              </a:solidFill>
              <a:latin typeface="Times New Roman"/>
              <a:ea typeface="Times New Roman"/>
              <a:cs typeface="Times New Roman"/>
              <a:sym typeface="Times New Roman"/>
            </a:endParaRPr>
          </a:p>
          <a:p>
            <a:pPr indent="-228600" lvl="1" marL="273050" marR="0" rtl="0" algn="l">
              <a:spcBef>
                <a:spcPts val="720"/>
              </a:spcBef>
              <a:spcAft>
                <a:spcPts val="0"/>
              </a:spcAft>
              <a:buClr>
                <a:schemeClr val="accent1"/>
              </a:buClr>
              <a:buSzPts val="3600"/>
              <a:buFont typeface="Arial"/>
              <a:buNone/>
            </a:pPr>
            <a:r>
              <a:t/>
            </a:r>
            <a:endParaRPr b="0" i="0" sz="3600" u="none" cap="none" strike="noStrike">
              <a:solidFill>
                <a:schemeClr val="dk1"/>
              </a:solidFill>
              <a:latin typeface="Times New Roman"/>
              <a:ea typeface="Times New Roman"/>
              <a:cs typeface="Times New Roman"/>
              <a:sym typeface="Times New Roman"/>
            </a:endParaRPr>
          </a:p>
          <a:p>
            <a:pPr indent="-228600" lvl="1" marL="273050" marR="0" rtl="0" algn="l">
              <a:spcBef>
                <a:spcPts val="720"/>
              </a:spcBef>
              <a:spcAft>
                <a:spcPts val="0"/>
              </a:spcAft>
              <a:buClr>
                <a:schemeClr val="accent1"/>
              </a:buClr>
              <a:buSzPts val="3600"/>
              <a:buFont typeface="Arial"/>
              <a:buNone/>
            </a:pPr>
            <a:r>
              <a:t/>
            </a:r>
            <a:endParaRPr b="0" i="0" sz="3600" u="none" cap="none" strike="noStrike">
              <a:solidFill>
                <a:schemeClr val="dk1"/>
              </a:solidFill>
              <a:latin typeface="Times New Roman"/>
              <a:ea typeface="Times New Roman"/>
              <a:cs typeface="Times New Roman"/>
              <a:sym typeface="Times New Roman"/>
            </a:endParaRPr>
          </a:p>
          <a:p>
            <a:pPr indent="-228600" lvl="1" marL="273050" marR="0" rtl="0" algn="l">
              <a:spcBef>
                <a:spcPts val="720"/>
              </a:spcBef>
              <a:spcAft>
                <a:spcPts val="0"/>
              </a:spcAft>
              <a:buClr>
                <a:schemeClr val="accent1"/>
              </a:buClr>
              <a:buSzPts val="3600"/>
              <a:buFont typeface="Arial"/>
              <a:buNone/>
            </a:pPr>
            <a:r>
              <a:t/>
            </a:r>
            <a:endParaRPr b="0" i="0" sz="3600" u="none" cap="none" strike="noStrike">
              <a:solidFill>
                <a:schemeClr val="dk1"/>
              </a:solidFill>
              <a:latin typeface="Source Sans Pro"/>
              <a:ea typeface="Source Sans Pro"/>
              <a:cs typeface="Source Sans Pro"/>
              <a:sym typeface="Source Sans Pro"/>
            </a:endParaRPr>
          </a:p>
          <a:p>
            <a:pPr indent="-228600" lvl="1" marL="273050" marR="0" rtl="0" algn="l">
              <a:spcBef>
                <a:spcPts val="720"/>
              </a:spcBef>
              <a:spcAft>
                <a:spcPts val="0"/>
              </a:spcAft>
              <a:buClr>
                <a:schemeClr val="accent1"/>
              </a:buClr>
              <a:buSzPts val="3600"/>
              <a:buFont typeface="Arial"/>
              <a:buNone/>
            </a:pPr>
            <a:r>
              <a:t/>
            </a:r>
            <a:endParaRPr b="0" i="0" sz="3600" u="none" cap="none" strike="noStrike">
              <a:solidFill>
                <a:schemeClr val="dk1"/>
              </a:solidFill>
              <a:latin typeface="Source Sans Pro"/>
              <a:ea typeface="Source Sans Pro"/>
              <a:cs typeface="Source Sans Pro"/>
              <a:sym typeface="Source Sans Pro"/>
            </a:endParaRPr>
          </a:p>
          <a:p>
            <a:pPr indent="0" lvl="1" marL="44450" marR="0" rtl="0" algn="l">
              <a:spcBef>
                <a:spcPts val="720"/>
              </a:spcBef>
              <a:spcAft>
                <a:spcPts val="0"/>
              </a:spcAft>
              <a:buClr>
                <a:schemeClr val="accent1"/>
              </a:buClr>
              <a:buSzPts val="3600"/>
              <a:buFont typeface="Arial"/>
              <a:buNone/>
            </a:pPr>
            <a:r>
              <a:t/>
            </a:r>
            <a:endParaRPr b="0" i="0" sz="3600" u="none" cap="none" strike="noStrike">
              <a:solidFill>
                <a:srgbClr val="FF0000"/>
              </a:solidFill>
              <a:latin typeface="Times New Roman"/>
              <a:ea typeface="Times New Roman"/>
              <a:cs typeface="Times New Roman"/>
              <a:sym typeface="Times New Roman"/>
            </a:endParaRPr>
          </a:p>
        </p:txBody>
      </p:sp>
      <p:sp>
        <p:nvSpPr>
          <p:cNvPr id="93" name="Shape 93"/>
          <p:cNvSpPr txBox="1"/>
          <p:nvPr>
            <p:ph type="title"/>
          </p:nvPr>
        </p:nvSpPr>
        <p:spPr>
          <a:xfrm>
            <a:off x="0" y="861389"/>
            <a:ext cx="9144000" cy="980661"/>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rgbClr val="0000FF"/>
                </a:solidFill>
                <a:latin typeface="Source Sans Pro"/>
                <a:ea typeface="Source Sans Pro"/>
                <a:cs typeface="Source Sans Pro"/>
                <a:sym typeface="Source Sans Pro"/>
              </a:rPr>
              <a:t>報告大綱</a:t>
            </a:r>
            <a:endParaRPr b="1" i="0" sz="4800" u="none" cap="none" strike="noStrike">
              <a:solidFill>
                <a:srgbClr val="0000FF"/>
              </a:solidFill>
              <a:latin typeface="Libre Baskerville"/>
              <a:ea typeface="Libre Baskerville"/>
              <a:cs typeface="Libre Baskerville"/>
              <a:sym typeface="Libre Baskervill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 type="body"/>
          </p:nvPr>
        </p:nvSpPr>
        <p:spPr>
          <a:xfrm>
            <a:off x="381000" y="1557338"/>
            <a:ext cx="8407004" cy="51117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3300"/>
              <a:buFont typeface="Noto Sans Symbols"/>
              <a:buNone/>
            </a:pPr>
            <a:r>
              <a:t/>
            </a:r>
            <a:endParaRPr b="0" i="0" sz="3300" u="none" cap="none" strike="noStrike">
              <a:solidFill>
                <a:srgbClr val="2C2CF0"/>
              </a:solidFill>
              <a:latin typeface="Arial"/>
              <a:ea typeface="Arial"/>
              <a:cs typeface="Arial"/>
              <a:sym typeface="Arial"/>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89" name="Shape 289"/>
          <p:cNvSpPr txBox="1"/>
          <p:nvPr>
            <p:ph type="title"/>
          </p:nvPr>
        </p:nvSpPr>
        <p:spPr>
          <a:xfrm>
            <a:off x="0" y="848138"/>
            <a:ext cx="9143999" cy="113527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5000" u="none" cap="none" strike="noStrike">
                <a:solidFill>
                  <a:schemeClr val="dk1"/>
                </a:solidFill>
                <a:latin typeface="Times New Roman"/>
                <a:ea typeface="Times New Roman"/>
                <a:cs typeface="Times New Roman"/>
                <a:sym typeface="Times New Roman"/>
              </a:rPr>
              <a:t>柯P競選利器 - Big Data分析</a:t>
            </a:r>
            <a:endParaRPr/>
          </a:p>
        </p:txBody>
      </p:sp>
      <p:sp>
        <p:nvSpPr>
          <p:cNvPr id="290" name="Shape 290"/>
          <p:cNvSpPr/>
          <p:nvPr/>
        </p:nvSpPr>
        <p:spPr>
          <a:xfrm>
            <a:off x="60517" y="2222496"/>
            <a:ext cx="8964215" cy="3911600"/>
          </a:xfrm>
          <a:prstGeom prst="rect">
            <a:avLst/>
          </a:prstGeom>
          <a:noFill/>
          <a:ln>
            <a:noFill/>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300"/>
              <a:buFont typeface="Noto Sans Symbols"/>
              <a:buNone/>
            </a:pPr>
            <a:r>
              <a:rPr b="0" i="0" lang="zh-TW" sz="3300" u="none" cap="none" strike="noStrike">
                <a:solidFill>
                  <a:srgbClr val="3B3B3B"/>
                </a:solidFill>
                <a:latin typeface="Source Sans Pro"/>
                <a:ea typeface="Source Sans Pro"/>
                <a:cs typeface="Source Sans Pro"/>
                <a:sym typeface="Source Sans Pro"/>
              </a:rPr>
              <a:t>‧</a:t>
            </a:r>
            <a:r>
              <a:rPr b="0" i="0" lang="zh-TW" sz="3000" u="none" cap="none" strike="noStrike">
                <a:solidFill>
                  <a:srgbClr val="3B3B3B"/>
                </a:solidFill>
                <a:latin typeface="Source Sans Pro"/>
                <a:ea typeface="Source Sans Pro"/>
                <a:cs typeface="Source Sans Pro"/>
                <a:sym typeface="Source Sans Pro"/>
              </a:rPr>
              <a:t>柯P受到網友好評的關鍵字是</a:t>
            </a:r>
            <a:endParaRPr b="0" i="0" sz="3000" u="none" cap="none" strike="noStrike">
              <a:solidFill>
                <a:srgbClr val="3B3B3B"/>
              </a:solidFill>
              <a:latin typeface="Source Sans Pro"/>
              <a:ea typeface="Source Sans Pro"/>
              <a:cs typeface="Source Sans Pro"/>
              <a:sym typeface="Source Sans Pro"/>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    「</a:t>
            </a:r>
            <a:r>
              <a:rPr b="0" i="0" lang="zh-TW" sz="3000" u="none" cap="none" strike="noStrike">
                <a:solidFill>
                  <a:srgbClr val="0000FF"/>
                </a:solidFill>
                <a:latin typeface="Source Sans Pro"/>
                <a:ea typeface="Source Sans Pro"/>
                <a:cs typeface="Source Sans Pro"/>
                <a:sym typeface="Source Sans Pro"/>
              </a:rPr>
              <a:t>公開</a:t>
            </a:r>
            <a:r>
              <a:rPr b="0" i="0" lang="zh-TW" sz="3000" u="none" cap="none" strike="noStrike">
                <a:solidFill>
                  <a:srgbClr val="3B3B3B"/>
                </a:solidFill>
                <a:latin typeface="Source Sans Pro"/>
                <a:ea typeface="Source Sans Pro"/>
                <a:cs typeface="Source Sans Pro"/>
                <a:sym typeface="Source Sans Pro"/>
              </a:rPr>
              <a:t>、</a:t>
            </a:r>
            <a:r>
              <a:rPr b="0" i="0" lang="zh-TW" sz="3000" u="none" cap="none" strike="noStrike">
                <a:solidFill>
                  <a:srgbClr val="0000FF"/>
                </a:solidFill>
                <a:latin typeface="Source Sans Pro"/>
                <a:ea typeface="Source Sans Pro"/>
                <a:cs typeface="Source Sans Pro"/>
                <a:sym typeface="Source Sans Pro"/>
              </a:rPr>
              <a:t>透明</a:t>
            </a:r>
            <a:r>
              <a:rPr b="0" i="0" lang="zh-TW" sz="3000" u="none" cap="none" strike="noStrike">
                <a:solidFill>
                  <a:srgbClr val="3B3B3B"/>
                </a:solidFill>
                <a:latin typeface="Source Sans Pro"/>
                <a:ea typeface="Source Sans Pro"/>
                <a:cs typeface="Source Sans Pro"/>
                <a:sym typeface="Source Sans Pro"/>
              </a:rPr>
              <a:t>、</a:t>
            </a:r>
            <a:r>
              <a:rPr b="0" i="0" lang="zh-TW" sz="3000" u="none" cap="none" strike="noStrike">
                <a:solidFill>
                  <a:srgbClr val="0000FF"/>
                </a:solidFill>
                <a:latin typeface="Source Sans Pro"/>
                <a:ea typeface="Source Sans Pro"/>
                <a:cs typeface="Source Sans Pro"/>
                <a:sym typeface="Source Sans Pro"/>
              </a:rPr>
              <a:t>開放</a:t>
            </a:r>
            <a:r>
              <a:rPr b="0" i="0" lang="zh-TW" sz="3000" u="none" cap="none" strike="noStrike">
                <a:solidFill>
                  <a:srgbClr val="3B3B3B"/>
                </a:solidFill>
                <a:latin typeface="Source Sans Pro"/>
                <a:ea typeface="Source Sans Pro"/>
                <a:cs typeface="Source Sans Pro"/>
                <a:sym typeface="Source Sans Pro"/>
              </a:rPr>
              <a:t>」</a:t>
            </a:r>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    </a:t>
            </a:r>
            <a:endParaRPr b="0" i="0" sz="3000" u="none" cap="none" strike="noStrike">
              <a:solidFill>
                <a:srgbClr val="3B3B3B"/>
              </a:solidFill>
              <a:latin typeface="Source Sans Pro"/>
              <a:ea typeface="Source Sans Pro"/>
              <a:cs typeface="Source Sans Pro"/>
              <a:sym typeface="Source Sans Pro"/>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     當柯P召開記者會發表</a:t>
            </a:r>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   「光明磊落」聲明，反擊MG149案後，數據顯示</a:t>
            </a:r>
            <a:endParaRPr/>
          </a:p>
          <a:p>
            <a:pPr indent="-228600" lvl="1" marL="273050" marR="0" rtl="0" algn="just">
              <a:spcBef>
                <a:spcPts val="600"/>
              </a:spcBef>
              <a:spcAft>
                <a:spcPts val="0"/>
              </a:spcAft>
              <a:buClr>
                <a:schemeClr val="accent1"/>
              </a:buClr>
              <a:buSzPts val="3000"/>
              <a:buFont typeface="Noto Sans Symbols"/>
              <a:buNone/>
            </a:pPr>
            <a:r>
              <a:rPr b="0" i="0" lang="zh-TW" sz="3000" u="none" cap="none" strike="noStrike">
                <a:solidFill>
                  <a:srgbClr val="3B3B3B"/>
                </a:solidFill>
                <a:latin typeface="Source Sans Pro"/>
                <a:ea typeface="Source Sans Pro"/>
                <a:cs typeface="Source Sans Pro"/>
                <a:sym typeface="Source Sans Pro"/>
              </a:rPr>
              <a:t>     MG149的聲量從尖峰的80％驟降到10％。</a:t>
            </a:r>
            <a:endParaRPr/>
          </a:p>
          <a:p>
            <a:pPr indent="-228600" lvl="1" marL="273050" marR="0" rtl="0" algn="just">
              <a:lnSpc>
                <a:spcPct val="200000"/>
              </a:lnSpc>
              <a:spcBef>
                <a:spcPts val="600"/>
              </a:spcBef>
              <a:spcAft>
                <a:spcPts val="0"/>
              </a:spcAft>
              <a:buClr>
                <a:schemeClr val="accent1"/>
              </a:buClr>
              <a:buSzPts val="3000"/>
              <a:buFont typeface="Noto Sans Symbols"/>
              <a:buNone/>
            </a:pPr>
            <a:br>
              <a:rPr b="0" i="0" lang="zh-TW" sz="3000" u="none" cap="none" strike="noStrike">
                <a:solidFill>
                  <a:srgbClr val="0000FF"/>
                </a:solidFill>
                <a:latin typeface="Source Sans Pro"/>
                <a:ea typeface="Source Sans Pro"/>
                <a:cs typeface="Source Sans Pro"/>
                <a:sym typeface="Source Sans Pro"/>
              </a:rPr>
            </a:br>
            <a:br>
              <a:rPr b="0" i="0" lang="zh-TW" sz="1800" u="none" cap="none" strike="noStrike">
                <a:solidFill>
                  <a:schemeClr val="dk2"/>
                </a:solidFill>
                <a:latin typeface="Source Sans Pro"/>
                <a:ea typeface="Source Sans Pro"/>
                <a:cs typeface="Source Sans Pro"/>
                <a:sym typeface="Source Sans Pro"/>
              </a:rPr>
            </a:br>
            <a:endParaRPr b="0" i="0" sz="1800" u="none" cap="none" strike="noStrike">
              <a:solidFill>
                <a:schemeClr val="dk2"/>
              </a:solidFill>
              <a:latin typeface="Source Sans Pro"/>
              <a:ea typeface="Source Sans Pro"/>
              <a:cs typeface="Source Sans Pro"/>
              <a:sym typeface="Source Sans Pro"/>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467544" y="1803198"/>
            <a:ext cx="8280920" cy="36004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t/>
            </a:r>
            <a:endParaRPr b="0" i="0" sz="3600" u="none" cap="none" strike="noStrike">
              <a:solidFill>
                <a:srgbClr val="FF0000"/>
              </a:solidFill>
              <a:latin typeface="Times New Roman"/>
              <a:ea typeface="Times New Roman"/>
              <a:cs typeface="Times New Roman"/>
              <a:sym typeface="Times New Roman"/>
            </a:endParaRPr>
          </a:p>
          <a:p>
            <a:pPr indent="-228600" lvl="1" marL="273050" marR="0" rtl="0" algn="ctr">
              <a:spcBef>
                <a:spcPts val="720"/>
              </a:spcBef>
              <a:spcAft>
                <a:spcPts val="0"/>
              </a:spcAft>
              <a:buClr>
                <a:schemeClr val="accent1"/>
              </a:buClr>
              <a:buSzPts val="3600"/>
              <a:buFont typeface="Arial"/>
              <a:buNone/>
            </a:pPr>
            <a:r>
              <a:rPr b="1" i="0" lang="zh-TW" sz="3600" u="none" cap="none" strike="noStrike">
                <a:solidFill>
                  <a:srgbClr val="FF0000"/>
                </a:solidFill>
                <a:latin typeface="Times New Roman"/>
                <a:ea typeface="Times New Roman"/>
                <a:cs typeface="Times New Roman"/>
                <a:sym typeface="Times New Roman"/>
              </a:rPr>
              <a:t>財金大數據中心</a:t>
            </a:r>
            <a:endParaRPr b="1" i="0" sz="3600" u="none" cap="none" strike="noStrike">
              <a:solidFill>
                <a:srgbClr val="FF0000"/>
              </a:solidFill>
              <a:latin typeface="Times New Roman"/>
              <a:ea typeface="Times New Roman"/>
              <a:cs typeface="Times New Roman"/>
              <a:sym typeface="Times New Roman"/>
            </a:endParaRPr>
          </a:p>
          <a:p>
            <a:pPr indent="-228600" lvl="1" marL="273050" marR="0" rtl="0" algn="ctr">
              <a:spcBef>
                <a:spcPts val="720"/>
              </a:spcBef>
              <a:spcAft>
                <a:spcPts val="0"/>
              </a:spcAft>
              <a:buClr>
                <a:schemeClr val="accent1"/>
              </a:buClr>
              <a:buSzPts val="3600"/>
              <a:buFont typeface="Arial"/>
              <a:buNone/>
            </a:pPr>
            <a:r>
              <a:rPr b="1" i="0" lang="zh-TW" sz="3600" u="none" cap="none" strike="noStrike">
                <a:solidFill>
                  <a:srgbClr val="FF0000"/>
                </a:solidFill>
                <a:latin typeface="Source Sans Pro"/>
                <a:ea typeface="Source Sans Pro"/>
                <a:cs typeface="Source Sans Pro"/>
                <a:sym typeface="Source Sans Pro"/>
              </a:rPr>
              <a:t>產學合作績效 </a:t>
            </a:r>
            <a:r>
              <a:rPr b="1" i="0" lang="zh-TW" sz="3600" u="none" cap="none" strike="noStrike">
                <a:solidFill>
                  <a:srgbClr val="FF0000"/>
                </a:solidFill>
                <a:latin typeface="Times New Roman"/>
                <a:ea typeface="Times New Roman"/>
                <a:cs typeface="Times New Roman"/>
                <a:sym typeface="Times New Roman"/>
              </a:rPr>
              <a:t>(105~)</a:t>
            </a:r>
            <a:endParaRPr b="1" i="0" sz="36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grpSp>
        <p:nvGrpSpPr>
          <p:cNvPr id="300" name="Shape 300"/>
          <p:cNvGrpSpPr/>
          <p:nvPr/>
        </p:nvGrpSpPr>
        <p:grpSpPr>
          <a:xfrm>
            <a:off x="1544384" y="1844824"/>
            <a:ext cx="6643857" cy="3285823"/>
            <a:chOff x="-4815558" y="1175653"/>
            <a:chExt cx="6740764" cy="3333750"/>
          </a:xfrm>
        </p:grpSpPr>
        <p:sp>
          <p:nvSpPr>
            <p:cNvPr id="301" name="Shape 301"/>
            <p:cNvSpPr/>
            <p:nvPr/>
          </p:nvSpPr>
          <p:spPr>
            <a:xfrm>
              <a:off x="-4815558" y="1519260"/>
              <a:ext cx="2585436" cy="2990143"/>
            </a:xfrm>
            <a:custGeom>
              <a:pathLst>
                <a:path extrusionOk="0" h="120000" w="120000">
                  <a:moveTo>
                    <a:pt x="80945" y="27579"/>
                  </a:moveTo>
                  <a:lnTo>
                    <a:pt x="80732" y="27640"/>
                  </a:lnTo>
                  <a:lnTo>
                    <a:pt x="79881" y="28375"/>
                  </a:lnTo>
                  <a:lnTo>
                    <a:pt x="79456" y="28804"/>
                  </a:lnTo>
                  <a:lnTo>
                    <a:pt x="79173" y="29172"/>
                  </a:lnTo>
                  <a:lnTo>
                    <a:pt x="79102" y="29295"/>
                  </a:lnTo>
                  <a:lnTo>
                    <a:pt x="79031" y="29295"/>
                  </a:lnTo>
                  <a:lnTo>
                    <a:pt x="78889" y="29417"/>
                  </a:lnTo>
                  <a:lnTo>
                    <a:pt x="78747" y="29479"/>
                  </a:lnTo>
                  <a:lnTo>
                    <a:pt x="78393" y="29540"/>
                  </a:lnTo>
                  <a:lnTo>
                    <a:pt x="78109" y="29724"/>
                  </a:lnTo>
                  <a:lnTo>
                    <a:pt x="77968" y="29846"/>
                  </a:lnTo>
                  <a:lnTo>
                    <a:pt x="77471" y="30214"/>
                  </a:lnTo>
                  <a:lnTo>
                    <a:pt x="77330" y="30214"/>
                  </a:lnTo>
                  <a:lnTo>
                    <a:pt x="77330" y="30337"/>
                  </a:lnTo>
                  <a:lnTo>
                    <a:pt x="77542" y="30643"/>
                  </a:lnTo>
                  <a:lnTo>
                    <a:pt x="77968" y="30643"/>
                  </a:lnTo>
                  <a:lnTo>
                    <a:pt x="78251" y="30582"/>
                  </a:lnTo>
                  <a:lnTo>
                    <a:pt x="78393" y="30459"/>
                  </a:lnTo>
                  <a:lnTo>
                    <a:pt x="78747" y="30337"/>
                  </a:lnTo>
                  <a:lnTo>
                    <a:pt x="78889" y="30153"/>
                  </a:lnTo>
                  <a:lnTo>
                    <a:pt x="79456" y="29724"/>
                  </a:lnTo>
                  <a:lnTo>
                    <a:pt x="80165" y="29479"/>
                  </a:lnTo>
                  <a:lnTo>
                    <a:pt x="80661" y="29172"/>
                  </a:lnTo>
                  <a:lnTo>
                    <a:pt x="80945" y="28866"/>
                  </a:lnTo>
                  <a:lnTo>
                    <a:pt x="81299" y="28743"/>
                  </a:lnTo>
                  <a:lnTo>
                    <a:pt x="81653" y="28621"/>
                  </a:lnTo>
                  <a:lnTo>
                    <a:pt x="82008" y="28498"/>
                  </a:lnTo>
                  <a:lnTo>
                    <a:pt x="82575" y="28314"/>
                  </a:lnTo>
                  <a:lnTo>
                    <a:pt x="83000" y="28130"/>
                  </a:lnTo>
                  <a:lnTo>
                    <a:pt x="83071" y="27946"/>
                  </a:lnTo>
                  <a:lnTo>
                    <a:pt x="83142" y="27885"/>
                  </a:lnTo>
                  <a:lnTo>
                    <a:pt x="83071" y="27701"/>
                  </a:lnTo>
                  <a:lnTo>
                    <a:pt x="82717" y="27579"/>
                  </a:lnTo>
                  <a:lnTo>
                    <a:pt x="80945" y="27579"/>
                  </a:lnTo>
                  <a:close/>
                  <a:moveTo>
                    <a:pt x="74636" y="25434"/>
                  </a:moveTo>
                  <a:lnTo>
                    <a:pt x="73998" y="25617"/>
                  </a:lnTo>
                  <a:lnTo>
                    <a:pt x="73290" y="25863"/>
                  </a:lnTo>
                  <a:lnTo>
                    <a:pt x="72793" y="26353"/>
                  </a:lnTo>
                  <a:lnTo>
                    <a:pt x="72722" y="26966"/>
                  </a:lnTo>
                  <a:lnTo>
                    <a:pt x="72722" y="29969"/>
                  </a:lnTo>
                  <a:lnTo>
                    <a:pt x="72864" y="30337"/>
                  </a:lnTo>
                  <a:lnTo>
                    <a:pt x="73219" y="30459"/>
                  </a:lnTo>
                  <a:lnTo>
                    <a:pt x="73360" y="30459"/>
                  </a:lnTo>
                  <a:lnTo>
                    <a:pt x="73786" y="30337"/>
                  </a:lnTo>
                  <a:lnTo>
                    <a:pt x="73857" y="30153"/>
                  </a:lnTo>
                  <a:lnTo>
                    <a:pt x="73857" y="29233"/>
                  </a:lnTo>
                  <a:lnTo>
                    <a:pt x="73786" y="28804"/>
                  </a:lnTo>
                  <a:lnTo>
                    <a:pt x="73998" y="27640"/>
                  </a:lnTo>
                  <a:lnTo>
                    <a:pt x="74140" y="27272"/>
                  </a:lnTo>
                  <a:lnTo>
                    <a:pt x="74849" y="26721"/>
                  </a:lnTo>
                  <a:lnTo>
                    <a:pt x="75062" y="26475"/>
                  </a:lnTo>
                  <a:lnTo>
                    <a:pt x="75629" y="26292"/>
                  </a:lnTo>
                  <a:lnTo>
                    <a:pt x="75983" y="26292"/>
                  </a:lnTo>
                  <a:lnTo>
                    <a:pt x="76266" y="26353"/>
                  </a:lnTo>
                  <a:lnTo>
                    <a:pt x="76692" y="26721"/>
                  </a:lnTo>
                  <a:lnTo>
                    <a:pt x="76904" y="26966"/>
                  </a:lnTo>
                  <a:lnTo>
                    <a:pt x="76975" y="27272"/>
                  </a:lnTo>
                  <a:lnTo>
                    <a:pt x="76975" y="28192"/>
                  </a:lnTo>
                  <a:lnTo>
                    <a:pt x="77046" y="28804"/>
                  </a:lnTo>
                  <a:lnTo>
                    <a:pt x="77330" y="28988"/>
                  </a:lnTo>
                  <a:lnTo>
                    <a:pt x="77542" y="28988"/>
                  </a:lnTo>
                  <a:lnTo>
                    <a:pt x="77755" y="28804"/>
                  </a:lnTo>
                  <a:lnTo>
                    <a:pt x="78038" y="28743"/>
                  </a:lnTo>
                  <a:lnTo>
                    <a:pt x="78251" y="28559"/>
                  </a:lnTo>
                  <a:lnTo>
                    <a:pt x="78322" y="28375"/>
                  </a:lnTo>
                  <a:lnTo>
                    <a:pt x="78393" y="28130"/>
                  </a:lnTo>
                  <a:lnTo>
                    <a:pt x="78322" y="27946"/>
                  </a:lnTo>
                  <a:lnTo>
                    <a:pt x="78251" y="27579"/>
                  </a:lnTo>
                  <a:lnTo>
                    <a:pt x="78251" y="27027"/>
                  </a:lnTo>
                  <a:lnTo>
                    <a:pt x="78322" y="26598"/>
                  </a:lnTo>
                  <a:lnTo>
                    <a:pt x="78535" y="26353"/>
                  </a:lnTo>
                  <a:lnTo>
                    <a:pt x="78535" y="26721"/>
                  </a:lnTo>
                  <a:lnTo>
                    <a:pt x="78747" y="26966"/>
                  </a:lnTo>
                  <a:lnTo>
                    <a:pt x="78818" y="27150"/>
                  </a:lnTo>
                  <a:lnTo>
                    <a:pt x="79102" y="27211"/>
                  </a:lnTo>
                  <a:lnTo>
                    <a:pt x="79314" y="27272"/>
                  </a:lnTo>
                  <a:lnTo>
                    <a:pt x="79456" y="27272"/>
                  </a:lnTo>
                  <a:lnTo>
                    <a:pt x="79598" y="27150"/>
                  </a:lnTo>
                  <a:lnTo>
                    <a:pt x="79456" y="26782"/>
                  </a:lnTo>
                  <a:lnTo>
                    <a:pt x="79173" y="26292"/>
                  </a:lnTo>
                  <a:lnTo>
                    <a:pt x="78889" y="25924"/>
                  </a:lnTo>
                  <a:lnTo>
                    <a:pt x="78606" y="25801"/>
                  </a:lnTo>
                  <a:lnTo>
                    <a:pt x="77968" y="25679"/>
                  </a:lnTo>
                  <a:lnTo>
                    <a:pt x="77188" y="25679"/>
                  </a:lnTo>
                  <a:lnTo>
                    <a:pt x="76763" y="25801"/>
                  </a:lnTo>
                  <a:lnTo>
                    <a:pt x="76479" y="25801"/>
                  </a:lnTo>
                  <a:lnTo>
                    <a:pt x="75770" y="25617"/>
                  </a:lnTo>
                  <a:lnTo>
                    <a:pt x="75203" y="25434"/>
                  </a:lnTo>
                  <a:lnTo>
                    <a:pt x="74636" y="25434"/>
                  </a:lnTo>
                  <a:close/>
                  <a:moveTo>
                    <a:pt x="73006" y="22492"/>
                  </a:moveTo>
                  <a:lnTo>
                    <a:pt x="72581" y="22676"/>
                  </a:lnTo>
                  <a:lnTo>
                    <a:pt x="70880" y="23656"/>
                  </a:lnTo>
                  <a:lnTo>
                    <a:pt x="70100" y="23840"/>
                  </a:lnTo>
                  <a:lnTo>
                    <a:pt x="69675" y="24024"/>
                  </a:lnTo>
                  <a:lnTo>
                    <a:pt x="69604" y="24085"/>
                  </a:lnTo>
                  <a:lnTo>
                    <a:pt x="69533" y="24269"/>
                  </a:lnTo>
                  <a:lnTo>
                    <a:pt x="69533" y="24698"/>
                  </a:lnTo>
                  <a:lnTo>
                    <a:pt x="69887" y="24882"/>
                  </a:lnTo>
                  <a:lnTo>
                    <a:pt x="70596" y="24882"/>
                  </a:lnTo>
                  <a:lnTo>
                    <a:pt x="71518" y="24453"/>
                  </a:lnTo>
                  <a:lnTo>
                    <a:pt x="71943" y="24330"/>
                  </a:lnTo>
                  <a:lnTo>
                    <a:pt x="72226" y="24269"/>
                  </a:lnTo>
                  <a:lnTo>
                    <a:pt x="72297" y="24269"/>
                  </a:lnTo>
                  <a:lnTo>
                    <a:pt x="72439" y="24330"/>
                  </a:lnTo>
                  <a:lnTo>
                    <a:pt x="72439" y="24453"/>
                  </a:lnTo>
                  <a:lnTo>
                    <a:pt x="72581" y="24637"/>
                  </a:lnTo>
                  <a:lnTo>
                    <a:pt x="72793" y="24698"/>
                  </a:lnTo>
                  <a:lnTo>
                    <a:pt x="73077" y="24698"/>
                  </a:lnTo>
                  <a:lnTo>
                    <a:pt x="74424" y="24882"/>
                  </a:lnTo>
                  <a:lnTo>
                    <a:pt x="74849" y="24882"/>
                  </a:lnTo>
                  <a:lnTo>
                    <a:pt x="75062" y="24698"/>
                  </a:lnTo>
                  <a:lnTo>
                    <a:pt x="75203" y="24330"/>
                  </a:lnTo>
                  <a:lnTo>
                    <a:pt x="75345" y="24269"/>
                  </a:lnTo>
                  <a:lnTo>
                    <a:pt x="75416" y="24085"/>
                  </a:lnTo>
                  <a:lnTo>
                    <a:pt x="75416" y="23963"/>
                  </a:lnTo>
                  <a:lnTo>
                    <a:pt x="75203" y="23779"/>
                  </a:lnTo>
                  <a:lnTo>
                    <a:pt x="74565" y="23534"/>
                  </a:lnTo>
                  <a:lnTo>
                    <a:pt x="73857" y="23105"/>
                  </a:lnTo>
                  <a:lnTo>
                    <a:pt x="73360" y="22676"/>
                  </a:lnTo>
                  <a:lnTo>
                    <a:pt x="73006" y="22492"/>
                  </a:lnTo>
                  <a:close/>
                  <a:moveTo>
                    <a:pt x="38133" y="21940"/>
                  </a:moveTo>
                  <a:lnTo>
                    <a:pt x="37991" y="22063"/>
                  </a:lnTo>
                  <a:lnTo>
                    <a:pt x="38133" y="22185"/>
                  </a:lnTo>
                  <a:lnTo>
                    <a:pt x="38275" y="22492"/>
                  </a:lnTo>
                  <a:lnTo>
                    <a:pt x="38487" y="22676"/>
                  </a:lnTo>
                  <a:lnTo>
                    <a:pt x="38558" y="22860"/>
                  </a:lnTo>
                  <a:lnTo>
                    <a:pt x="38913" y="23105"/>
                  </a:lnTo>
                  <a:lnTo>
                    <a:pt x="39480" y="23350"/>
                  </a:lnTo>
                  <a:lnTo>
                    <a:pt x="39763" y="23411"/>
                  </a:lnTo>
                  <a:lnTo>
                    <a:pt x="39976" y="23534"/>
                  </a:lnTo>
                  <a:lnTo>
                    <a:pt x="40047" y="23595"/>
                  </a:lnTo>
                  <a:lnTo>
                    <a:pt x="40118" y="23779"/>
                  </a:lnTo>
                  <a:lnTo>
                    <a:pt x="40118" y="23963"/>
                  </a:lnTo>
                  <a:lnTo>
                    <a:pt x="40259" y="24208"/>
                  </a:lnTo>
                  <a:lnTo>
                    <a:pt x="40259" y="24453"/>
                  </a:lnTo>
                  <a:lnTo>
                    <a:pt x="40401" y="24637"/>
                  </a:lnTo>
                  <a:lnTo>
                    <a:pt x="40614" y="24943"/>
                  </a:lnTo>
                  <a:lnTo>
                    <a:pt x="40826" y="24943"/>
                  </a:lnTo>
                  <a:lnTo>
                    <a:pt x="41039" y="24759"/>
                  </a:lnTo>
                  <a:lnTo>
                    <a:pt x="41110" y="24514"/>
                  </a:lnTo>
                  <a:lnTo>
                    <a:pt x="41110" y="24330"/>
                  </a:lnTo>
                  <a:lnTo>
                    <a:pt x="41039" y="24085"/>
                  </a:lnTo>
                  <a:lnTo>
                    <a:pt x="40826" y="23779"/>
                  </a:lnTo>
                  <a:lnTo>
                    <a:pt x="39976" y="23043"/>
                  </a:lnTo>
                  <a:lnTo>
                    <a:pt x="39480" y="22676"/>
                  </a:lnTo>
                  <a:lnTo>
                    <a:pt x="39196" y="22492"/>
                  </a:lnTo>
                  <a:lnTo>
                    <a:pt x="39054" y="22492"/>
                  </a:lnTo>
                  <a:lnTo>
                    <a:pt x="38913" y="22369"/>
                  </a:lnTo>
                  <a:lnTo>
                    <a:pt x="38700" y="22247"/>
                  </a:lnTo>
                  <a:lnTo>
                    <a:pt x="38558" y="22063"/>
                  </a:lnTo>
                  <a:lnTo>
                    <a:pt x="38417" y="22002"/>
                  </a:lnTo>
                  <a:lnTo>
                    <a:pt x="38275" y="21940"/>
                  </a:lnTo>
                  <a:lnTo>
                    <a:pt x="38133" y="21940"/>
                  </a:lnTo>
                  <a:close/>
                  <a:moveTo>
                    <a:pt x="44867" y="0"/>
                  </a:moveTo>
                  <a:lnTo>
                    <a:pt x="45788" y="0"/>
                  </a:lnTo>
                  <a:lnTo>
                    <a:pt x="46072" y="61"/>
                  </a:lnTo>
                  <a:lnTo>
                    <a:pt x="46142" y="183"/>
                  </a:lnTo>
                  <a:lnTo>
                    <a:pt x="46213" y="183"/>
                  </a:lnTo>
                  <a:lnTo>
                    <a:pt x="46213" y="245"/>
                  </a:lnTo>
                  <a:lnTo>
                    <a:pt x="46355" y="367"/>
                  </a:lnTo>
                  <a:lnTo>
                    <a:pt x="46426" y="490"/>
                  </a:lnTo>
                  <a:lnTo>
                    <a:pt x="47206" y="858"/>
                  </a:lnTo>
                  <a:lnTo>
                    <a:pt x="47702" y="1103"/>
                  </a:lnTo>
                  <a:lnTo>
                    <a:pt x="48481" y="1348"/>
                  </a:lnTo>
                  <a:lnTo>
                    <a:pt x="48765" y="1409"/>
                  </a:lnTo>
                  <a:lnTo>
                    <a:pt x="48978" y="1593"/>
                  </a:lnTo>
                  <a:lnTo>
                    <a:pt x="49049" y="1593"/>
                  </a:lnTo>
                  <a:lnTo>
                    <a:pt x="49119" y="1716"/>
                  </a:lnTo>
                  <a:lnTo>
                    <a:pt x="49261" y="1716"/>
                  </a:lnTo>
                  <a:lnTo>
                    <a:pt x="49332" y="1777"/>
                  </a:lnTo>
                  <a:lnTo>
                    <a:pt x="49828" y="1777"/>
                  </a:lnTo>
                  <a:lnTo>
                    <a:pt x="51884" y="1532"/>
                  </a:lnTo>
                  <a:lnTo>
                    <a:pt x="52522" y="1532"/>
                  </a:lnTo>
                  <a:lnTo>
                    <a:pt x="53160" y="1593"/>
                  </a:lnTo>
                  <a:lnTo>
                    <a:pt x="53585" y="1838"/>
                  </a:lnTo>
                  <a:lnTo>
                    <a:pt x="53868" y="2328"/>
                  </a:lnTo>
                  <a:lnTo>
                    <a:pt x="54081" y="2880"/>
                  </a:lnTo>
                  <a:lnTo>
                    <a:pt x="54365" y="3309"/>
                  </a:lnTo>
                  <a:lnTo>
                    <a:pt x="54577" y="3309"/>
                  </a:lnTo>
                  <a:lnTo>
                    <a:pt x="54577" y="3125"/>
                  </a:lnTo>
                  <a:lnTo>
                    <a:pt x="54506" y="2635"/>
                  </a:lnTo>
                  <a:lnTo>
                    <a:pt x="54294" y="2083"/>
                  </a:lnTo>
                  <a:lnTo>
                    <a:pt x="54081" y="1287"/>
                  </a:lnTo>
                  <a:lnTo>
                    <a:pt x="54223" y="1041"/>
                  </a:lnTo>
                  <a:lnTo>
                    <a:pt x="54506" y="919"/>
                  </a:lnTo>
                  <a:lnTo>
                    <a:pt x="55002" y="1041"/>
                  </a:lnTo>
                  <a:lnTo>
                    <a:pt x="55357" y="1103"/>
                  </a:lnTo>
                  <a:lnTo>
                    <a:pt x="55853" y="1164"/>
                  </a:lnTo>
                  <a:lnTo>
                    <a:pt x="56420" y="1164"/>
                  </a:lnTo>
                  <a:lnTo>
                    <a:pt x="56916" y="1103"/>
                  </a:lnTo>
                  <a:lnTo>
                    <a:pt x="57271" y="1103"/>
                  </a:lnTo>
                  <a:lnTo>
                    <a:pt x="57483" y="1287"/>
                  </a:lnTo>
                  <a:lnTo>
                    <a:pt x="57412" y="1532"/>
                  </a:lnTo>
                  <a:lnTo>
                    <a:pt x="56987" y="2206"/>
                  </a:lnTo>
                  <a:lnTo>
                    <a:pt x="57200" y="2696"/>
                  </a:lnTo>
                  <a:lnTo>
                    <a:pt x="57767" y="3309"/>
                  </a:lnTo>
                  <a:lnTo>
                    <a:pt x="58334" y="3615"/>
                  </a:lnTo>
                  <a:lnTo>
                    <a:pt x="58972" y="3677"/>
                  </a:lnTo>
                  <a:lnTo>
                    <a:pt x="59326" y="3677"/>
                  </a:lnTo>
                  <a:lnTo>
                    <a:pt x="59610" y="3799"/>
                  </a:lnTo>
                  <a:lnTo>
                    <a:pt x="59822" y="3799"/>
                  </a:lnTo>
                  <a:lnTo>
                    <a:pt x="60177" y="3983"/>
                  </a:lnTo>
                  <a:lnTo>
                    <a:pt x="60389" y="4106"/>
                  </a:lnTo>
                  <a:lnTo>
                    <a:pt x="60389" y="4473"/>
                  </a:lnTo>
                  <a:lnTo>
                    <a:pt x="60318" y="4719"/>
                  </a:lnTo>
                  <a:lnTo>
                    <a:pt x="59822" y="5148"/>
                  </a:lnTo>
                  <a:lnTo>
                    <a:pt x="59255" y="5270"/>
                  </a:lnTo>
                  <a:lnTo>
                    <a:pt x="58546" y="5454"/>
                  </a:lnTo>
                  <a:lnTo>
                    <a:pt x="57271" y="5454"/>
                  </a:lnTo>
                  <a:lnTo>
                    <a:pt x="56987" y="5577"/>
                  </a:lnTo>
                  <a:lnTo>
                    <a:pt x="56774" y="5638"/>
                  </a:lnTo>
                  <a:lnTo>
                    <a:pt x="56491" y="5699"/>
                  </a:lnTo>
                  <a:lnTo>
                    <a:pt x="56349" y="6067"/>
                  </a:lnTo>
                  <a:lnTo>
                    <a:pt x="56349" y="6251"/>
                  </a:lnTo>
                  <a:lnTo>
                    <a:pt x="56704" y="6496"/>
                  </a:lnTo>
                  <a:lnTo>
                    <a:pt x="57271" y="6557"/>
                  </a:lnTo>
                  <a:lnTo>
                    <a:pt x="57979" y="6496"/>
                  </a:lnTo>
                  <a:lnTo>
                    <a:pt x="59326" y="6496"/>
                  </a:lnTo>
                  <a:lnTo>
                    <a:pt x="60177" y="6557"/>
                  </a:lnTo>
                  <a:lnTo>
                    <a:pt x="62161" y="6557"/>
                  </a:lnTo>
                  <a:lnTo>
                    <a:pt x="62728" y="6496"/>
                  </a:lnTo>
                  <a:lnTo>
                    <a:pt x="63083" y="6128"/>
                  </a:lnTo>
                  <a:lnTo>
                    <a:pt x="63225" y="5699"/>
                  </a:lnTo>
                  <a:lnTo>
                    <a:pt x="63012" y="5270"/>
                  </a:lnTo>
                  <a:lnTo>
                    <a:pt x="62516" y="5025"/>
                  </a:lnTo>
                  <a:lnTo>
                    <a:pt x="62161" y="4902"/>
                  </a:lnTo>
                  <a:lnTo>
                    <a:pt x="62161" y="4780"/>
                  </a:lnTo>
                  <a:lnTo>
                    <a:pt x="62232" y="4596"/>
                  </a:lnTo>
                  <a:lnTo>
                    <a:pt x="62303" y="4535"/>
                  </a:lnTo>
                  <a:lnTo>
                    <a:pt x="64146" y="4535"/>
                  </a:lnTo>
                  <a:lnTo>
                    <a:pt x="64359" y="4473"/>
                  </a:lnTo>
                  <a:lnTo>
                    <a:pt x="64500" y="4473"/>
                  </a:lnTo>
                  <a:lnTo>
                    <a:pt x="64500" y="4902"/>
                  </a:lnTo>
                  <a:lnTo>
                    <a:pt x="64571" y="5393"/>
                  </a:lnTo>
                  <a:lnTo>
                    <a:pt x="64571" y="6251"/>
                  </a:lnTo>
                  <a:lnTo>
                    <a:pt x="64642" y="6496"/>
                  </a:lnTo>
                  <a:lnTo>
                    <a:pt x="64784" y="6618"/>
                  </a:lnTo>
                  <a:lnTo>
                    <a:pt x="64926" y="6802"/>
                  </a:lnTo>
                  <a:lnTo>
                    <a:pt x="65351" y="6802"/>
                  </a:lnTo>
                  <a:lnTo>
                    <a:pt x="65564" y="6741"/>
                  </a:lnTo>
                  <a:lnTo>
                    <a:pt x="65705" y="6557"/>
                  </a:lnTo>
                  <a:lnTo>
                    <a:pt x="65847" y="6373"/>
                  </a:lnTo>
                  <a:lnTo>
                    <a:pt x="66131" y="6128"/>
                  </a:lnTo>
                  <a:lnTo>
                    <a:pt x="66272" y="6067"/>
                  </a:lnTo>
                  <a:lnTo>
                    <a:pt x="66627" y="5883"/>
                  </a:lnTo>
                  <a:lnTo>
                    <a:pt x="66698" y="5454"/>
                  </a:lnTo>
                  <a:lnTo>
                    <a:pt x="66627" y="4902"/>
                  </a:lnTo>
                  <a:lnTo>
                    <a:pt x="66414" y="4351"/>
                  </a:lnTo>
                  <a:lnTo>
                    <a:pt x="65989" y="3554"/>
                  </a:lnTo>
                  <a:lnTo>
                    <a:pt x="65918" y="2880"/>
                  </a:lnTo>
                  <a:lnTo>
                    <a:pt x="65989" y="2696"/>
                  </a:lnTo>
                  <a:lnTo>
                    <a:pt x="66202" y="2635"/>
                  </a:lnTo>
                  <a:lnTo>
                    <a:pt x="66485" y="2512"/>
                  </a:lnTo>
                  <a:lnTo>
                    <a:pt x="66769" y="2635"/>
                  </a:lnTo>
                  <a:lnTo>
                    <a:pt x="67052" y="2635"/>
                  </a:lnTo>
                  <a:lnTo>
                    <a:pt x="67761" y="3186"/>
                  </a:lnTo>
                  <a:lnTo>
                    <a:pt x="67974" y="3432"/>
                  </a:lnTo>
                  <a:lnTo>
                    <a:pt x="68115" y="3615"/>
                  </a:lnTo>
                  <a:lnTo>
                    <a:pt x="68257" y="3799"/>
                  </a:lnTo>
                  <a:lnTo>
                    <a:pt x="68470" y="3861"/>
                  </a:lnTo>
                  <a:lnTo>
                    <a:pt x="68470" y="3983"/>
                  </a:lnTo>
                  <a:lnTo>
                    <a:pt x="68541" y="3983"/>
                  </a:lnTo>
                  <a:lnTo>
                    <a:pt x="68611" y="4106"/>
                  </a:lnTo>
                  <a:lnTo>
                    <a:pt x="68824" y="4228"/>
                  </a:lnTo>
                  <a:lnTo>
                    <a:pt x="69037" y="4473"/>
                  </a:lnTo>
                  <a:lnTo>
                    <a:pt x="69249" y="4596"/>
                  </a:lnTo>
                  <a:lnTo>
                    <a:pt x="69604" y="5148"/>
                  </a:lnTo>
                  <a:lnTo>
                    <a:pt x="69675" y="5393"/>
                  </a:lnTo>
                  <a:lnTo>
                    <a:pt x="69816" y="5577"/>
                  </a:lnTo>
                  <a:lnTo>
                    <a:pt x="69958" y="5577"/>
                  </a:lnTo>
                  <a:lnTo>
                    <a:pt x="70383" y="5393"/>
                  </a:lnTo>
                  <a:lnTo>
                    <a:pt x="70596" y="5209"/>
                  </a:lnTo>
                  <a:lnTo>
                    <a:pt x="70880" y="5025"/>
                  </a:lnTo>
                  <a:lnTo>
                    <a:pt x="71021" y="4964"/>
                  </a:lnTo>
                  <a:lnTo>
                    <a:pt x="71234" y="4964"/>
                  </a:lnTo>
                  <a:lnTo>
                    <a:pt x="71659" y="5148"/>
                  </a:lnTo>
                  <a:lnTo>
                    <a:pt x="71943" y="5270"/>
                  </a:lnTo>
                  <a:lnTo>
                    <a:pt x="72155" y="5638"/>
                  </a:lnTo>
                  <a:lnTo>
                    <a:pt x="72155" y="6496"/>
                  </a:lnTo>
                  <a:lnTo>
                    <a:pt x="72014" y="6741"/>
                  </a:lnTo>
                  <a:lnTo>
                    <a:pt x="72014" y="6802"/>
                  </a:lnTo>
                  <a:lnTo>
                    <a:pt x="72297" y="6802"/>
                  </a:lnTo>
                  <a:lnTo>
                    <a:pt x="72510" y="6741"/>
                  </a:lnTo>
                  <a:lnTo>
                    <a:pt x="72864" y="6373"/>
                  </a:lnTo>
                  <a:lnTo>
                    <a:pt x="73077" y="6067"/>
                  </a:lnTo>
                  <a:lnTo>
                    <a:pt x="73290" y="5883"/>
                  </a:lnTo>
                  <a:lnTo>
                    <a:pt x="73502" y="5822"/>
                  </a:lnTo>
                  <a:lnTo>
                    <a:pt x="73644" y="5822"/>
                  </a:lnTo>
                  <a:lnTo>
                    <a:pt x="73998" y="5699"/>
                  </a:lnTo>
                  <a:lnTo>
                    <a:pt x="74140" y="5638"/>
                  </a:lnTo>
                  <a:lnTo>
                    <a:pt x="74282" y="5577"/>
                  </a:lnTo>
                  <a:lnTo>
                    <a:pt x="74353" y="5393"/>
                  </a:lnTo>
                  <a:lnTo>
                    <a:pt x="74353" y="5148"/>
                  </a:lnTo>
                  <a:lnTo>
                    <a:pt x="74424" y="4902"/>
                  </a:lnTo>
                  <a:lnTo>
                    <a:pt x="74424" y="4535"/>
                  </a:lnTo>
                  <a:lnTo>
                    <a:pt x="74282" y="4535"/>
                  </a:lnTo>
                  <a:lnTo>
                    <a:pt x="73857" y="4473"/>
                  </a:lnTo>
                  <a:lnTo>
                    <a:pt x="73219" y="4351"/>
                  </a:lnTo>
                  <a:lnTo>
                    <a:pt x="71730" y="4351"/>
                  </a:lnTo>
                  <a:lnTo>
                    <a:pt x="71163" y="4228"/>
                  </a:lnTo>
                  <a:lnTo>
                    <a:pt x="70454" y="3799"/>
                  </a:lnTo>
                  <a:lnTo>
                    <a:pt x="70100" y="3370"/>
                  </a:lnTo>
                  <a:lnTo>
                    <a:pt x="69958" y="3003"/>
                  </a:lnTo>
                  <a:lnTo>
                    <a:pt x="69958" y="2635"/>
                  </a:lnTo>
                  <a:lnTo>
                    <a:pt x="69816" y="2267"/>
                  </a:lnTo>
                  <a:lnTo>
                    <a:pt x="69816" y="1961"/>
                  </a:lnTo>
                  <a:lnTo>
                    <a:pt x="70100" y="1716"/>
                  </a:lnTo>
                  <a:lnTo>
                    <a:pt x="70667" y="1409"/>
                  </a:lnTo>
                  <a:lnTo>
                    <a:pt x="72014" y="919"/>
                  </a:lnTo>
                  <a:lnTo>
                    <a:pt x="72581" y="735"/>
                  </a:lnTo>
                  <a:lnTo>
                    <a:pt x="73077" y="735"/>
                  </a:lnTo>
                  <a:lnTo>
                    <a:pt x="73502" y="919"/>
                  </a:lnTo>
                  <a:lnTo>
                    <a:pt x="73786" y="1348"/>
                  </a:lnTo>
                  <a:lnTo>
                    <a:pt x="73786" y="1961"/>
                  </a:lnTo>
                  <a:lnTo>
                    <a:pt x="73644" y="2328"/>
                  </a:lnTo>
                  <a:lnTo>
                    <a:pt x="73573" y="2635"/>
                  </a:lnTo>
                  <a:lnTo>
                    <a:pt x="73573" y="2880"/>
                  </a:lnTo>
                  <a:lnTo>
                    <a:pt x="73857" y="2880"/>
                  </a:lnTo>
                  <a:lnTo>
                    <a:pt x="74069" y="2757"/>
                  </a:lnTo>
                  <a:lnTo>
                    <a:pt x="74424" y="2696"/>
                  </a:lnTo>
                  <a:lnTo>
                    <a:pt x="74707" y="2635"/>
                  </a:lnTo>
                  <a:lnTo>
                    <a:pt x="74920" y="2451"/>
                  </a:lnTo>
                  <a:lnTo>
                    <a:pt x="75062" y="2267"/>
                  </a:lnTo>
                  <a:lnTo>
                    <a:pt x="74920" y="2083"/>
                  </a:lnTo>
                  <a:lnTo>
                    <a:pt x="74920" y="1961"/>
                  </a:lnTo>
                  <a:lnTo>
                    <a:pt x="74849" y="1777"/>
                  </a:lnTo>
                  <a:lnTo>
                    <a:pt x="74849" y="1532"/>
                  </a:lnTo>
                  <a:lnTo>
                    <a:pt x="74920" y="1409"/>
                  </a:lnTo>
                  <a:lnTo>
                    <a:pt x="75487" y="1348"/>
                  </a:lnTo>
                  <a:lnTo>
                    <a:pt x="76904" y="1164"/>
                  </a:lnTo>
                  <a:lnTo>
                    <a:pt x="77826" y="1164"/>
                  </a:lnTo>
                  <a:lnTo>
                    <a:pt x="78606" y="1103"/>
                  </a:lnTo>
                  <a:lnTo>
                    <a:pt x="80378" y="919"/>
                  </a:lnTo>
                  <a:lnTo>
                    <a:pt x="80945" y="919"/>
                  </a:lnTo>
                  <a:lnTo>
                    <a:pt x="81653" y="1103"/>
                  </a:lnTo>
                  <a:lnTo>
                    <a:pt x="82362" y="1409"/>
                  </a:lnTo>
                  <a:lnTo>
                    <a:pt x="83142" y="1838"/>
                  </a:lnTo>
                  <a:lnTo>
                    <a:pt x="83851" y="2206"/>
                  </a:lnTo>
                  <a:lnTo>
                    <a:pt x="84701" y="2512"/>
                  </a:lnTo>
                  <a:lnTo>
                    <a:pt x="85623" y="2757"/>
                  </a:lnTo>
                  <a:lnTo>
                    <a:pt x="86190" y="3003"/>
                  </a:lnTo>
                  <a:lnTo>
                    <a:pt x="86686" y="3186"/>
                  </a:lnTo>
                  <a:lnTo>
                    <a:pt x="87324" y="3370"/>
                  </a:lnTo>
                  <a:lnTo>
                    <a:pt x="88174" y="3554"/>
                  </a:lnTo>
                  <a:lnTo>
                    <a:pt x="89096" y="3615"/>
                  </a:lnTo>
                  <a:lnTo>
                    <a:pt x="89734" y="3799"/>
                  </a:lnTo>
                  <a:lnTo>
                    <a:pt x="90159" y="3799"/>
                  </a:lnTo>
                  <a:lnTo>
                    <a:pt x="90372" y="4044"/>
                  </a:lnTo>
                  <a:lnTo>
                    <a:pt x="90443" y="4473"/>
                  </a:lnTo>
                  <a:lnTo>
                    <a:pt x="90513" y="5025"/>
                  </a:lnTo>
                  <a:lnTo>
                    <a:pt x="90726" y="5638"/>
                  </a:lnTo>
                  <a:lnTo>
                    <a:pt x="90797" y="5883"/>
                  </a:lnTo>
                  <a:lnTo>
                    <a:pt x="91222" y="6067"/>
                  </a:lnTo>
                  <a:lnTo>
                    <a:pt x="91435" y="6067"/>
                  </a:lnTo>
                  <a:lnTo>
                    <a:pt x="91718" y="5944"/>
                  </a:lnTo>
                  <a:lnTo>
                    <a:pt x="91860" y="5944"/>
                  </a:lnTo>
                  <a:lnTo>
                    <a:pt x="92073" y="5883"/>
                  </a:lnTo>
                  <a:lnTo>
                    <a:pt x="92215" y="5883"/>
                  </a:lnTo>
                  <a:lnTo>
                    <a:pt x="92498" y="5944"/>
                  </a:lnTo>
                  <a:lnTo>
                    <a:pt x="93419" y="6496"/>
                  </a:lnTo>
                  <a:lnTo>
                    <a:pt x="93845" y="6802"/>
                  </a:lnTo>
                  <a:lnTo>
                    <a:pt x="94199" y="6986"/>
                  </a:lnTo>
                  <a:lnTo>
                    <a:pt x="94908" y="7231"/>
                  </a:lnTo>
                  <a:lnTo>
                    <a:pt x="95688" y="7293"/>
                  </a:lnTo>
                  <a:lnTo>
                    <a:pt x="96255" y="7477"/>
                  </a:lnTo>
                  <a:lnTo>
                    <a:pt x="96467" y="7477"/>
                  </a:lnTo>
                  <a:lnTo>
                    <a:pt x="96467" y="7538"/>
                  </a:lnTo>
                  <a:lnTo>
                    <a:pt x="96326" y="7660"/>
                  </a:lnTo>
                  <a:lnTo>
                    <a:pt x="96255" y="7844"/>
                  </a:lnTo>
                  <a:lnTo>
                    <a:pt x="96042" y="7967"/>
                  </a:lnTo>
                  <a:lnTo>
                    <a:pt x="95971" y="8151"/>
                  </a:lnTo>
                  <a:lnTo>
                    <a:pt x="95475" y="8580"/>
                  </a:lnTo>
                  <a:lnTo>
                    <a:pt x="95191" y="8764"/>
                  </a:lnTo>
                  <a:lnTo>
                    <a:pt x="94766" y="8886"/>
                  </a:lnTo>
                  <a:lnTo>
                    <a:pt x="94483" y="9131"/>
                  </a:lnTo>
                  <a:lnTo>
                    <a:pt x="94057" y="9254"/>
                  </a:lnTo>
                  <a:lnTo>
                    <a:pt x="93419" y="9009"/>
                  </a:lnTo>
                  <a:lnTo>
                    <a:pt x="92852" y="8641"/>
                  </a:lnTo>
                  <a:lnTo>
                    <a:pt x="92356" y="8396"/>
                  </a:lnTo>
                  <a:lnTo>
                    <a:pt x="91789" y="8212"/>
                  </a:lnTo>
                  <a:lnTo>
                    <a:pt x="91293" y="8151"/>
                  </a:lnTo>
                  <a:lnTo>
                    <a:pt x="90939" y="8212"/>
                  </a:lnTo>
                  <a:lnTo>
                    <a:pt x="90797" y="8335"/>
                  </a:lnTo>
                  <a:lnTo>
                    <a:pt x="90797" y="8396"/>
                  </a:lnTo>
                  <a:lnTo>
                    <a:pt x="90939" y="8580"/>
                  </a:lnTo>
                  <a:lnTo>
                    <a:pt x="90939" y="8764"/>
                  </a:lnTo>
                  <a:lnTo>
                    <a:pt x="91010" y="8886"/>
                  </a:lnTo>
                  <a:lnTo>
                    <a:pt x="91435" y="9131"/>
                  </a:lnTo>
                  <a:lnTo>
                    <a:pt x="92073" y="9499"/>
                  </a:lnTo>
                  <a:lnTo>
                    <a:pt x="92782" y="9928"/>
                  </a:lnTo>
                  <a:lnTo>
                    <a:pt x="93136" y="10418"/>
                  </a:lnTo>
                  <a:lnTo>
                    <a:pt x="93349" y="10909"/>
                  </a:lnTo>
                  <a:lnTo>
                    <a:pt x="93349" y="11705"/>
                  </a:lnTo>
                  <a:lnTo>
                    <a:pt x="93278" y="11705"/>
                  </a:lnTo>
                  <a:lnTo>
                    <a:pt x="92640" y="11399"/>
                  </a:lnTo>
                  <a:lnTo>
                    <a:pt x="92498" y="11276"/>
                  </a:lnTo>
                  <a:lnTo>
                    <a:pt x="92285" y="11154"/>
                  </a:lnTo>
                  <a:lnTo>
                    <a:pt x="92002" y="11092"/>
                  </a:lnTo>
                  <a:lnTo>
                    <a:pt x="91506" y="11092"/>
                  </a:lnTo>
                  <a:lnTo>
                    <a:pt x="91222" y="11338"/>
                  </a:lnTo>
                  <a:lnTo>
                    <a:pt x="91222" y="11399"/>
                  </a:lnTo>
                  <a:lnTo>
                    <a:pt x="91151" y="11583"/>
                  </a:lnTo>
                  <a:lnTo>
                    <a:pt x="91151" y="11705"/>
                  </a:lnTo>
                  <a:lnTo>
                    <a:pt x="90797" y="11705"/>
                  </a:lnTo>
                  <a:lnTo>
                    <a:pt x="90513" y="11583"/>
                  </a:lnTo>
                  <a:lnTo>
                    <a:pt x="89379" y="11583"/>
                  </a:lnTo>
                  <a:lnTo>
                    <a:pt x="89379" y="11521"/>
                  </a:lnTo>
                  <a:lnTo>
                    <a:pt x="89167" y="11338"/>
                  </a:lnTo>
                  <a:lnTo>
                    <a:pt x="89096" y="11154"/>
                  </a:lnTo>
                  <a:lnTo>
                    <a:pt x="88812" y="11031"/>
                  </a:lnTo>
                  <a:lnTo>
                    <a:pt x="88600" y="10847"/>
                  </a:lnTo>
                  <a:lnTo>
                    <a:pt x="88174" y="10847"/>
                  </a:lnTo>
                  <a:lnTo>
                    <a:pt x="88033" y="11031"/>
                  </a:lnTo>
                  <a:lnTo>
                    <a:pt x="88033" y="11092"/>
                  </a:lnTo>
                  <a:lnTo>
                    <a:pt x="87891" y="11154"/>
                  </a:lnTo>
                  <a:lnTo>
                    <a:pt x="87820" y="11154"/>
                  </a:lnTo>
                  <a:lnTo>
                    <a:pt x="87536" y="10909"/>
                  </a:lnTo>
                  <a:lnTo>
                    <a:pt x="87253" y="10725"/>
                  </a:lnTo>
                  <a:lnTo>
                    <a:pt x="87040" y="10602"/>
                  </a:lnTo>
                  <a:lnTo>
                    <a:pt x="86828" y="10480"/>
                  </a:lnTo>
                  <a:lnTo>
                    <a:pt x="86402" y="10480"/>
                  </a:lnTo>
                  <a:lnTo>
                    <a:pt x="86261" y="10418"/>
                  </a:lnTo>
                  <a:lnTo>
                    <a:pt x="85977" y="10234"/>
                  </a:lnTo>
                  <a:lnTo>
                    <a:pt x="85623" y="9928"/>
                  </a:lnTo>
                  <a:lnTo>
                    <a:pt x="85268" y="9805"/>
                  </a:lnTo>
                  <a:lnTo>
                    <a:pt x="84559" y="9805"/>
                  </a:lnTo>
                  <a:lnTo>
                    <a:pt x="83780" y="9744"/>
                  </a:lnTo>
                  <a:lnTo>
                    <a:pt x="82858" y="9683"/>
                  </a:lnTo>
                  <a:lnTo>
                    <a:pt x="82362" y="9744"/>
                  </a:lnTo>
                  <a:lnTo>
                    <a:pt x="82008" y="9805"/>
                  </a:lnTo>
                  <a:lnTo>
                    <a:pt x="81157" y="10112"/>
                  </a:lnTo>
                  <a:lnTo>
                    <a:pt x="80874" y="9989"/>
                  </a:lnTo>
                  <a:lnTo>
                    <a:pt x="80732" y="9560"/>
                  </a:lnTo>
                  <a:lnTo>
                    <a:pt x="80732" y="9009"/>
                  </a:lnTo>
                  <a:lnTo>
                    <a:pt x="80874" y="8580"/>
                  </a:lnTo>
                  <a:lnTo>
                    <a:pt x="81157" y="8335"/>
                  </a:lnTo>
                  <a:lnTo>
                    <a:pt x="81724" y="8212"/>
                  </a:lnTo>
                  <a:lnTo>
                    <a:pt x="82575" y="8335"/>
                  </a:lnTo>
                  <a:lnTo>
                    <a:pt x="83000" y="8396"/>
                  </a:lnTo>
                  <a:lnTo>
                    <a:pt x="83425" y="8396"/>
                  </a:lnTo>
                  <a:lnTo>
                    <a:pt x="83780" y="8151"/>
                  </a:lnTo>
                  <a:lnTo>
                    <a:pt x="83851" y="7967"/>
                  </a:lnTo>
                  <a:lnTo>
                    <a:pt x="84134" y="7538"/>
                  </a:lnTo>
                  <a:lnTo>
                    <a:pt x="84630" y="7231"/>
                  </a:lnTo>
                  <a:lnTo>
                    <a:pt x="85410" y="6864"/>
                  </a:lnTo>
                  <a:lnTo>
                    <a:pt x="85694" y="6802"/>
                  </a:lnTo>
                  <a:lnTo>
                    <a:pt x="85764" y="6618"/>
                  </a:lnTo>
                  <a:lnTo>
                    <a:pt x="85906" y="6557"/>
                  </a:lnTo>
                  <a:lnTo>
                    <a:pt x="85694" y="6373"/>
                  </a:lnTo>
                  <a:lnTo>
                    <a:pt x="85268" y="6251"/>
                  </a:lnTo>
                  <a:lnTo>
                    <a:pt x="85126" y="6251"/>
                  </a:lnTo>
                  <a:lnTo>
                    <a:pt x="84985" y="6128"/>
                  </a:lnTo>
                  <a:lnTo>
                    <a:pt x="84843" y="6067"/>
                  </a:lnTo>
                  <a:lnTo>
                    <a:pt x="84701" y="5944"/>
                  </a:lnTo>
                  <a:lnTo>
                    <a:pt x="84205" y="5944"/>
                  </a:lnTo>
                  <a:lnTo>
                    <a:pt x="84134" y="6128"/>
                  </a:lnTo>
                  <a:lnTo>
                    <a:pt x="83922" y="6373"/>
                  </a:lnTo>
                  <a:lnTo>
                    <a:pt x="83851" y="6618"/>
                  </a:lnTo>
                  <a:lnTo>
                    <a:pt x="83425" y="6986"/>
                  </a:lnTo>
                  <a:lnTo>
                    <a:pt x="83354" y="7170"/>
                  </a:lnTo>
                  <a:lnTo>
                    <a:pt x="81937" y="7170"/>
                  </a:lnTo>
                  <a:lnTo>
                    <a:pt x="81653" y="7048"/>
                  </a:lnTo>
                  <a:lnTo>
                    <a:pt x="81512" y="7048"/>
                  </a:lnTo>
                  <a:lnTo>
                    <a:pt x="81441" y="6986"/>
                  </a:lnTo>
                  <a:lnTo>
                    <a:pt x="81795" y="6618"/>
                  </a:lnTo>
                  <a:lnTo>
                    <a:pt x="82008" y="6557"/>
                  </a:lnTo>
                  <a:lnTo>
                    <a:pt x="82291" y="6312"/>
                  </a:lnTo>
                  <a:lnTo>
                    <a:pt x="82504" y="5883"/>
                  </a:lnTo>
                  <a:lnTo>
                    <a:pt x="82575" y="5454"/>
                  </a:lnTo>
                  <a:lnTo>
                    <a:pt x="82504" y="5209"/>
                  </a:lnTo>
                  <a:lnTo>
                    <a:pt x="82291" y="5025"/>
                  </a:lnTo>
                  <a:lnTo>
                    <a:pt x="82079" y="4964"/>
                  </a:lnTo>
                  <a:lnTo>
                    <a:pt x="80945" y="4964"/>
                  </a:lnTo>
                  <a:lnTo>
                    <a:pt x="80874" y="4902"/>
                  </a:lnTo>
                  <a:lnTo>
                    <a:pt x="80874" y="4535"/>
                  </a:lnTo>
                  <a:lnTo>
                    <a:pt x="80732" y="4473"/>
                  </a:lnTo>
                  <a:lnTo>
                    <a:pt x="80661" y="4290"/>
                  </a:lnTo>
                  <a:lnTo>
                    <a:pt x="80448" y="4106"/>
                  </a:lnTo>
                  <a:lnTo>
                    <a:pt x="80378" y="4106"/>
                  </a:lnTo>
                  <a:lnTo>
                    <a:pt x="80236" y="4228"/>
                  </a:lnTo>
                  <a:lnTo>
                    <a:pt x="80236" y="4719"/>
                  </a:lnTo>
                  <a:lnTo>
                    <a:pt x="80094" y="4902"/>
                  </a:lnTo>
                  <a:lnTo>
                    <a:pt x="78109" y="4902"/>
                  </a:lnTo>
                  <a:lnTo>
                    <a:pt x="77968" y="4964"/>
                  </a:lnTo>
                  <a:lnTo>
                    <a:pt x="77613" y="5148"/>
                  </a:lnTo>
                  <a:lnTo>
                    <a:pt x="77471" y="5209"/>
                  </a:lnTo>
                  <a:lnTo>
                    <a:pt x="77330" y="5393"/>
                  </a:lnTo>
                  <a:lnTo>
                    <a:pt x="77259" y="5454"/>
                  </a:lnTo>
                  <a:lnTo>
                    <a:pt x="77330" y="5638"/>
                  </a:lnTo>
                  <a:lnTo>
                    <a:pt x="77471" y="5699"/>
                  </a:lnTo>
                  <a:lnTo>
                    <a:pt x="78038" y="5944"/>
                  </a:lnTo>
                  <a:lnTo>
                    <a:pt x="78393" y="6312"/>
                  </a:lnTo>
                  <a:lnTo>
                    <a:pt x="78535" y="6557"/>
                  </a:lnTo>
                  <a:lnTo>
                    <a:pt x="78535" y="6864"/>
                  </a:lnTo>
                  <a:lnTo>
                    <a:pt x="78393" y="7048"/>
                  </a:lnTo>
                  <a:lnTo>
                    <a:pt x="78251" y="7231"/>
                  </a:lnTo>
                  <a:lnTo>
                    <a:pt x="78038" y="7293"/>
                  </a:lnTo>
                  <a:lnTo>
                    <a:pt x="77826" y="7293"/>
                  </a:lnTo>
                  <a:lnTo>
                    <a:pt x="77471" y="7477"/>
                  </a:lnTo>
                  <a:lnTo>
                    <a:pt x="77330" y="7477"/>
                  </a:lnTo>
                  <a:lnTo>
                    <a:pt x="77188" y="7538"/>
                  </a:lnTo>
                  <a:lnTo>
                    <a:pt x="76975" y="7538"/>
                  </a:lnTo>
                  <a:lnTo>
                    <a:pt x="76408" y="7844"/>
                  </a:lnTo>
                  <a:lnTo>
                    <a:pt x="76266" y="7906"/>
                  </a:lnTo>
                  <a:lnTo>
                    <a:pt x="75983" y="7906"/>
                  </a:lnTo>
                  <a:lnTo>
                    <a:pt x="75629" y="7722"/>
                  </a:lnTo>
                  <a:lnTo>
                    <a:pt x="75062" y="7660"/>
                  </a:lnTo>
                  <a:lnTo>
                    <a:pt x="74069" y="7660"/>
                  </a:lnTo>
                  <a:lnTo>
                    <a:pt x="73644" y="7844"/>
                  </a:lnTo>
                  <a:lnTo>
                    <a:pt x="73573" y="7906"/>
                  </a:lnTo>
                  <a:lnTo>
                    <a:pt x="73644" y="8089"/>
                  </a:lnTo>
                  <a:lnTo>
                    <a:pt x="73857" y="8212"/>
                  </a:lnTo>
                  <a:lnTo>
                    <a:pt x="74565" y="8212"/>
                  </a:lnTo>
                  <a:lnTo>
                    <a:pt x="74565" y="8335"/>
                  </a:lnTo>
                  <a:lnTo>
                    <a:pt x="74636" y="8335"/>
                  </a:lnTo>
                  <a:lnTo>
                    <a:pt x="74707" y="8396"/>
                  </a:lnTo>
                  <a:lnTo>
                    <a:pt x="74920" y="8396"/>
                  </a:lnTo>
                  <a:lnTo>
                    <a:pt x="75062" y="8457"/>
                  </a:lnTo>
                  <a:lnTo>
                    <a:pt x="75629" y="8335"/>
                  </a:lnTo>
                  <a:lnTo>
                    <a:pt x="75699" y="8212"/>
                  </a:lnTo>
                  <a:lnTo>
                    <a:pt x="75983" y="8212"/>
                  </a:lnTo>
                  <a:lnTo>
                    <a:pt x="77046" y="9131"/>
                  </a:lnTo>
                  <a:lnTo>
                    <a:pt x="77826" y="9438"/>
                  </a:lnTo>
                  <a:lnTo>
                    <a:pt x="78747" y="9744"/>
                  </a:lnTo>
                  <a:lnTo>
                    <a:pt x="79031" y="9928"/>
                  </a:lnTo>
                  <a:lnTo>
                    <a:pt x="79102" y="10173"/>
                  </a:lnTo>
                  <a:lnTo>
                    <a:pt x="79102" y="10357"/>
                  </a:lnTo>
                  <a:lnTo>
                    <a:pt x="79031" y="10480"/>
                  </a:lnTo>
                  <a:lnTo>
                    <a:pt x="78818" y="10602"/>
                  </a:lnTo>
                  <a:lnTo>
                    <a:pt x="78606" y="10725"/>
                  </a:lnTo>
                  <a:lnTo>
                    <a:pt x="78251" y="10909"/>
                  </a:lnTo>
                  <a:lnTo>
                    <a:pt x="77755" y="10909"/>
                  </a:lnTo>
                  <a:lnTo>
                    <a:pt x="77613" y="10725"/>
                  </a:lnTo>
                  <a:lnTo>
                    <a:pt x="77471" y="10663"/>
                  </a:lnTo>
                  <a:lnTo>
                    <a:pt x="77330" y="10480"/>
                  </a:lnTo>
                  <a:lnTo>
                    <a:pt x="77188" y="9989"/>
                  </a:lnTo>
                  <a:lnTo>
                    <a:pt x="76904" y="9805"/>
                  </a:lnTo>
                  <a:lnTo>
                    <a:pt x="76479" y="9805"/>
                  </a:lnTo>
                  <a:lnTo>
                    <a:pt x="75699" y="9989"/>
                  </a:lnTo>
                  <a:lnTo>
                    <a:pt x="75629" y="10112"/>
                  </a:lnTo>
                  <a:lnTo>
                    <a:pt x="75487" y="10112"/>
                  </a:lnTo>
                  <a:lnTo>
                    <a:pt x="75416" y="10173"/>
                  </a:lnTo>
                  <a:lnTo>
                    <a:pt x="75203" y="10234"/>
                  </a:lnTo>
                  <a:lnTo>
                    <a:pt x="74920" y="10418"/>
                  </a:lnTo>
                  <a:lnTo>
                    <a:pt x="74353" y="10602"/>
                  </a:lnTo>
                  <a:lnTo>
                    <a:pt x="73786" y="10602"/>
                  </a:lnTo>
                  <a:lnTo>
                    <a:pt x="73573" y="10480"/>
                  </a:lnTo>
                  <a:lnTo>
                    <a:pt x="73502" y="10418"/>
                  </a:lnTo>
                  <a:lnTo>
                    <a:pt x="73502" y="10357"/>
                  </a:lnTo>
                  <a:lnTo>
                    <a:pt x="73857" y="9989"/>
                  </a:lnTo>
                  <a:lnTo>
                    <a:pt x="74069" y="9683"/>
                  </a:lnTo>
                  <a:lnTo>
                    <a:pt x="73290" y="9009"/>
                  </a:lnTo>
                  <a:lnTo>
                    <a:pt x="73077" y="8580"/>
                  </a:lnTo>
                  <a:lnTo>
                    <a:pt x="73077" y="8396"/>
                  </a:lnTo>
                  <a:lnTo>
                    <a:pt x="73006" y="8580"/>
                  </a:lnTo>
                  <a:lnTo>
                    <a:pt x="72793" y="9009"/>
                  </a:lnTo>
                  <a:lnTo>
                    <a:pt x="72581" y="9989"/>
                  </a:lnTo>
                  <a:lnTo>
                    <a:pt x="72581" y="10357"/>
                  </a:lnTo>
                  <a:lnTo>
                    <a:pt x="72510" y="10418"/>
                  </a:lnTo>
                  <a:lnTo>
                    <a:pt x="72226" y="10234"/>
                  </a:lnTo>
                  <a:lnTo>
                    <a:pt x="71659" y="9989"/>
                  </a:lnTo>
                  <a:lnTo>
                    <a:pt x="70880" y="9989"/>
                  </a:lnTo>
                  <a:lnTo>
                    <a:pt x="70171" y="10173"/>
                  </a:lnTo>
                  <a:lnTo>
                    <a:pt x="69816" y="10357"/>
                  </a:lnTo>
                  <a:lnTo>
                    <a:pt x="68895" y="11092"/>
                  </a:lnTo>
                  <a:lnTo>
                    <a:pt x="68044" y="11705"/>
                  </a:lnTo>
                  <a:lnTo>
                    <a:pt x="67406" y="12073"/>
                  </a:lnTo>
                  <a:lnTo>
                    <a:pt x="66981" y="12441"/>
                  </a:lnTo>
                  <a:lnTo>
                    <a:pt x="66910" y="12625"/>
                  </a:lnTo>
                  <a:lnTo>
                    <a:pt x="66910" y="13115"/>
                  </a:lnTo>
                  <a:lnTo>
                    <a:pt x="66981" y="13544"/>
                  </a:lnTo>
                  <a:lnTo>
                    <a:pt x="66981" y="14647"/>
                  </a:lnTo>
                  <a:lnTo>
                    <a:pt x="67052" y="14770"/>
                  </a:lnTo>
                  <a:lnTo>
                    <a:pt x="67406" y="14954"/>
                  </a:lnTo>
                  <a:lnTo>
                    <a:pt x="67761" y="15137"/>
                  </a:lnTo>
                  <a:lnTo>
                    <a:pt x="67832" y="15260"/>
                  </a:lnTo>
                  <a:lnTo>
                    <a:pt x="67832" y="15566"/>
                  </a:lnTo>
                  <a:lnTo>
                    <a:pt x="68115" y="16057"/>
                  </a:lnTo>
                  <a:lnTo>
                    <a:pt x="68257" y="16118"/>
                  </a:lnTo>
                  <a:lnTo>
                    <a:pt x="68470" y="16118"/>
                  </a:lnTo>
                  <a:lnTo>
                    <a:pt x="69249" y="15934"/>
                  </a:lnTo>
                  <a:lnTo>
                    <a:pt x="69675" y="15934"/>
                  </a:lnTo>
                  <a:lnTo>
                    <a:pt x="70383" y="16241"/>
                  </a:lnTo>
                  <a:lnTo>
                    <a:pt x="71376" y="16731"/>
                  </a:lnTo>
                  <a:lnTo>
                    <a:pt x="72226" y="16976"/>
                  </a:lnTo>
                  <a:lnTo>
                    <a:pt x="74353" y="17282"/>
                  </a:lnTo>
                  <a:lnTo>
                    <a:pt x="75203" y="17282"/>
                  </a:lnTo>
                  <a:lnTo>
                    <a:pt x="75912" y="17160"/>
                  </a:lnTo>
                  <a:lnTo>
                    <a:pt x="76196" y="17160"/>
                  </a:lnTo>
                  <a:lnTo>
                    <a:pt x="76550" y="17221"/>
                  </a:lnTo>
                  <a:lnTo>
                    <a:pt x="76904" y="17405"/>
                  </a:lnTo>
                  <a:lnTo>
                    <a:pt x="77046" y="17711"/>
                  </a:lnTo>
                  <a:lnTo>
                    <a:pt x="77259" y="18202"/>
                  </a:lnTo>
                  <a:lnTo>
                    <a:pt x="77471" y="18876"/>
                  </a:lnTo>
                  <a:lnTo>
                    <a:pt x="77613" y="19182"/>
                  </a:lnTo>
                  <a:lnTo>
                    <a:pt x="77613" y="19795"/>
                  </a:lnTo>
                  <a:lnTo>
                    <a:pt x="77755" y="19795"/>
                  </a:lnTo>
                  <a:lnTo>
                    <a:pt x="77968" y="19673"/>
                  </a:lnTo>
                  <a:lnTo>
                    <a:pt x="78109" y="19305"/>
                  </a:lnTo>
                  <a:lnTo>
                    <a:pt x="78251" y="19244"/>
                  </a:lnTo>
                  <a:lnTo>
                    <a:pt x="78322" y="19060"/>
                  </a:lnTo>
                  <a:lnTo>
                    <a:pt x="78393" y="18998"/>
                  </a:lnTo>
                  <a:lnTo>
                    <a:pt x="78535" y="19182"/>
                  </a:lnTo>
                  <a:lnTo>
                    <a:pt x="78606" y="19550"/>
                  </a:lnTo>
                  <a:lnTo>
                    <a:pt x="78606" y="20102"/>
                  </a:lnTo>
                  <a:lnTo>
                    <a:pt x="78535" y="20347"/>
                  </a:lnTo>
                  <a:lnTo>
                    <a:pt x="78393" y="20408"/>
                  </a:lnTo>
                  <a:lnTo>
                    <a:pt x="78393" y="20776"/>
                  </a:lnTo>
                  <a:lnTo>
                    <a:pt x="78535" y="20898"/>
                  </a:lnTo>
                  <a:lnTo>
                    <a:pt x="78747" y="21021"/>
                  </a:lnTo>
                  <a:lnTo>
                    <a:pt x="78818" y="21082"/>
                  </a:lnTo>
                  <a:lnTo>
                    <a:pt x="79669" y="21082"/>
                  </a:lnTo>
                  <a:lnTo>
                    <a:pt x="79881" y="21144"/>
                  </a:lnTo>
                  <a:lnTo>
                    <a:pt x="80165" y="21082"/>
                  </a:lnTo>
                  <a:lnTo>
                    <a:pt x="80378" y="20898"/>
                  </a:lnTo>
                  <a:lnTo>
                    <a:pt x="80519" y="20469"/>
                  </a:lnTo>
                  <a:lnTo>
                    <a:pt x="80448" y="19918"/>
                  </a:lnTo>
                  <a:lnTo>
                    <a:pt x="80236" y="19427"/>
                  </a:lnTo>
                  <a:lnTo>
                    <a:pt x="80165" y="18876"/>
                  </a:lnTo>
                  <a:lnTo>
                    <a:pt x="80165" y="18631"/>
                  </a:lnTo>
                  <a:lnTo>
                    <a:pt x="80094" y="18508"/>
                  </a:lnTo>
                  <a:lnTo>
                    <a:pt x="79881" y="18324"/>
                  </a:lnTo>
                  <a:lnTo>
                    <a:pt x="79810" y="18140"/>
                  </a:lnTo>
                  <a:lnTo>
                    <a:pt x="79598" y="17957"/>
                  </a:lnTo>
                  <a:lnTo>
                    <a:pt x="79456" y="17711"/>
                  </a:lnTo>
                  <a:lnTo>
                    <a:pt x="79385" y="17528"/>
                  </a:lnTo>
                  <a:lnTo>
                    <a:pt x="79456" y="17405"/>
                  </a:lnTo>
                  <a:lnTo>
                    <a:pt x="79598" y="17282"/>
                  </a:lnTo>
                  <a:lnTo>
                    <a:pt x="79881" y="17282"/>
                  </a:lnTo>
                  <a:lnTo>
                    <a:pt x="80236" y="17466"/>
                  </a:lnTo>
                  <a:lnTo>
                    <a:pt x="80448" y="17834"/>
                  </a:lnTo>
                  <a:lnTo>
                    <a:pt x="80661" y="17895"/>
                  </a:lnTo>
                  <a:lnTo>
                    <a:pt x="80874" y="17895"/>
                  </a:lnTo>
                  <a:lnTo>
                    <a:pt x="81015" y="17834"/>
                  </a:lnTo>
                  <a:lnTo>
                    <a:pt x="81299" y="17650"/>
                  </a:lnTo>
                  <a:lnTo>
                    <a:pt x="81724" y="17282"/>
                  </a:lnTo>
                  <a:lnTo>
                    <a:pt x="82008" y="17160"/>
                  </a:lnTo>
                  <a:lnTo>
                    <a:pt x="82291" y="16363"/>
                  </a:lnTo>
                  <a:lnTo>
                    <a:pt x="82291" y="16241"/>
                  </a:lnTo>
                  <a:lnTo>
                    <a:pt x="82220" y="16057"/>
                  </a:lnTo>
                  <a:lnTo>
                    <a:pt x="81937" y="15812"/>
                  </a:lnTo>
                  <a:lnTo>
                    <a:pt x="81512" y="15383"/>
                  </a:lnTo>
                  <a:lnTo>
                    <a:pt x="81015" y="14954"/>
                  </a:lnTo>
                  <a:lnTo>
                    <a:pt x="80661" y="14708"/>
                  </a:lnTo>
                  <a:lnTo>
                    <a:pt x="80448" y="14525"/>
                  </a:lnTo>
                  <a:lnTo>
                    <a:pt x="80236" y="14463"/>
                  </a:lnTo>
                  <a:lnTo>
                    <a:pt x="80236" y="14341"/>
                  </a:lnTo>
                  <a:lnTo>
                    <a:pt x="80378" y="14279"/>
                  </a:lnTo>
                  <a:lnTo>
                    <a:pt x="80448" y="14279"/>
                  </a:lnTo>
                  <a:lnTo>
                    <a:pt x="80661" y="14218"/>
                  </a:lnTo>
                  <a:lnTo>
                    <a:pt x="80945" y="14096"/>
                  </a:lnTo>
                  <a:lnTo>
                    <a:pt x="81157" y="14034"/>
                  </a:lnTo>
                  <a:lnTo>
                    <a:pt x="81228" y="13973"/>
                  </a:lnTo>
                  <a:lnTo>
                    <a:pt x="81228" y="13789"/>
                  </a:lnTo>
                  <a:lnTo>
                    <a:pt x="81157" y="13605"/>
                  </a:lnTo>
                  <a:lnTo>
                    <a:pt x="81157" y="12870"/>
                  </a:lnTo>
                  <a:lnTo>
                    <a:pt x="81299" y="12073"/>
                  </a:lnTo>
                  <a:lnTo>
                    <a:pt x="81441" y="11705"/>
                  </a:lnTo>
                  <a:lnTo>
                    <a:pt x="81653" y="11521"/>
                  </a:lnTo>
                  <a:lnTo>
                    <a:pt x="82079" y="11521"/>
                  </a:lnTo>
                  <a:lnTo>
                    <a:pt x="82787" y="11399"/>
                  </a:lnTo>
                  <a:lnTo>
                    <a:pt x="83638" y="11338"/>
                  </a:lnTo>
                  <a:lnTo>
                    <a:pt x="84559" y="11338"/>
                  </a:lnTo>
                  <a:lnTo>
                    <a:pt x="85268" y="11521"/>
                  </a:lnTo>
                  <a:lnTo>
                    <a:pt x="86473" y="12196"/>
                  </a:lnTo>
                  <a:lnTo>
                    <a:pt x="87040" y="12379"/>
                  </a:lnTo>
                  <a:lnTo>
                    <a:pt x="87607" y="12441"/>
                  </a:lnTo>
                  <a:lnTo>
                    <a:pt x="88316" y="12502"/>
                  </a:lnTo>
                  <a:lnTo>
                    <a:pt x="88883" y="12686"/>
                  </a:lnTo>
                  <a:lnTo>
                    <a:pt x="89167" y="12931"/>
                  </a:lnTo>
                  <a:lnTo>
                    <a:pt x="89167" y="13176"/>
                  </a:lnTo>
                  <a:lnTo>
                    <a:pt x="88954" y="13299"/>
                  </a:lnTo>
                  <a:lnTo>
                    <a:pt x="88670" y="13544"/>
                  </a:lnTo>
                  <a:lnTo>
                    <a:pt x="88529" y="13605"/>
                  </a:lnTo>
                  <a:lnTo>
                    <a:pt x="88387" y="13789"/>
                  </a:lnTo>
                  <a:lnTo>
                    <a:pt x="88316" y="13850"/>
                  </a:lnTo>
                  <a:lnTo>
                    <a:pt x="88316" y="14034"/>
                  </a:lnTo>
                  <a:lnTo>
                    <a:pt x="88387" y="14218"/>
                  </a:lnTo>
                  <a:lnTo>
                    <a:pt x="88812" y="14525"/>
                  </a:lnTo>
                  <a:lnTo>
                    <a:pt x="89167" y="14708"/>
                  </a:lnTo>
                  <a:lnTo>
                    <a:pt x="89663" y="14770"/>
                  </a:lnTo>
                  <a:lnTo>
                    <a:pt x="90017" y="14892"/>
                  </a:lnTo>
                  <a:lnTo>
                    <a:pt x="90513" y="14954"/>
                  </a:lnTo>
                  <a:lnTo>
                    <a:pt x="90939" y="14892"/>
                  </a:lnTo>
                  <a:lnTo>
                    <a:pt x="91435" y="14525"/>
                  </a:lnTo>
                  <a:lnTo>
                    <a:pt x="91860" y="13973"/>
                  </a:lnTo>
                  <a:lnTo>
                    <a:pt x="92215" y="13605"/>
                  </a:lnTo>
                  <a:lnTo>
                    <a:pt x="92356" y="13360"/>
                  </a:lnTo>
                  <a:lnTo>
                    <a:pt x="92569" y="13176"/>
                  </a:lnTo>
                  <a:lnTo>
                    <a:pt x="92782" y="13115"/>
                  </a:lnTo>
                  <a:lnTo>
                    <a:pt x="92852" y="12992"/>
                  </a:lnTo>
                  <a:lnTo>
                    <a:pt x="93065" y="12992"/>
                  </a:lnTo>
                  <a:lnTo>
                    <a:pt x="93419" y="13360"/>
                  </a:lnTo>
                  <a:lnTo>
                    <a:pt x="93845" y="13850"/>
                  </a:lnTo>
                  <a:lnTo>
                    <a:pt x="94341" y="14463"/>
                  </a:lnTo>
                  <a:lnTo>
                    <a:pt x="94766" y="14954"/>
                  </a:lnTo>
                  <a:lnTo>
                    <a:pt x="95191" y="15383"/>
                  </a:lnTo>
                  <a:lnTo>
                    <a:pt x="95475" y="15812"/>
                  </a:lnTo>
                  <a:lnTo>
                    <a:pt x="95688" y="16302"/>
                  </a:lnTo>
                  <a:lnTo>
                    <a:pt x="95900" y="16915"/>
                  </a:lnTo>
                  <a:lnTo>
                    <a:pt x="95971" y="17282"/>
                  </a:lnTo>
                  <a:lnTo>
                    <a:pt x="96184" y="17466"/>
                  </a:lnTo>
                  <a:lnTo>
                    <a:pt x="96538" y="17528"/>
                  </a:lnTo>
                  <a:lnTo>
                    <a:pt x="97531" y="17405"/>
                  </a:lnTo>
                  <a:lnTo>
                    <a:pt x="97814" y="17405"/>
                  </a:lnTo>
                  <a:lnTo>
                    <a:pt x="98168" y="17528"/>
                  </a:lnTo>
                  <a:lnTo>
                    <a:pt x="98665" y="17895"/>
                  </a:lnTo>
                  <a:lnTo>
                    <a:pt x="99161" y="18324"/>
                  </a:lnTo>
                  <a:lnTo>
                    <a:pt x="99444" y="18753"/>
                  </a:lnTo>
                  <a:lnTo>
                    <a:pt x="99515" y="18998"/>
                  </a:lnTo>
                  <a:lnTo>
                    <a:pt x="99728" y="19244"/>
                  </a:lnTo>
                  <a:lnTo>
                    <a:pt x="100011" y="19305"/>
                  </a:lnTo>
                  <a:lnTo>
                    <a:pt x="100437" y="19489"/>
                  </a:lnTo>
                  <a:lnTo>
                    <a:pt x="100933" y="19550"/>
                  </a:lnTo>
                  <a:lnTo>
                    <a:pt x="101287" y="19795"/>
                  </a:lnTo>
                  <a:lnTo>
                    <a:pt x="101287" y="20102"/>
                  </a:lnTo>
                  <a:lnTo>
                    <a:pt x="101075" y="20469"/>
                  </a:lnTo>
                  <a:lnTo>
                    <a:pt x="100791" y="20837"/>
                  </a:lnTo>
                  <a:lnTo>
                    <a:pt x="100649" y="21144"/>
                  </a:lnTo>
                  <a:lnTo>
                    <a:pt x="100507" y="21450"/>
                  </a:lnTo>
                  <a:lnTo>
                    <a:pt x="100295" y="21756"/>
                  </a:lnTo>
                  <a:lnTo>
                    <a:pt x="100153" y="22002"/>
                  </a:lnTo>
                  <a:lnTo>
                    <a:pt x="99870" y="22492"/>
                  </a:lnTo>
                  <a:lnTo>
                    <a:pt x="99870" y="22614"/>
                  </a:lnTo>
                  <a:lnTo>
                    <a:pt x="99940" y="22492"/>
                  </a:lnTo>
                  <a:lnTo>
                    <a:pt x="100224" y="22492"/>
                  </a:lnTo>
                  <a:lnTo>
                    <a:pt x="100295" y="22614"/>
                  </a:lnTo>
                  <a:lnTo>
                    <a:pt x="100720" y="22737"/>
                  </a:lnTo>
                  <a:lnTo>
                    <a:pt x="100791" y="22860"/>
                  </a:lnTo>
                  <a:lnTo>
                    <a:pt x="101216" y="23043"/>
                  </a:lnTo>
                  <a:lnTo>
                    <a:pt x="101783" y="22860"/>
                  </a:lnTo>
                  <a:lnTo>
                    <a:pt x="102350" y="23043"/>
                  </a:lnTo>
                  <a:lnTo>
                    <a:pt x="102563" y="23166"/>
                  </a:lnTo>
                  <a:lnTo>
                    <a:pt x="102634" y="23411"/>
                  </a:lnTo>
                  <a:lnTo>
                    <a:pt x="103059" y="24024"/>
                  </a:lnTo>
                  <a:lnTo>
                    <a:pt x="103555" y="24882"/>
                  </a:lnTo>
                  <a:lnTo>
                    <a:pt x="103555" y="25188"/>
                  </a:lnTo>
                  <a:lnTo>
                    <a:pt x="103414" y="25372"/>
                  </a:lnTo>
                  <a:lnTo>
                    <a:pt x="103201" y="25372"/>
                  </a:lnTo>
                  <a:lnTo>
                    <a:pt x="103130" y="25311"/>
                  </a:lnTo>
                  <a:lnTo>
                    <a:pt x="102776" y="25127"/>
                  </a:lnTo>
                  <a:lnTo>
                    <a:pt x="101783" y="25127"/>
                  </a:lnTo>
                  <a:lnTo>
                    <a:pt x="101712" y="25188"/>
                  </a:lnTo>
                  <a:lnTo>
                    <a:pt x="101571" y="25372"/>
                  </a:lnTo>
                  <a:lnTo>
                    <a:pt x="101358" y="25434"/>
                  </a:lnTo>
                  <a:lnTo>
                    <a:pt x="101287" y="25434"/>
                  </a:lnTo>
                  <a:lnTo>
                    <a:pt x="101216" y="25372"/>
                  </a:lnTo>
                  <a:lnTo>
                    <a:pt x="101075" y="25188"/>
                  </a:lnTo>
                  <a:lnTo>
                    <a:pt x="100933" y="25127"/>
                  </a:lnTo>
                  <a:lnTo>
                    <a:pt x="100720" y="24943"/>
                  </a:lnTo>
                  <a:lnTo>
                    <a:pt x="100224" y="24943"/>
                  </a:lnTo>
                  <a:lnTo>
                    <a:pt x="99373" y="25005"/>
                  </a:lnTo>
                  <a:lnTo>
                    <a:pt x="98027" y="25005"/>
                  </a:lnTo>
                  <a:lnTo>
                    <a:pt x="97885" y="24882"/>
                  </a:lnTo>
                  <a:lnTo>
                    <a:pt x="97885" y="24637"/>
                  </a:lnTo>
                  <a:lnTo>
                    <a:pt x="98098" y="24453"/>
                  </a:lnTo>
                  <a:lnTo>
                    <a:pt x="98310" y="24024"/>
                  </a:lnTo>
                  <a:lnTo>
                    <a:pt x="98452" y="23534"/>
                  </a:lnTo>
                  <a:lnTo>
                    <a:pt x="98806" y="22921"/>
                  </a:lnTo>
                  <a:lnTo>
                    <a:pt x="99728" y="22063"/>
                  </a:lnTo>
                  <a:lnTo>
                    <a:pt x="99728" y="21695"/>
                  </a:lnTo>
                  <a:lnTo>
                    <a:pt x="99657" y="21511"/>
                  </a:lnTo>
                  <a:lnTo>
                    <a:pt x="99444" y="21327"/>
                  </a:lnTo>
                  <a:lnTo>
                    <a:pt x="99232" y="21327"/>
                  </a:lnTo>
                  <a:lnTo>
                    <a:pt x="98877" y="21511"/>
                  </a:lnTo>
                  <a:lnTo>
                    <a:pt x="98665" y="21695"/>
                  </a:lnTo>
                  <a:lnTo>
                    <a:pt x="98452" y="21940"/>
                  </a:lnTo>
                  <a:lnTo>
                    <a:pt x="98381" y="22063"/>
                  </a:lnTo>
                  <a:lnTo>
                    <a:pt x="98168" y="22185"/>
                  </a:lnTo>
                  <a:lnTo>
                    <a:pt x="97318" y="22185"/>
                  </a:lnTo>
                  <a:lnTo>
                    <a:pt x="96822" y="22063"/>
                  </a:lnTo>
                  <a:lnTo>
                    <a:pt x="96326" y="22247"/>
                  </a:lnTo>
                  <a:lnTo>
                    <a:pt x="96042" y="22431"/>
                  </a:lnTo>
                  <a:lnTo>
                    <a:pt x="95900" y="22614"/>
                  </a:lnTo>
                  <a:lnTo>
                    <a:pt x="95546" y="22676"/>
                  </a:lnTo>
                  <a:lnTo>
                    <a:pt x="95262" y="22921"/>
                  </a:lnTo>
                  <a:lnTo>
                    <a:pt x="95262" y="23043"/>
                  </a:lnTo>
                  <a:lnTo>
                    <a:pt x="95475" y="23105"/>
                  </a:lnTo>
                  <a:lnTo>
                    <a:pt x="95546" y="23166"/>
                  </a:lnTo>
                  <a:lnTo>
                    <a:pt x="95546" y="23289"/>
                  </a:lnTo>
                  <a:lnTo>
                    <a:pt x="95262" y="23534"/>
                  </a:lnTo>
                  <a:lnTo>
                    <a:pt x="94908" y="23656"/>
                  </a:lnTo>
                  <a:lnTo>
                    <a:pt x="94624" y="23779"/>
                  </a:lnTo>
                  <a:lnTo>
                    <a:pt x="94412" y="23840"/>
                  </a:lnTo>
                  <a:lnTo>
                    <a:pt x="94199" y="23840"/>
                  </a:lnTo>
                  <a:lnTo>
                    <a:pt x="94057" y="23656"/>
                  </a:lnTo>
                  <a:lnTo>
                    <a:pt x="93916" y="23289"/>
                  </a:lnTo>
                  <a:lnTo>
                    <a:pt x="93916" y="22431"/>
                  </a:lnTo>
                  <a:lnTo>
                    <a:pt x="93845" y="22369"/>
                  </a:lnTo>
                  <a:lnTo>
                    <a:pt x="93349" y="22737"/>
                  </a:lnTo>
                  <a:lnTo>
                    <a:pt x="93278" y="22676"/>
                  </a:lnTo>
                  <a:lnTo>
                    <a:pt x="92498" y="22369"/>
                  </a:lnTo>
                  <a:lnTo>
                    <a:pt x="92002" y="22369"/>
                  </a:lnTo>
                  <a:lnTo>
                    <a:pt x="91718" y="22492"/>
                  </a:lnTo>
                  <a:lnTo>
                    <a:pt x="91151" y="22737"/>
                  </a:lnTo>
                  <a:lnTo>
                    <a:pt x="89592" y="22921"/>
                  </a:lnTo>
                  <a:lnTo>
                    <a:pt x="88954" y="23166"/>
                  </a:lnTo>
                  <a:lnTo>
                    <a:pt x="88670" y="23656"/>
                  </a:lnTo>
                  <a:lnTo>
                    <a:pt x="88387" y="24269"/>
                  </a:lnTo>
                  <a:lnTo>
                    <a:pt x="88316" y="24759"/>
                  </a:lnTo>
                  <a:lnTo>
                    <a:pt x="88174" y="24943"/>
                  </a:lnTo>
                  <a:lnTo>
                    <a:pt x="88316" y="24943"/>
                  </a:lnTo>
                  <a:lnTo>
                    <a:pt x="88387" y="24882"/>
                  </a:lnTo>
                  <a:lnTo>
                    <a:pt x="88670" y="24698"/>
                  </a:lnTo>
                  <a:lnTo>
                    <a:pt x="89096" y="24637"/>
                  </a:lnTo>
                  <a:lnTo>
                    <a:pt x="89592" y="24453"/>
                  </a:lnTo>
                  <a:lnTo>
                    <a:pt x="90726" y="24085"/>
                  </a:lnTo>
                  <a:lnTo>
                    <a:pt x="91222" y="23840"/>
                  </a:lnTo>
                  <a:lnTo>
                    <a:pt x="91789" y="23595"/>
                  </a:lnTo>
                  <a:lnTo>
                    <a:pt x="92356" y="23534"/>
                  </a:lnTo>
                  <a:lnTo>
                    <a:pt x="92852" y="23656"/>
                  </a:lnTo>
                  <a:lnTo>
                    <a:pt x="93278" y="24024"/>
                  </a:lnTo>
                  <a:lnTo>
                    <a:pt x="93419" y="24269"/>
                  </a:lnTo>
                  <a:lnTo>
                    <a:pt x="93419" y="24698"/>
                  </a:lnTo>
                  <a:lnTo>
                    <a:pt x="93349" y="24882"/>
                  </a:lnTo>
                  <a:lnTo>
                    <a:pt x="93065" y="25127"/>
                  </a:lnTo>
                  <a:lnTo>
                    <a:pt x="93065" y="25188"/>
                  </a:lnTo>
                  <a:lnTo>
                    <a:pt x="93136" y="25311"/>
                  </a:lnTo>
                  <a:lnTo>
                    <a:pt x="93349" y="25617"/>
                  </a:lnTo>
                  <a:lnTo>
                    <a:pt x="93632" y="25863"/>
                  </a:lnTo>
                  <a:lnTo>
                    <a:pt x="93845" y="25924"/>
                  </a:lnTo>
                  <a:lnTo>
                    <a:pt x="94128" y="25679"/>
                  </a:lnTo>
                  <a:lnTo>
                    <a:pt x="94199" y="25556"/>
                  </a:lnTo>
                  <a:lnTo>
                    <a:pt x="94483" y="25372"/>
                  </a:lnTo>
                  <a:lnTo>
                    <a:pt x="94695" y="25311"/>
                  </a:lnTo>
                  <a:lnTo>
                    <a:pt x="94766" y="25311"/>
                  </a:lnTo>
                  <a:lnTo>
                    <a:pt x="94908" y="25372"/>
                  </a:lnTo>
                  <a:lnTo>
                    <a:pt x="94908" y="25679"/>
                  </a:lnTo>
                  <a:lnTo>
                    <a:pt x="94979" y="25863"/>
                  </a:lnTo>
                  <a:lnTo>
                    <a:pt x="94979" y="26292"/>
                  </a:lnTo>
                  <a:lnTo>
                    <a:pt x="95191" y="26475"/>
                  </a:lnTo>
                  <a:lnTo>
                    <a:pt x="95404" y="26537"/>
                  </a:lnTo>
                  <a:lnTo>
                    <a:pt x="95546" y="26537"/>
                  </a:lnTo>
                  <a:lnTo>
                    <a:pt x="96326" y="25863"/>
                  </a:lnTo>
                  <a:lnTo>
                    <a:pt x="96467" y="25679"/>
                  </a:lnTo>
                  <a:lnTo>
                    <a:pt x="96609" y="25679"/>
                  </a:lnTo>
                  <a:lnTo>
                    <a:pt x="96751" y="25801"/>
                  </a:lnTo>
                  <a:lnTo>
                    <a:pt x="97105" y="26292"/>
                  </a:lnTo>
                  <a:lnTo>
                    <a:pt x="97389" y="27150"/>
                  </a:lnTo>
                  <a:lnTo>
                    <a:pt x="97318" y="27395"/>
                  </a:lnTo>
                  <a:lnTo>
                    <a:pt x="96963" y="27579"/>
                  </a:lnTo>
                  <a:lnTo>
                    <a:pt x="96467" y="27701"/>
                  </a:lnTo>
                  <a:lnTo>
                    <a:pt x="95900" y="27824"/>
                  </a:lnTo>
                  <a:lnTo>
                    <a:pt x="95546" y="27885"/>
                  </a:lnTo>
                  <a:lnTo>
                    <a:pt x="95191" y="27946"/>
                  </a:lnTo>
                  <a:lnTo>
                    <a:pt x="94483" y="28130"/>
                  </a:lnTo>
                  <a:lnTo>
                    <a:pt x="93916" y="28192"/>
                  </a:lnTo>
                  <a:lnTo>
                    <a:pt x="93561" y="28314"/>
                  </a:lnTo>
                  <a:lnTo>
                    <a:pt x="93278" y="28498"/>
                  </a:lnTo>
                  <a:lnTo>
                    <a:pt x="92852" y="28743"/>
                  </a:lnTo>
                  <a:lnTo>
                    <a:pt x="92498" y="29050"/>
                  </a:lnTo>
                  <a:lnTo>
                    <a:pt x="92002" y="29172"/>
                  </a:lnTo>
                  <a:lnTo>
                    <a:pt x="91577" y="28988"/>
                  </a:lnTo>
                  <a:lnTo>
                    <a:pt x="91435" y="28621"/>
                  </a:lnTo>
                  <a:lnTo>
                    <a:pt x="91435" y="28130"/>
                  </a:lnTo>
                  <a:lnTo>
                    <a:pt x="91293" y="27640"/>
                  </a:lnTo>
                  <a:lnTo>
                    <a:pt x="91293" y="27456"/>
                  </a:lnTo>
                  <a:lnTo>
                    <a:pt x="91010" y="27456"/>
                  </a:lnTo>
                  <a:lnTo>
                    <a:pt x="90939" y="27579"/>
                  </a:lnTo>
                  <a:lnTo>
                    <a:pt x="90726" y="27640"/>
                  </a:lnTo>
                  <a:lnTo>
                    <a:pt x="90655" y="27701"/>
                  </a:lnTo>
                  <a:lnTo>
                    <a:pt x="90513" y="27885"/>
                  </a:lnTo>
                  <a:lnTo>
                    <a:pt x="90372" y="28069"/>
                  </a:lnTo>
                  <a:lnTo>
                    <a:pt x="90159" y="28130"/>
                  </a:lnTo>
                  <a:lnTo>
                    <a:pt x="89663" y="28130"/>
                  </a:lnTo>
                  <a:lnTo>
                    <a:pt x="89450" y="28192"/>
                  </a:lnTo>
                  <a:lnTo>
                    <a:pt x="89167" y="28192"/>
                  </a:lnTo>
                  <a:lnTo>
                    <a:pt x="88883" y="28314"/>
                  </a:lnTo>
                  <a:lnTo>
                    <a:pt x="88529" y="28498"/>
                  </a:lnTo>
                  <a:lnTo>
                    <a:pt x="88174" y="28621"/>
                  </a:lnTo>
                  <a:lnTo>
                    <a:pt x="88033" y="28804"/>
                  </a:lnTo>
                  <a:lnTo>
                    <a:pt x="87820" y="29172"/>
                  </a:lnTo>
                  <a:lnTo>
                    <a:pt x="87749" y="29417"/>
                  </a:lnTo>
                  <a:lnTo>
                    <a:pt x="87891" y="29908"/>
                  </a:lnTo>
                  <a:lnTo>
                    <a:pt x="88529" y="30766"/>
                  </a:lnTo>
                  <a:lnTo>
                    <a:pt x="88529" y="31072"/>
                  </a:lnTo>
                  <a:lnTo>
                    <a:pt x="88103" y="31256"/>
                  </a:lnTo>
                  <a:lnTo>
                    <a:pt x="87324" y="31256"/>
                  </a:lnTo>
                  <a:lnTo>
                    <a:pt x="86544" y="31133"/>
                  </a:lnTo>
                  <a:lnTo>
                    <a:pt x="85977" y="31072"/>
                  </a:lnTo>
                  <a:lnTo>
                    <a:pt x="85410" y="31072"/>
                  </a:lnTo>
                  <a:lnTo>
                    <a:pt x="85197" y="31133"/>
                  </a:lnTo>
                  <a:lnTo>
                    <a:pt x="84985" y="31317"/>
                  </a:lnTo>
                  <a:lnTo>
                    <a:pt x="84914" y="31501"/>
                  </a:lnTo>
                  <a:lnTo>
                    <a:pt x="84914" y="31685"/>
                  </a:lnTo>
                  <a:lnTo>
                    <a:pt x="84985" y="31807"/>
                  </a:lnTo>
                  <a:lnTo>
                    <a:pt x="84985" y="32114"/>
                  </a:lnTo>
                  <a:lnTo>
                    <a:pt x="84914" y="32236"/>
                  </a:lnTo>
                  <a:lnTo>
                    <a:pt x="84701" y="32359"/>
                  </a:lnTo>
                  <a:lnTo>
                    <a:pt x="84347" y="32359"/>
                  </a:lnTo>
                  <a:lnTo>
                    <a:pt x="84134" y="32420"/>
                  </a:lnTo>
                  <a:lnTo>
                    <a:pt x="84063" y="32482"/>
                  </a:lnTo>
                  <a:lnTo>
                    <a:pt x="83922" y="32665"/>
                  </a:lnTo>
                  <a:lnTo>
                    <a:pt x="83922" y="32849"/>
                  </a:lnTo>
                  <a:lnTo>
                    <a:pt x="84134" y="33156"/>
                  </a:lnTo>
                  <a:lnTo>
                    <a:pt x="84134" y="33524"/>
                  </a:lnTo>
                  <a:lnTo>
                    <a:pt x="84063" y="33707"/>
                  </a:lnTo>
                  <a:lnTo>
                    <a:pt x="83638" y="34014"/>
                  </a:lnTo>
                  <a:lnTo>
                    <a:pt x="83425" y="34075"/>
                  </a:lnTo>
                  <a:lnTo>
                    <a:pt x="83284" y="34075"/>
                  </a:lnTo>
                  <a:lnTo>
                    <a:pt x="83000" y="33830"/>
                  </a:lnTo>
                  <a:lnTo>
                    <a:pt x="82787" y="33769"/>
                  </a:lnTo>
                  <a:lnTo>
                    <a:pt x="82575" y="33769"/>
                  </a:lnTo>
                  <a:lnTo>
                    <a:pt x="82504" y="33830"/>
                  </a:lnTo>
                  <a:lnTo>
                    <a:pt x="82504" y="34014"/>
                  </a:lnTo>
                  <a:lnTo>
                    <a:pt x="82575" y="34627"/>
                  </a:lnTo>
                  <a:lnTo>
                    <a:pt x="83354" y="35791"/>
                  </a:lnTo>
                  <a:lnTo>
                    <a:pt x="83425" y="36098"/>
                  </a:lnTo>
                  <a:lnTo>
                    <a:pt x="83071" y="36343"/>
                  </a:lnTo>
                  <a:lnTo>
                    <a:pt x="82575" y="36527"/>
                  </a:lnTo>
                  <a:lnTo>
                    <a:pt x="82008" y="36772"/>
                  </a:lnTo>
                  <a:lnTo>
                    <a:pt x="81653" y="37017"/>
                  </a:lnTo>
                  <a:lnTo>
                    <a:pt x="81157" y="37568"/>
                  </a:lnTo>
                  <a:lnTo>
                    <a:pt x="80448" y="38243"/>
                  </a:lnTo>
                  <a:lnTo>
                    <a:pt x="79810" y="38978"/>
                  </a:lnTo>
                  <a:lnTo>
                    <a:pt x="79102" y="39407"/>
                  </a:lnTo>
                  <a:lnTo>
                    <a:pt x="78535" y="39713"/>
                  </a:lnTo>
                  <a:lnTo>
                    <a:pt x="78109" y="40204"/>
                  </a:lnTo>
                  <a:lnTo>
                    <a:pt x="77968" y="40633"/>
                  </a:lnTo>
                  <a:lnTo>
                    <a:pt x="78038" y="41062"/>
                  </a:lnTo>
                  <a:lnTo>
                    <a:pt x="78322" y="41552"/>
                  </a:lnTo>
                  <a:lnTo>
                    <a:pt x="78889" y="43084"/>
                  </a:lnTo>
                  <a:lnTo>
                    <a:pt x="79102" y="43697"/>
                  </a:lnTo>
                  <a:lnTo>
                    <a:pt x="79173" y="44065"/>
                  </a:lnTo>
                  <a:lnTo>
                    <a:pt x="79173" y="44616"/>
                  </a:lnTo>
                  <a:lnTo>
                    <a:pt x="79031" y="45168"/>
                  </a:lnTo>
                  <a:lnTo>
                    <a:pt x="78818" y="45536"/>
                  </a:lnTo>
                  <a:lnTo>
                    <a:pt x="78393" y="45658"/>
                  </a:lnTo>
                  <a:lnTo>
                    <a:pt x="78038" y="45536"/>
                  </a:lnTo>
                  <a:lnTo>
                    <a:pt x="77968" y="45352"/>
                  </a:lnTo>
                  <a:lnTo>
                    <a:pt x="77826" y="45107"/>
                  </a:lnTo>
                  <a:lnTo>
                    <a:pt x="77826" y="44923"/>
                  </a:lnTo>
                  <a:lnTo>
                    <a:pt x="77755" y="44678"/>
                  </a:lnTo>
                  <a:lnTo>
                    <a:pt x="77542" y="44494"/>
                  </a:lnTo>
                  <a:lnTo>
                    <a:pt x="77330" y="44433"/>
                  </a:lnTo>
                  <a:lnTo>
                    <a:pt x="76904" y="44065"/>
                  </a:lnTo>
                  <a:lnTo>
                    <a:pt x="76550" y="43391"/>
                  </a:lnTo>
                  <a:lnTo>
                    <a:pt x="76266" y="42594"/>
                  </a:lnTo>
                  <a:lnTo>
                    <a:pt x="76196" y="41797"/>
                  </a:lnTo>
                  <a:lnTo>
                    <a:pt x="76125" y="41552"/>
                  </a:lnTo>
                  <a:lnTo>
                    <a:pt x="76125" y="41430"/>
                  </a:lnTo>
                  <a:lnTo>
                    <a:pt x="75983" y="41307"/>
                  </a:lnTo>
                  <a:lnTo>
                    <a:pt x="75912" y="41307"/>
                  </a:lnTo>
                  <a:lnTo>
                    <a:pt x="75699" y="41491"/>
                  </a:lnTo>
                  <a:lnTo>
                    <a:pt x="75629" y="41675"/>
                  </a:lnTo>
                  <a:lnTo>
                    <a:pt x="75203" y="41797"/>
                  </a:lnTo>
                  <a:lnTo>
                    <a:pt x="74849" y="41675"/>
                  </a:lnTo>
                  <a:lnTo>
                    <a:pt x="74636" y="41430"/>
                  </a:lnTo>
                  <a:lnTo>
                    <a:pt x="74424" y="41246"/>
                  </a:lnTo>
                  <a:lnTo>
                    <a:pt x="74282" y="40878"/>
                  </a:lnTo>
                  <a:lnTo>
                    <a:pt x="74069" y="40817"/>
                  </a:lnTo>
                  <a:lnTo>
                    <a:pt x="73644" y="41001"/>
                  </a:lnTo>
                  <a:lnTo>
                    <a:pt x="73077" y="41123"/>
                  </a:lnTo>
                  <a:lnTo>
                    <a:pt x="72581" y="41307"/>
                  </a:lnTo>
                  <a:lnTo>
                    <a:pt x="71021" y="41307"/>
                  </a:lnTo>
                  <a:lnTo>
                    <a:pt x="70738" y="41430"/>
                  </a:lnTo>
                  <a:lnTo>
                    <a:pt x="70667" y="41491"/>
                  </a:lnTo>
                  <a:lnTo>
                    <a:pt x="70596" y="41675"/>
                  </a:lnTo>
                  <a:lnTo>
                    <a:pt x="70596" y="41797"/>
                  </a:lnTo>
                  <a:lnTo>
                    <a:pt x="70454" y="41981"/>
                  </a:lnTo>
                  <a:lnTo>
                    <a:pt x="70454" y="42104"/>
                  </a:lnTo>
                  <a:lnTo>
                    <a:pt x="70313" y="42226"/>
                  </a:lnTo>
                  <a:lnTo>
                    <a:pt x="70100" y="42226"/>
                  </a:lnTo>
                  <a:lnTo>
                    <a:pt x="69887" y="42165"/>
                  </a:lnTo>
                  <a:lnTo>
                    <a:pt x="69604" y="42104"/>
                  </a:lnTo>
                  <a:lnTo>
                    <a:pt x="69037" y="41797"/>
                  </a:lnTo>
                  <a:lnTo>
                    <a:pt x="68257" y="41675"/>
                  </a:lnTo>
                  <a:lnTo>
                    <a:pt x="66414" y="41675"/>
                  </a:lnTo>
                  <a:lnTo>
                    <a:pt x="65989" y="41797"/>
                  </a:lnTo>
                  <a:lnTo>
                    <a:pt x="65847" y="42165"/>
                  </a:lnTo>
                  <a:lnTo>
                    <a:pt x="65422" y="42471"/>
                  </a:lnTo>
                  <a:lnTo>
                    <a:pt x="64926" y="42839"/>
                  </a:lnTo>
                  <a:lnTo>
                    <a:pt x="64500" y="43023"/>
                  </a:lnTo>
                  <a:lnTo>
                    <a:pt x="64288" y="43084"/>
                  </a:lnTo>
                  <a:lnTo>
                    <a:pt x="64075" y="43268"/>
                  </a:lnTo>
                  <a:lnTo>
                    <a:pt x="63792" y="43329"/>
                  </a:lnTo>
                  <a:lnTo>
                    <a:pt x="63579" y="43513"/>
                  </a:lnTo>
                  <a:lnTo>
                    <a:pt x="63366" y="43758"/>
                  </a:lnTo>
                  <a:lnTo>
                    <a:pt x="63295" y="43820"/>
                  </a:lnTo>
                  <a:lnTo>
                    <a:pt x="63295" y="44004"/>
                  </a:lnTo>
                  <a:lnTo>
                    <a:pt x="63721" y="44371"/>
                  </a:lnTo>
                  <a:lnTo>
                    <a:pt x="63792" y="44862"/>
                  </a:lnTo>
                  <a:lnTo>
                    <a:pt x="63792" y="45413"/>
                  </a:lnTo>
                  <a:lnTo>
                    <a:pt x="63579" y="46026"/>
                  </a:lnTo>
                  <a:lnTo>
                    <a:pt x="63366" y="46762"/>
                  </a:lnTo>
                  <a:lnTo>
                    <a:pt x="63366" y="47681"/>
                  </a:lnTo>
                  <a:lnTo>
                    <a:pt x="63508" y="48784"/>
                  </a:lnTo>
                  <a:lnTo>
                    <a:pt x="63792" y="49581"/>
                  </a:lnTo>
                  <a:lnTo>
                    <a:pt x="64146" y="50132"/>
                  </a:lnTo>
                  <a:lnTo>
                    <a:pt x="64784" y="50745"/>
                  </a:lnTo>
                  <a:lnTo>
                    <a:pt x="65918" y="51726"/>
                  </a:lnTo>
                  <a:lnTo>
                    <a:pt x="66414" y="51971"/>
                  </a:lnTo>
                  <a:lnTo>
                    <a:pt x="66910" y="51910"/>
                  </a:lnTo>
                  <a:lnTo>
                    <a:pt x="67406" y="51664"/>
                  </a:lnTo>
                  <a:lnTo>
                    <a:pt x="67974" y="51297"/>
                  </a:lnTo>
                  <a:lnTo>
                    <a:pt x="68470" y="51297"/>
                  </a:lnTo>
                  <a:lnTo>
                    <a:pt x="68541" y="51419"/>
                  </a:lnTo>
                  <a:lnTo>
                    <a:pt x="68611" y="51419"/>
                  </a:lnTo>
                  <a:lnTo>
                    <a:pt x="68753" y="51481"/>
                  </a:lnTo>
                  <a:lnTo>
                    <a:pt x="68895" y="51481"/>
                  </a:lnTo>
                  <a:lnTo>
                    <a:pt x="69108" y="51419"/>
                  </a:lnTo>
                  <a:lnTo>
                    <a:pt x="69249" y="51235"/>
                  </a:lnTo>
                  <a:lnTo>
                    <a:pt x="69391" y="50990"/>
                  </a:lnTo>
                  <a:lnTo>
                    <a:pt x="69391" y="50377"/>
                  </a:lnTo>
                  <a:lnTo>
                    <a:pt x="69320" y="50071"/>
                  </a:lnTo>
                  <a:lnTo>
                    <a:pt x="69391" y="49703"/>
                  </a:lnTo>
                  <a:lnTo>
                    <a:pt x="69533" y="49458"/>
                  </a:lnTo>
                  <a:lnTo>
                    <a:pt x="69816" y="49213"/>
                  </a:lnTo>
                  <a:lnTo>
                    <a:pt x="70100" y="49152"/>
                  </a:lnTo>
                  <a:lnTo>
                    <a:pt x="71163" y="49152"/>
                  </a:lnTo>
                  <a:lnTo>
                    <a:pt x="71943" y="48968"/>
                  </a:lnTo>
                  <a:lnTo>
                    <a:pt x="72581" y="48968"/>
                  </a:lnTo>
                  <a:lnTo>
                    <a:pt x="72864" y="49152"/>
                  </a:lnTo>
                  <a:lnTo>
                    <a:pt x="73077" y="50132"/>
                  </a:lnTo>
                  <a:lnTo>
                    <a:pt x="73006" y="50745"/>
                  </a:lnTo>
                  <a:lnTo>
                    <a:pt x="72581" y="51174"/>
                  </a:lnTo>
                  <a:lnTo>
                    <a:pt x="72226" y="51664"/>
                  </a:lnTo>
                  <a:lnTo>
                    <a:pt x="72014" y="52216"/>
                  </a:lnTo>
                  <a:lnTo>
                    <a:pt x="72155" y="52829"/>
                  </a:lnTo>
                  <a:lnTo>
                    <a:pt x="72014" y="53442"/>
                  </a:lnTo>
                  <a:lnTo>
                    <a:pt x="71943" y="53687"/>
                  </a:lnTo>
                  <a:lnTo>
                    <a:pt x="71730" y="53993"/>
                  </a:lnTo>
                  <a:lnTo>
                    <a:pt x="71730" y="54116"/>
                  </a:lnTo>
                  <a:lnTo>
                    <a:pt x="71659" y="54177"/>
                  </a:lnTo>
                  <a:lnTo>
                    <a:pt x="71659" y="54239"/>
                  </a:lnTo>
                  <a:lnTo>
                    <a:pt x="72510" y="54239"/>
                  </a:lnTo>
                  <a:lnTo>
                    <a:pt x="72722" y="54361"/>
                  </a:lnTo>
                  <a:lnTo>
                    <a:pt x="72793" y="54361"/>
                  </a:lnTo>
                  <a:lnTo>
                    <a:pt x="73006" y="54484"/>
                  </a:lnTo>
                  <a:lnTo>
                    <a:pt x="73219" y="54484"/>
                  </a:lnTo>
                  <a:lnTo>
                    <a:pt x="73786" y="54422"/>
                  </a:lnTo>
                  <a:lnTo>
                    <a:pt x="74282" y="54116"/>
                  </a:lnTo>
                  <a:lnTo>
                    <a:pt x="74849" y="53932"/>
                  </a:lnTo>
                  <a:lnTo>
                    <a:pt x="75203" y="54116"/>
                  </a:lnTo>
                  <a:lnTo>
                    <a:pt x="75699" y="54361"/>
                  </a:lnTo>
                  <a:lnTo>
                    <a:pt x="76125" y="54851"/>
                  </a:lnTo>
                  <a:lnTo>
                    <a:pt x="76408" y="55342"/>
                  </a:lnTo>
                  <a:lnTo>
                    <a:pt x="76479" y="55771"/>
                  </a:lnTo>
                  <a:lnTo>
                    <a:pt x="76266" y="56506"/>
                  </a:lnTo>
                  <a:lnTo>
                    <a:pt x="76125" y="57425"/>
                  </a:lnTo>
                  <a:lnTo>
                    <a:pt x="76125" y="58467"/>
                  </a:lnTo>
                  <a:lnTo>
                    <a:pt x="76196" y="59141"/>
                  </a:lnTo>
                  <a:lnTo>
                    <a:pt x="76479" y="59632"/>
                  </a:lnTo>
                  <a:lnTo>
                    <a:pt x="76692" y="59877"/>
                  </a:lnTo>
                  <a:lnTo>
                    <a:pt x="76904" y="60245"/>
                  </a:lnTo>
                  <a:lnTo>
                    <a:pt x="77259" y="60551"/>
                  </a:lnTo>
                  <a:lnTo>
                    <a:pt x="77471" y="60612"/>
                  </a:lnTo>
                  <a:lnTo>
                    <a:pt x="77755" y="60735"/>
                  </a:lnTo>
                  <a:lnTo>
                    <a:pt x="78038" y="60612"/>
                  </a:lnTo>
                  <a:lnTo>
                    <a:pt x="78818" y="60306"/>
                  </a:lnTo>
                  <a:lnTo>
                    <a:pt x="79314" y="60061"/>
                  </a:lnTo>
                  <a:lnTo>
                    <a:pt x="79669" y="59693"/>
                  </a:lnTo>
                  <a:lnTo>
                    <a:pt x="79952" y="59693"/>
                  </a:lnTo>
                  <a:lnTo>
                    <a:pt x="80378" y="59816"/>
                  </a:lnTo>
                  <a:lnTo>
                    <a:pt x="80732" y="60061"/>
                  </a:lnTo>
                  <a:lnTo>
                    <a:pt x="81157" y="60367"/>
                  </a:lnTo>
                  <a:lnTo>
                    <a:pt x="81228" y="60551"/>
                  </a:lnTo>
                  <a:lnTo>
                    <a:pt x="81228" y="60612"/>
                  </a:lnTo>
                  <a:lnTo>
                    <a:pt x="81441" y="60796"/>
                  </a:lnTo>
                  <a:lnTo>
                    <a:pt x="81937" y="60796"/>
                  </a:lnTo>
                  <a:lnTo>
                    <a:pt x="82220" y="60735"/>
                  </a:lnTo>
                  <a:lnTo>
                    <a:pt x="82504" y="60551"/>
                  </a:lnTo>
                  <a:lnTo>
                    <a:pt x="82717" y="60367"/>
                  </a:lnTo>
                  <a:lnTo>
                    <a:pt x="83071" y="59877"/>
                  </a:lnTo>
                  <a:lnTo>
                    <a:pt x="83354" y="59570"/>
                  </a:lnTo>
                  <a:lnTo>
                    <a:pt x="83851" y="58958"/>
                  </a:lnTo>
                  <a:lnTo>
                    <a:pt x="84418" y="58529"/>
                  </a:lnTo>
                  <a:lnTo>
                    <a:pt x="84914" y="58283"/>
                  </a:lnTo>
                  <a:lnTo>
                    <a:pt x="85268" y="58100"/>
                  </a:lnTo>
                  <a:lnTo>
                    <a:pt x="85764" y="57793"/>
                  </a:lnTo>
                  <a:lnTo>
                    <a:pt x="86402" y="57425"/>
                  </a:lnTo>
                  <a:lnTo>
                    <a:pt x="86828" y="57364"/>
                  </a:lnTo>
                  <a:lnTo>
                    <a:pt x="87040" y="57548"/>
                  </a:lnTo>
                  <a:lnTo>
                    <a:pt x="87040" y="57793"/>
                  </a:lnTo>
                  <a:lnTo>
                    <a:pt x="86828" y="58100"/>
                  </a:lnTo>
                  <a:lnTo>
                    <a:pt x="86686" y="58529"/>
                  </a:lnTo>
                  <a:lnTo>
                    <a:pt x="86544" y="58774"/>
                  </a:lnTo>
                  <a:lnTo>
                    <a:pt x="86544" y="59877"/>
                  </a:lnTo>
                  <a:lnTo>
                    <a:pt x="86686" y="60367"/>
                  </a:lnTo>
                  <a:lnTo>
                    <a:pt x="86828" y="60612"/>
                  </a:lnTo>
                  <a:lnTo>
                    <a:pt x="87040" y="60551"/>
                  </a:lnTo>
                  <a:lnTo>
                    <a:pt x="87040" y="60122"/>
                  </a:lnTo>
                  <a:lnTo>
                    <a:pt x="87111" y="59570"/>
                  </a:lnTo>
                  <a:lnTo>
                    <a:pt x="87324" y="59019"/>
                  </a:lnTo>
                  <a:lnTo>
                    <a:pt x="87820" y="58467"/>
                  </a:lnTo>
                  <a:lnTo>
                    <a:pt x="88387" y="58100"/>
                  </a:lnTo>
                  <a:lnTo>
                    <a:pt x="88883" y="57977"/>
                  </a:lnTo>
                  <a:lnTo>
                    <a:pt x="89096" y="58100"/>
                  </a:lnTo>
                  <a:lnTo>
                    <a:pt x="89167" y="58283"/>
                  </a:lnTo>
                  <a:lnTo>
                    <a:pt x="89379" y="58467"/>
                  </a:lnTo>
                  <a:lnTo>
                    <a:pt x="89450" y="58712"/>
                  </a:lnTo>
                  <a:lnTo>
                    <a:pt x="89663" y="59019"/>
                  </a:lnTo>
                  <a:lnTo>
                    <a:pt x="89875" y="59141"/>
                  </a:lnTo>
                  <a:lnTo>
                    <a:pt x="89946" y="59203"/>
                  </a:lnTo>
                  <a:lnTo>
                    <a:pt x="90159" y="59141"/>
                  </a:lnTo>
                  <a:lnTo>
                    <a:pt x="90655" y="58896"/>
                  </a:lnTo>
                  <a:lnTo>
                    <a:pt x="91151" y="58774"/>
                  </a:lnTo>
                  <a:lnTo>
                    <a:pt x="91577" y="58896"/>
                  </a:lnTo>
                  <a:lnTo>
                    <a:pt x="92002" y="59203"/>
                  </a:lnTo>
                  <a:lnTo>
                    <a:pt x="92073" y="59448"/>
                  </a:lnTo>
                  <a:lnTo>
                    <a:pt x="92285" y="59693"/>
                  </a:lnTo>
                  <a:lnTo>
                    <a:pt x="92356" y="59816"/>
                  </a:lnTo>
                  <a:lnTo>
                    <a:pt x="92356" y="59877"/>
                  </a:lnTo>
                  <a:lnTo>
                    <a:pt x="92498" y="59693"/>
                  </a:lnTo>
                  <a:lnTo>
                    <a:pt x="92640" y="59632"/>
                  </a:lnTo>
                  <a:lnTo>
                    <a:pt x="92782" y="59387"/>
                  </a:lnTo>
                  <a:lnTo>
                    <a:pt x="92782" y="59203"/>
                  </a:lnTo>
                  <a:lnTo>
                    <a:pt x="92923" y="58896"/>
                  </a:lnTo>
                  <a:lnTo>
                    <a:pt x="93419" y="58712"/>
                  </a:lnTo>
                  <a:lnTo>
                    <a:pt x="94128" y="58590"/>
                  </a:lnTo>
                  <a:lnTo>
                    <a:pt x="94766" y="58896"/>
                  </a:lnTo>
                  <a:lnTo>
                    <a:pt x="95121" y="59019"/>
                  </a:lnTo>
                  <a:lnTo>
                    <a:pt x="95262" y="59203"/>
                  </a:lnTo>
                  <a:lnTo>
                    <a:pt x="95404" y="59387"/>
                  </a:lnTo>
                  <a:lnTo>
                    <a:pt x="95404" y="59448"/>
                  </a:lnTo>
                  <a:lnTo>
                    <a:pt x="95475" y="59448"/>
                  </a:lnTo>
                  <a:lnTo>
                    <a:pt x="95475" y="59570"/>
                  </a:lnTo>
                  <a:lnTo>
                    <a:pt x="95759" y="59570"/>
                  </a:lnTo>
                  <a:lnTo>
                    <a:pt x="95900" y="59387"/>
                  </a:lnTo>
                  <a:lnTo>
                    <a:pt x="96042" y="59203"/>
                  </a:lnTo>
                  <a:lnTo>
                    <a:pt x="96255" y="58958"/>
                  </a:lnTo>
                  <a:lnTo>
                    <a:pt x="96326" y="58712"/>
                  </a:lnTo>
                  <a:lnTo>
                    <a:pt x="96609" y="58467"/>
                  </a:lnTo>
                  <a:lnTo>
                    <a:pt x="96751" y="58590"/>
                  </a:lnTo>
                  <a:lnTo>
                    <a:pt x="96609" y="59141"/>
                  </a:lnTo>
                  <a:lnTo>
                    <a:pt x="96467" y="59816"/>
                  </a:lnTo>
                  <a:lnTo>
                    <a:pt x="95971" y="60612"/>
                  </a:lnTo>
                  <a:lnTo>
                    <a:pt x="95971" y="60858"/>
                  </a:lnTo>
                  <a:lnTo>
                    <a:pt x="96042" y="60858"/>
                  </a:lnTo>
                  <a:lnTo>
                    <a:pt x="96184" y="60980"/>
                  </a:lnTo>
                  <a:lnTo>
                    <a:pt x="96326" y="60858"/>
                  </a:lnTo>
                  <a:lnTo>
                    <a:pt x="96538" y="60858"/>
                  </a:lnTo>
                  <a:lnTo>
                    <a:pt x="96609" y="60980"/>
                  </a:lnTo>
                  <a:lnTo>
                    <a:pt x="96751" y="61164"/>
                  </a:lnTo>
                  <a:lnTo>
                    <a:pt x="96822" y="61225"/>
                  </a:lnTo>
                  <a:lnTo>
                    <a:pt x="97247" y="61225"/>
                  </a:lnTo>
                  <a:lnTo>
                    <a:pt x="97389" y="61164"/>
                  </a:lnTo>
                  <a:lnTo>
                    <a:pt x="97814" y="61164"/>
                  </a:lnTo>
                  <a:lnTo>
                    <a:pt x="98027" y="61225"/>
                  </a:lnTo>
                  <a:lnTo>
                    <a:pt x="98098" y="61409"/>
                  </a:lnTo>
                  <a:lnTo>
                    <a:pt x="98452" y="61716"/>
                  </a:lnTo>
                  <a:lnTo>
                    <a:pt x="98877" y="62206"/>
                  </a:lnTo>
                  <a:lnTo>
                    <a:pt x="99373" y="62880"/>
                  </a:lnTo>
                  <a:lnTo>
                    <a:pt x="99728" y="63248"/>
                  </a:lnTo>
                  <a:lnTo>
                    <a:pt x="100153" y="63248"/>
                  </a:lnTo>
                  <a:lnTo>
                    <a:pt x="100649" y="63003"/>
                  </a:lnTo>
                  <a:lnTo>
                    <a:pt x="101287" y="62819"/>
                  </a:lnTo>
                  <a:lnTo>
                    <a:pt x="102067" y="62880"/>
                  </a:lnTo>
                  <a:lnTo>
                    <a:pt x="102847" y="63432"/>
                  </a:lnTo>
                  <a:lnTo>
                    <a:pt x="103626" y="64106"/>
                  </a:lnTo>
                  <a:lnTo>
                    <a:pt x="104406" y="64841"/>
                  </a:lnTo>
                  <a:lnTo>
                    <a:pt x="104902" y="65515"/>
                  </a:lnTo>
                  <a:lnTo>
                    <a:pt x="105186" y="66067"/>
                  </a:lnTo>
                  <a:lnTo>
                    <a:pt x="105469" y="66435"/>
                  </a:lnTo>
                  <a:lnTo>
                    <a:pt x="105753" y="66618"/>
                  </a:lnTo>
                  <a:lnTo>
                    <a:pt x="106107" y="66741"/>
                  </a:lnTo>
                  <a:lnTo>
                    <a:pt x="106320" y="66925"/>
                  </a:lnTo>
                  <a:lnTo>
                    <a:pt x="106461" y="67170"/>
                  </a:lnTo>
                  <a:lnTo>
                    <a:pt x="106461" y="67354"/>
                  </a:lnTo>
                  <a:lnTo>
                    <a:pt x="106532" y="67599"/>
                  </a:lnTo>
                  <a:lnTo>
                    <a:pt x="106532" y="67783"/>
                  </a:lnTo>
                  <a:lnTo>
                    <a:pt x="106320" y="68089"/>
                  </a:lnTo>
                  <a:lnTo>
                    <a:pt x="105753" y="68457"/>
                  </a:lnTo>
                  <a:lnTo>
                    <a:pt x="105044" y="68764"/>
                  </a:lnTo>
                  <a:lnTo>
                    <a:pt x="104406" y="68947"/>
                  </a:lnTo>
                  <a:lnTo>
                    <a:pt x="103981" y="69131"/>
                  </a:lnTo>
                  <a:lnTo>
                    <a:pt x="103910" y="69315"/>
                  </a:lnTo>
                  <a:lnTo>
                    <a:pt x="103910" y="69560"/>
                  </a:lnTo>
                  <a:lnTo>
                    <a:pt x="103981" y="69622"/>
                  </a:lnTo>
                  <a:lnTo>
                    <a:pt x="104193" y="69622"/>
                  </a:lnTo>
                  <a:lnTo>
                    <a:pt x="104477" y="69683"/>
                  </a:lnTo>
                  <a:lnTo>
                    <a:pt x="105256" y="69560"/>
                  </a:lnTo>
                  <a:lnTo>
                    <a:pt x="105469" y="69438"/>
                  </a:lnTo>
                  <a:lnTo>
                    <a:pt x="105753" y="69193"/>
                  </a:lnTo>
                  <a:lnTo>
                    <a:pt x="105823" y="69009"/>
                  </a:lnTo>
                  <a:lnTo>
                    <a:pt x="106107" y="68764"/>
                  </a:lnTo>
                  <a:lnTo>
                    <a:pt x="106320" y="68702"/>
                  </a:lnTo>
                  <a:lnTo>
                    <a:pt x="106603" y="68641"/>
                  </a:lnTo>
                  <a:lnTo>
                    <a:pt x="106887" y="68702"/>
                  </a:lnTo>
                  <a:lnTo>
                    <a:pt x="107312" y="68886"/>
                  </a:lnTo>
                  <a:lnTo>
                    <a:pt x="107383" y="69131"/>
                  </a:lnTo>
                  <a:lnTo>
                    <a:pt x="107383" y="69376"/>
                  </a:lnTo>
                  <a:lnTo>
                    <a:pt x="107312" y="69622"/>
                  </a:lnTo>
                  <a:lnTo>
                    <a:pt x="107099" y="69928"/>
                  </a:lnTo>
                  <a:lnTo>
                    <a:pt x="106887" y="70234"/>
                  </a:lnTo>
                  <a:lnTo>
                    <a:pt x="106603" y="70357"/>
                  </a:lnTo>
                  <a:lnTo>
                    <a:pt x="106461" y="70541"/>
                  </a:lnTo>
                  <a:lnTo>
                    <a:pt x="106107" y="70725"/>
                  </a:lnTo>
                  <a:lnTo>
                    <a:pt x="105965" y="70786"/>
                  </a:lnTo>
                  <a:lnTo>
                    <a:pt x="105823" y="70909"/>
                  </a:lnTo>
                  <a:lnTo>
                    <a:pt x="105823" y="71031"/>
                  </a:lnTo>
                  <a:lnTo>
                    <a:pt x="106036" y="71031"/>
                  </a:lnTo>
                  <a:lnTo>
                    <a:pt x="106320" y="71154"/>
                  </a:lnTo>
                  <a:lnTo>
                    <a:pt x="107028" y="71154"/>
                  </a:lnTo>
                  <a:lnTo>
                    <a:pt x="107099" y="71031"/>
                  </a:lnTo>
                  <a:lnTo>
                    <a:pt x="107099" y="70786"/>
                  </a:lnTo>
                  <a:lnTo>
                    <a:pt x="107312" y="70296"/>
                  </a:lnTo>
                  <a:lnTo>
                    <a:pt x="107666" y="69805"/>
                  </a:lnTo>
                  <a:lnTo>
                    <a:pt x="107879" y="69622"/>
                  </a:lnTo>
                  <a:lnTo>
                    <a:pt x="107950" y="69438"/>
                  </a:lnTo>
                  <a:lnTo>
                    <a:pt x="108092" y="69438"/>
                  </a:lnTo>
                  <a:lnTo>
                    <a:pt x="108163" y="69376"/>
                  </a:lnTo>
                  <a:lnTo>
                    <a:pt x="108304" y="69376"/>
                  </a:lnTo>
                  <a:lnTo>
                    <a:pt x="108375" y="69438"/>
                  </a:lnTo>
                  <a:lnTo>
                    <a:pt x="108588" y="69438"/>
                  </a:lnTo>
                  <a:lnTo>
                    <a:pt x="109155" y="69560"/>
                  </a:lnTo>
                  <a:lnTo>
                    <a:pt x="109793" y="69683"/>
                  </a:lnTo>
                  <a:lnTo>
                    <a:pt x="110431" y="69928"/>
                  </a:lnTo>
                  <a:lnTo>
                    <a:pt x="110998" y="70296"/>
                  </a:lnTo>
                  <a:lnTo>
                    <a:pt x="111636" y="70725"/>
                  </a:lnTo>
                  <a:lnTo>
                    <a:pt x="112415" y="71154"/>
                  </a:lnTo>
                  <a:lnTo>
                    <a:pt x="113053" y="71399"/>
                  </a:lnTo>
                  <a:lnTo>
                    <a:pt x="113691" y="71399"/>
                  </a:lnTo>
                  <a:lnTo>
                    <a:pt x="114258" y="71215"/>
                  </a:lnTo>
                  <a:lnTo>
                    <a:pt x="114754" y="71215"/>
                  </a:lnTo>
                  <a:lnTo>
                    <a:pt x="115321" y="71460"/>
                  </a:lnTo>
                  <a:lnTo>
                    <a:pt x="115959" y="71889"/>
                  </a:lnTo>
                  <a:lnTo>
                    <a:pt x="116385" y="72318"/>
                  </a:lnTo>
                  <a:lnTo>
                    <a:pt x="116881" y="72625"/>
                  </a:lnTo>
                  <a:lnTo>
                    <a:pt x="117448" y="72870"/>
                  </a:lnTo>
                  <a:lnTo>
                    <a:pt x="118086" y="73054"/>
                  </a:lnTo>
                  <a:lnTo>
                    <a:pt x="118511" y="73237"/>
                  </a:lnTo>
                  <a:lnTo>
                    <a:pt x="119220" y="73667"/>
                  </a:lnTo>
                  <a:lnTo>
                    <a:pt x="119716" y="74402"/>
                  </a:lnTo>
                  <a:lnTo>
                    <a:pt x="120000" y="75137"/>
                  </a:lnTo>
                  <a:lnTo>
                    <a:pt x="120000" y="75750"/>
                  </a:lnTo>
                  <a:lnTo>
                    <a:pt x="119787" y="76424"/>
                  </a:lnTo>
                  <a:lnTo>
                    <a:pt x="119503" y="77099"/>
                  </a:lnTo>
                  <a:lnTo>
                    <a:pt x="119220" y="77711"/>
                  </a:lnTo>
                  <a:lnTo>
                    <a:pt x="119149" y="78018"/>
                  </a:lnTo>
                  <a:lnTo>
                    <a:pt x="118936" y="78324"/>
                  </a:lnTo>
                  <a:lnTo>
                    <a:pt x="118511" y="78876"/>
                  </a:lnTo>
                  <a:lnTo>
                    <a:pt x="118086" y="79427"/>
                  </a:lnTo>
                  <a:lnTo>
                    <a:pt x="117377" y="80102"/>
                  </a:lnTo>
                  <a:lnTo>
                    <a:pt x="116668" y="80715"/>
                  </a:lnTo>
                  <a:lnTo>
                    <a:pt x="116101" y="81450"/>
                  </a:lnTo>
                  <a:lnTo>
                    <a:pt x="116030" y="82247"/>
                  </a:lnTo>
                  <a:lnTo>
                    <a:pt x="116243" y="82798"/>
                  </a:lnTo>
                  <a:lnTo>
                    <a:pt x="116314" y="83227"/>
                  </a:lnTo>
                  <a:lnTo>
                    <a:pt x="116314" y="83656"/>
                  </a:lnTo>
                  <a:lnTo>
                    <a:pt x="116101" y="84208"/>
                  </a:lnTo>
                  <a:lnTo>
                    <a:pt x="115959" y="84882"/>
                  </a:lnTo>
                  <a:lnTo>
                    <a:pt x="115747" y="85434"/>
                  </a:lnTo>
                  <a:lnTo>
                    <a:pt x="115747" y="85801"/>
                  </a:lnTo>
                  <a:lnTo>
                    <a:pt x="115818" y="86230"/>
                  </a:lnTo>
                  <a:lnTo>
                    <a:pt x="115605" y="86659"/>
                  </a:lnTo>
                  <a:lnTo>
                    <a:pt x="115321" y="87150"/>
                  </a:lnTo>
                  <a:lnTo>
                    <a:pt x="114967" y="87579"/>
                  </a:lnTo>
                  <a:lnTo>
                    <a:pt x="114542" y="88253"/>
                  </a:lnTo>
                  <a:lnTo>
                    <a:pt x="114258" y="89050"/>
                  </a:lnTo>
                  <a:lnTo>
                    <a:pt x="113904" y="89601"/>
                  </a:lnTo>
                  <a:lnTo>
                    <a:pt x="113620" y="89846"/>
                  </a:lnTo>
                  <a:lnTo>
                    <a:pt x="113053" y="90030"/>
                  </a:lnTo>
                  <a:lnTo>
                    <a:pt x="112415" y="90030"/>
                  </a:lnTo>
                  <a:lnTo>
                    <a:pt x="111777" y="90214"/>
                  </a:lnTo>
                  <a:lnTo>
                    <a:pt x="111281" y="90337"/>
                  </a:lnTo>
                  <a:lnTo>
                    <a:pt x="110785" y="90459"/>
                  </a:lnTo>
                  <a:lnTo>
                    <a:pt x="110502" y="90643"/>
                  </a:lnTo>
                  <a:lnTo>
                    <a:pt x="110431" y="90704"/>
                  </a:lnTo>
                  <a:lnTo>
                    <a:pt x="110289" y="90704"/>
                  </a:lnTo>
                  <a:lnTo>
                    <a:pt x="110147" y="90766"/>
                  </a:lnTo>
                  <a:lnTo>
                    <a:pt x="109722" y="91011"/>
                  </a:lnTo>
                  <a:lnTo>
                    <a:pt x="109013" y="91256"/>
                  </a:lnTo>
                  <a:lnTo>
                    <a:pt x="108446" y="91685"/>
                  </a:lnTo>
                  <a:lnTo>
                    <a:pt x="107808" y="92053"/>
                  </a:lnTo>
                  <a:lnTo>
                    <a:pt x="107525" y="92482"/>
                  </a:lnTo>
                  <a:lnTo>
                    <a:pt x="107525" y="92972"/>
                  </a:lnTo>
                  <a:lnTo>
                    <a:pt x="107666" y="93524"/>
                  </a:lnTo>
                  <a:lnTo>
                    <a:pt x="107808" y="94136"/>
                  </a:lnTo>
                  <a:lnTo>
                    <a:pt x="107666" y="94627"/>
                  </a:lnTo>
                  <a:lnTo>
                    <a:pt x="107525" y="94872"/>
                  </a:lnTo>
                  <a:lnTo>
                    <a:pt x="107312" y="95056"/>
                  </a:lnTo>
                  <a:lnTo>
                    <a:pt x="107170" y="95056"/>
                  </a:lnTo>
                  <a:lnTo>
                    <a:pt x="107028" y="95178"/>
                  </a:lnTo>
                  <a:lnTo>
                    <a:pt x="106887" y="95178"/>
                  </a:lnTo>
                  <a:lnTo>
                    <a:pt x="106745" y="95240"/>
                  </a:lnTo>
                  <a:lnTo>
                    <a:pt x="106249" y="96098"/>
                  </a:lnTo>
                  <a:lnTo>
                    <a:pt x="106036" y="96343"/>
                  </a:lnTo>
                  <a:lnTo>
                    <a:pt x="105753" y="96588"/>
                  </a:lnTo>
                  <a:lnTo>
                    <a:pt x="105540" y="96649"/>
                  </a:lnTo>
                  <a:lnTo>
                    <a:pt x="105469" y="96772"/>
                  </a:lnTo>
                  <a:lnTo>
                    <a:pt x="105256" y="96833"/>
                  </a:lnTo>
                  <a:lnTo>
                    <a:pt x="104760" y="97446"/>
                  </a:lnTo>
                  <a:lnTo>
                    <a:pt x="104619" y="98365"/>
                  </a:lnTo>
                  <a:lnTo>
                    <a:pt x="104264" y="98917"/>
                  </a:lnTo>
                  <a:lnTo>
                    <a:pt x="103626" y="99713"/>
                  </a:lnTo>
                  <a:lnTo>
                    <a:pt x="102776" y="100510"/>
                  </a:lnTo>
                  <a:lnTo>
                    <a:pt x="102067" y="101001"/>
                  </a:lnTo>
                  <a:lnTo>
                    <a:pt x="101358" y="101184"/>
                  </a:lnTo>
                  <a:lnTo>
                    <a:pt x="100720" y="101123"/>
                  </a:lnTo>
                  <a:lnTo>
                    <a:pt x="100011" y="100939"/>
                  </a:lnTo>
                  <a:lnTo>
                    <a:pt x="99657" y="100633"/>
                  </a:lnTo>
                  <a:lnTo>
                    <a:pt x="99373" y="100081"/>
                  </a:lnTo>
                  <a:lnTo>
                    <a:pt x="99161" y="99407"/>
                  </a:lnTo>
                  <a:lnTo>
                    <a:pt x="99090" y="98855"/>
                  </a:lnTo>
                  <a:lnTo>
                    <a:pt x="99090" y="98426"/>
                  </a:lnTo>
                  <a:lnTo>
                    <a:pt x="98948" y="98426"/>
                  </a:lnTo>
                  <a:lnTo>
                    <a:pt x="98877" y="98855"/>
                  </a:lnTo>
                  <a:lnTo>
                    <a:pt x="98594" y="99407"/>
                  </a:lnTo>
                  <a:lnTo>
                    <a:pt x="98452" y="100020"/>
                  </a:lnTo>
                  <a:lnTo>
                    <a:pt x="98452" y="100326"/>
                  </a:lnTo>
                  <a:lnTo>
                    <a:pt x="98665" y="100694"/>
                  </a:lnTo>
                  <a:lnTo>
                    <a:pt x="99657" y="101552"/>
                  </a:lnTo>
                  <a:lnTo>
                    <a:pt x="100011" y="101797"/>
                  </a:lnTo>
                  <a:lnTo>
                    <a:pt x="100224" y="101981"/>
                  </a:lnTo>
                  <a:lnTo>
                    <a:pt x="100295" y="102104"/>
                  </a:lnTo>
                  <a:lnTo>
                    <a:pt x="100224" y="102288"/>
                  </a:lnTo>
                  <a:lnTo>
                    <a:pt x="100224" y="102533"/>
                  </a:lnTo>
                  <a:lnTo>
                    <a:pt x="100011" y="102778"/>
                  </a:lnTo>
                  <a:lnTo>
                    <a:pt x="99870" y="103146"/>
                  </a:lnTo>
                  <a:lnTo>
                    <a:pt x="99444" y="103575"/>
                  </a:lnTo>
                  <a:lnTo>
                    <a:pt x="99161" y="104065"/>
                  </a:lnTo>
                  <a:lnTo>
                    <a:pt x="98806" y="104494"/>
                  </a:lnTo>
                  <a:lnTo>
                    <a:pt x="98594" y="104616"/>
                  </a:lnTo>
                  <a:lnTo>
                    <a:pt x="98168" y="104739"/>
                  </a:lnTo>
                  <a:lnTo>
                    <a:pt x="97531" y="104800"/>
                  </a:lnTo>
                  <a:lnTo>
                    <a:pt x="96751" y="104862"/>
                  </a:lnTo>
                  <a:lnTo>
                    <a:pt x="95971" y="104862"/>
                  </a:lnTo>
                  <a:lnTo>
                    <a:pt x="95475" y="104800"/>
                  </a:lnTo>
                  <a:lnTo>
                    <a:pt x="95262" y="104739"/>
                  </a:lnTo>
                  <a:lnTo>
                    <a:pt x="95121" y="104800"/>
                  </a:lnTo>
                  <a:lnTo>
                    <a:pt x="94908" y="105168"/>
                  </a:lnTo>
                  <a:lnTo>
                    <a:pt x="94908" y="106149"/>
                  </a:lnTo>
                  <a:lnTo>
                    <a:pt x="94979" y="106332"/>
                  </a:lnTo>
                  <a:lnTo>
                    <a:pt x="94979" y="106578"/>
                  </a:lnTo>
                  <a:lnTo>
                    <a:pt x="94908" y="106639"/>
                  </a:lnTo>
                  <a:lnTo>
                    <a:pt x="94483" y="106639"/>
                  </a:lnTo>
                  <a:lnTo>
                    <a:pt x="93916" y="106455"/>
                  </a:lnTo>
                  <a:lnTo>
                    <a:pt x="93419" y="106394"/>
                  </a:lnTo>
                  <a:lnTo>
                    <a:pt x="92923" y="106210"/>
                  </a:lnTo>
                  <a:lnTo>
                    <a:pt x="92569" y="106210"/>
                  </a:lnTo>
                  <a:lnTo>
                    <a:pt x="92498" y="106332"/>
                  </a:lnTo>
                  <a:lnTo>
                    <a:pt x="92498" y="106578"/>
                  </a:lnTo>
                  <a:lnTo>
                    <a:pt x="92782" y="107313"/>
                  </a:lnTo>
                  <a:lnTo>
                    <a:pt x="92923" y="107497"/>
                  </a:lnTo>
                  <a:lnTo>
                    <a:pt x="93136" y="107558"/>
                  </a:lnTo>
                  <a:lnTo>
                    <a:pt x="93561" y="107558"/>
                  </a:lnTo>
                  <a:lnTo>
                    <a:pt x="93632" y="107497"/>
                  </a:lnTo>
                  <a:lnTo>
                    <a:pt x="93845" y="107497"/>
                  </a:lnTo>
                  <a:lnTo>
                    <a:pt x="93916" y="107558"/>
                  </a:lnTo>
                  <a:lnTo>
                    <a:pt x="93916" y="107681"/>
                  </a:lnTo>
                  <a:lnTo>
                    <a:pt x="93632" y="108171"/>
                  </a:lnTo>
                  <a:lnTo>
                    <a:pt x="93278" y="108661"/>
                  </a:lnTo>
                  <a:lnTo>
                    <a:pt x="92782" y="109090"/>
                  </a:lnTo>
                  <a:lnTo>
                    <a:pt x="92356" y="109519"/>
                  </a:lnTo>
                  <a:lnTo>
                    <a:pt x="92002" y="110071"/>
                  </a:lnTo>
                  <a:lnTo>
                    <a:pt x="91010" y="110929"/>
                  </a:lnTo>
                  <a:lnTo>
                    <a:pt x="90726" y="111113"/>
                  </a:lnTo>
                  <a:lnTo>
                    <a:pt x="90655" y="111358"/>
                  </a:lnTo>
                  <a:lnTo>
                    <a:pt x="90655" y="111787"/>
                  </a:lnTo>
                  <a:lnTo>
                    <a:pt x="90939" y="111848"/>
                  </a:lnTo>
                  <a:lnTo>
                    <a:pt x="91435" y="111848"/>
                  </a:lnTo>
                  <a:lnTo>
                    <a:pt x="91860" y="111971"/>
                  </a:lnTo>
                  <a:lnTo>
                    <a:pt x="92215" y="111971"/>
                  </a:lnTo>
                  <a:lnTo>
                    <a:pt x="92215" y="112216"/>
                  </a:lnTo>
                  <a:lnTo>
                    <a:pt x="92073" y="112706"/>
                  </a:lnTo>
                  <a:lnTo>
                    <a:pt x="91860" y="113135"/>
                  </a:lnTo>
                  <a:lnTo>
                    <a:pt x="91718" y="113442"/>
                  </a:lnTo>
                  <a:lnTo>
                    <a:pt x="91293" y="113810"/>
                  </a:lnTo>
                  <a:lnTo>
                    <a:pt x="90655" y="114300"/>
                  </a:lnTo>
                  <a:lnTo>
                    <a:pt x="90017" y="114790"/>
                  </a:lnTo>
                  <a:lnTo>
                    <a:pt x="89592" y="115158"/>
                  </a:lnTo>
                  <a:lnTo>
                    <a:pt x="89308" y="115464"/>
                  </a:lnTo>
                  <a:lnTo>
                    <a:pt x="89096" y="115893"/>
                  </a:lnTo>
                  <a:lnTo>
                    <a:pt x="89096" y="116384"/>
                  </a:lnTo>
                  <a:lnTo>
                    <a:pt x="89167" y="116813"/>
                  </a:lnTo>
                  <a:lnTo>
                    <a:pt x="89450" y="117303"/>
                  </a:lnTo>
                  <a:lnTo>
                    <a:pt x="89946" y="117916"/>
                  </a:lnTo>
                  <a:lnTo>
                    <a:pt x="90655" y="118406"/>
                  </a:lnTo>
                  <a:lnTo>
                    <a:pt x="91222" y="118651"/>
                  </a:lnTo>
                  <a:lnTo>
                    <a:pt x="91789" y="118835"/>
                  </a:lnTo>
                  <a:lnTo>
                    <a:pt x="92498" y="118896"/>
                  </a:lnTo>
                  <a:lnTo>
                    <a:pt x="93065" y="118896"/>
                  </a:lnTo>
                  <a:lnTo>
                    <a:pt x="93136" y="119080"/>
                  </a:lnTo>
                  <a:lnTo>
                    <a:pt x="92852" y="119264"/>
                  </a:lnTo>
                  <a:lnTo>
                    <a:pt x="91506" y="119570"/>
                  </a:lnTo>
                  <a:lnTo>
                    <a:pt x="91151" y="119693"/>
                  </a:lnTo>
                  <a:lnTo>
                    <a:pt x="90797" y="119754"/>
                  </a:lnTo>
                  <a:lnTo>
                    <a:pt x="90230" y="119816"/>
                  </a:lnTo>
                  <a:lnTo>
                    <a:pt x="89663" y="120000"/>
                  </a:lnTo>
                  <a:lnTo>
                    <a:pt x="89096" y="120000"/>
                  </a:lnTo>
                  <a:lnTo>
                    <a:pt x="88600" y="119938"/>
                  </a:lnTo>
                  <a:lnTo>
                    <a:pt x="87891" y="119754"/>
                  </a:lnTo>
                  <a:lnTo>
                    <a:pt x="87466" y="119509"/>
                  </a:lnTo>
                  <a:lnTo>
                    <a:pt x="87040" y="119448"/>
                  </a:lnTo>
                  <a:lnTo>
                    <a:pt x="86969" y="119448"/>
                  </a:lnTo>
                  <a:lnTo>
                    <a:pt x="87040" y="119325"/>
                  </a:lnTo>
                  <a:lnTo>
                    <a:pt x="87111" y="119141"/>
                  </a:lnTo>
                  <a:lnTo>
                    <a:pt x="87607" y="118774"/>
                  </a:lnTo>
                  <a:lnTo>
                    <a:pt x="88033" y="118467"/>
                  </a:lnTo>
                  <a:lnTo>
                    <a:pt x="88174" y="118345"/>
                  </a:lnTo>
                  <a:lnTo>
                    <a:pt x="88316" y="118100"/>
                  </a:lnTo>
                  <a:lnTo>
                    <a:pt x="88316" y="117916"/>
                  </a:lnTo>
                  <a:lnTo>
                    <a:pt x="88174" y="117793"/>
                  </a:lnTo>
                  <a:lnTo>
                    <a:pt x="88103" y="117671"/>
                  </a:lnTo>
                  <a:lnTo>
                    <a:pt x="88033" y="117548"/>
                  </a:lnTo>
                  <a:lnTo>
                    <a:pt x="87820" y="117548"/>
                  </a:lnTo>
                  <a:lnTo>
                    <a:pt x="87749" y="117671"/>
                  </a:lnTo>
                  <a:lnTo>
                    <a:pt x="87536" y="117977"/>
                  </a:lnTo>
                  <a:lnTo>
                    <a:pt x="87466" y="118406"/>
                  </a:lnTo>
                  <a:lnTo>
                    <a:pt x="87253" y="118774"/>
                  </a:lnTo>
                  <a:lnTo>
                    <a:pt x="86828" y="119080"/>
                  </a:lnTo>
                  <a:lnTo>
                    <a:pt x="86686" y="119080"/>
                  </a:lnTo>
                  <a:lnTo>
                    <a:pt x="86473" y="119019"/>
                  </a:lnTo>
                  <a:lnTo>
                    <a:pt x="86190" y="118896"/>
                  </a:lnTo>
                  <a:lnTo>
                    <a:pt x="85977" y="118651"/>
                  </a:lnTo>
                  <a:lnTo>
                    <a:pt x="85623" y="118345"/>
                  </a:lnTo>
                  <a:lnTo>
                    <a:pt x="85268" y="118161"/>
                  </a:lnTo>
                  <a:lnTo>
                    <a:pt x="84914" y="117916"/>
                  </a:lnTo>
                  <a:lnTo>
                    <a:pt x="84630" y="117487"/>
                  </a:lnTo>
                  <a:lnTo>
                    <a:pt x="84559" y="116874"/>
                  </a:lnTo>
                  <a:lnTo>
                    <a:pt x="84559" y="116384"/>
                  </a:lnTo>
                  <a:lnTo>
                    <a:pt x="84347" y="116077"/>
                  </a:lnTo>
                  <a:lnTo>
                    <a:pt x="84205" y="115955"/>
                  </a:lnTo>
                  <a:lnTo>
                    <a:pt x="83851" y="115832"/>
                  </a:lnTo>
                  <a:lnTo>
                    <a:pt x="83638" y="115648"/>
                  </a:lnTo>
                  <a:lnTo>
                    <a:pt x="83567" y="115464"/>
                  </a:lnTo>
                  <a:lnTo>
                    <a:pt x="83567" y="115403"/>
                  </a:lnTo>
                  <a:lnTo>
                    <a:pt x="83638" y="115219"/>
                  </a:lnTo>
                  <a:lnTo>
                    <a:pt x="84063" y="114913"/>
                  </a:lnTo>
                  <a:lnTo>
                    <a:pt x="84134" y="114729"/>
                  </a:lnTo>
                  <a:lnTo>
                    <a:pt x="84134" y="114545"/>
                  </a:lnTo>
                  <a:lnTo>
                    <a:pt x="84063" y="114361"/>
                  </a:lnTo>
                  <a:lnTo>
                    <a:pt x="83851" y="114300"/>
                  </a:lnTo>
                  <a:lnTo>
                    <a:pt x="83780" y="114300"/>
                  </a:lnTo>
                  <a:lnTo>
                    <a:pt x="83354" y="114116"/>
                  </a:lnTo>
                  <a:lnTo>
                    <a:pt x="83284" y="114055"/>
                  </a:lnTo>
                  <a:lnTo>
                    <a:pt x="83142" y="113871"/>
                  </a:lnTo>
                  <a:lnTo>
                    <a:pt x="83284" y="113442"/>
                  </a:lnTo>
                  <a:lnTo>
                    <a:pt x="83425" y="112951"/>
                  </a:lnTo>
                  <a:lnTo>
                    <a:pt x="83638" y="112522"/>
                  </a:lnTo>
                  <a:lnTo>
                    <a:pt x="83851" y="112277"/>
                  </a:lnTo>
                  <a:lnTo>
                    <a:pt x="83851" y="112093"/>
                  </a:lnTo>
                  <a:lnTo>
                    <a:pt x="83780" y="111971"/>
                  </a:lnTo>
                  <a:lnTo>
                    <a:pt x="83567" y="111664"/>
                  </a:lnTo>
                  <a:lnTo>
                    <a:pt x="83354" y="111174"/>
                  </a:lnTo>
                  <a:lnTo>
                    <a:pt x="83425" y="110745"/>
                  </a:lnTo>
                  <a:lnTo>
                    <a:pt x="83638" y="110377"/>
                  </a:lnTo>
                  <a:lnTo>
                    <a:pt x="84630" y="109152"/>
                  </a:lnTo>
                  <a:lnTo>
                    <a:pt x="84985" y="108600"/>
                  </a:lnTo>
                  <a:lnTo>
                    <a:pt x="85126" y="108171"/>
                  </a:lnTo>
                  <a:lnTo>
                    <a:pt x="84985" y="107742"/>
                  </a:lnTo>
                  <a:lnTo>
                    <a:pt x="84843" y="107068"/>
                  </a:lnTo>
                  <a:lnTo>
                    <a:pt x="84701" y="106394"/>
                  </a:lnTo>
                  <a:lnTo>
                    <a:pt x="84843" y="105903"/>
                  </a:lnTo>
                  <a:lnTo>
                    <a:pt x="84985" y="105413"/>
                  </a:lnTo>
                  <a:lnTo>
                    <a:pt x="85197" y="104739"/>
                  </a:lnTo>
                  <a:lnTo>
                    <a:pt x="85197" y="104126"/>
                  </a:lnTo>
                  <a:lnTo>
                    <a:pt x="84843" y="103820"/>
                  </a:lnTo>
                  <a:lnTo>
                    <a:pt x="84701" y="103636"/>
                  </a:lnTo>
                  <a:lnTo>
                    <a:pt x="84701" y="103207"/>
                  </a:lnTo>
                  <a:lnTo>
                    <a:pt x="84843" y="103146"/>
                  </a:lnTo>
                  <a:lnTo>
                    <a:pt x="84914" y="102962"/>
                  </a:lnTo>
                  <a:lnTo>
                    <a:pt x="85126" y="102900"/>
                  </a:lnTo>
                  <a:lnTo>
                    <a:pt x="85197" y="102778"/>
                  </a:lnTo>
                  <a:lnTo>
                    <a:pt x="85268" y="102594"/>
                  </a:lnTo>
                  <a:lnTo>
                    <a:pt x="85268" y="102288"/>
                  </a:lnTo>
                  <a:lnTo>
                    <a:pt x="85410" y="101675"/>
                  </a:lnTo>
                  <a:lnTo>
                    <a:pt x="85694" y="101123"/>
                  </a:lnTo>
                  <a:lnTo>
                    <a:pt x="85977" y="100694"/>
                  </a:lnTo>
                  <a:lnTo>
                    <a:pt x="86261" y="99775"/>
                  </a:lnTo>
                  <a:lnTo>
                    <a:pt x="86686" y="98855"/>
                  </a:lnTo>
                  <a:lnTo>
                    <a:pt x="86757" y="98365"/>
                  </a:lnTo>
                  <a:lnTo>
                    <a:pt x="86686" y="97752"/>
                  </a:lnTo>
                  <a:lnTo>
                    <a:pt x="86473" y="97139"/>
                  </a:lnTo>
                  <a:lnTo>
                    <a:pt x="86402" y="96833"/>
                  </a:lnTo>
                  <a:lnTo>
                    <a:pt x="86402" y="96772"/>
                  </a:lnTo>
                  <a:lnTo>
                    <a:pt x="86757" y="96404"/>
                  </a:lnTo>
                  <a:lnTo>
                    <a:pt x="86969" y="96343"/>
                  </a:lnTo>
                  <a:lnTo>
                    <a:pt x="87040" y="96159"/>
                  </a:lnTo>
                  <a:lnTo>
                    <a:pt x="87040" y="95975"/>
                  </a:lnTo>
                  <a:lnTo>
                    <a:pt x="86828" y="95669"/>
                  </a:lnTo>
                  <a:lnTo>
                    <a:pt x="86828" y="95423"/>
                  </a:lnTo>
                  <a:lnTo>
                    <a:pt x="87040" y="95301"/>
                  </a:lnTo>
                  <a:lnTo>
                    <a:pt x="87253" y="95178"/>
                  </a:lnTo>
                  <a:lnTo>
                    <a:pt x="87607" y="94994"/>
                  </a:lnTo>
                  <a:lnTo>
                    <a:pt x="87820" y="94811"/>
                  </a:lnTo>
                  <a:lnTo>
                    <a:pt x="87891" y="94504"/>
                  </a:lnTo>
                  <a:lnTo>
                    <a:pt x="87891" y="93891"/>
                  </a:lnTo>
                  <a:lnTo>
                    <a:pt x="87749" y="93217"/>
                  </a:lnTo>
                  <a:lnTo>
                    <a:pt x="87607" y="92543"/>
                  </a:lnTo>
                  <a:lnTo>
                    <a:pt x="87749" y="91685"/>
                  </a:lnTo>
                  <a:lnTo>
                    <a:pt x="87820" y="90766"/>
                  </a:lnTo>
                  <a:lnTo>
                    <a:pt x="87891" y="89662"/>
                  </a:lnTo>
                  <a:lnTo>
                    <a:pt x="88033" y="88743"/>
                  </a:lnTo>
                  <a:lnTo>
                    <a:pt x="88103" y="88008"/>
                  </a:lnTo>
                  <a:lnTo>
                    <a:pt x="88103" y="86475"/>
                  </a:lnTo>
                  <a:lnTo>
                    <a:pt x="87820" y="85801"/>
                  </a:lnTo>
                  <a:lnTo>
                    <a:pt x="87253" y="85005"/>
                  </a:lnTo>
                  <a:lnTo>
                    <a:pt x="86048" y="84208"/>
                  </a:lnTo>
                  <a:lnTo>
                    <a:pt x="85623" y="83901"/>
                  </a:lnTo>
                  <a:lnTo>
                    <a:pt x="85197" y="83656"/>
                  </a:lnTo>
                  <a:lnTo>
                    <a:pt x="84914" y="83472"/>
                  </a:lnTo>
                  <a:lnTo>
                    <a:pt x="84559" y="83411"/>
                  </a:lnTo>
                  <a:lnTo>
                    <a:pt x="83780" y="83166"/>
                  </a:lnTo>
                  <a:lnTo>
                    <a:pt x="83071" y="82737"/>
                  </a:lnTo>
                  <a:lnTo>
                    <a:pt x="82504" y="82247"/>
                  </a:lnTo>
                  <a:lnTo>
                    <a:pt x="82220" y="81634"/>
                  </a:lnTo>
                  <a:lnTo>
                    <a:pt x="82008" y="80592"/>
                  </a:lnTo>
                  <a:lnTo>
                    <a:pt x="81512" y="79673"/>
                  </a:lnTo>
                  <a:lnTo>
                    <a:pt x="81228" y="78876"/>
                  </a:lnTo>
                  <a:lnTo>
                    <a:pt x="81015" y="78263"/>
                  </a:lnTo>
                  <a:lnTo>
                    <a:pt x="80661" y="77589"/>
                  </a:lnTo>
                  <a:lnTo>
                    <a:pt x="80236" y="76853"/>
                  </a:lnTo>
                  <a:lnTo>
                    <a:pt x="79952" y="76179"/>
                  </a:lnTo>
                  <a:lnTo>
                    <a:pt x="79881" y="75566"/>
                  </a:lnTo>
                  <a:lnTo>
                    <a:pt x="79669" y="75137"/>
                  </a:lnTo>
                  <a:lnTo>
                    <a:pt x="78251" y="74157"/>
                  </a:lnTo>
                  <a:lnTo>
                    <a:pt x="77968" y="73728"/>
                  </a:lnTo>
                  <a:lnTo>
                    <a:pt x="77968" y="72992"/>
                  </a:lnTo>
                  <a:lnTo>
                    <a:pt x="78109" y="72318"/>
                  </a:lnTo>
                  <a:lnTo>
                    <a:pt x="78393" y="71705"/>
                  </a:lnTo>
                  <a:lnTo>
                    <a:pt x="78535" y="71215"/>
                  </a:lnTo>
                  <a:lnTo>
                    <a:pt x="78393" y="70602"/>
                  </a:lnTo>
                  <a:lnTo>
                    <a:pt x="78322" y="69928"/>
                  </a:lnTo>
                  <a:lnTo>
                    <a:pt x="78251" y="69560"/>
                  </a:lnTo>
                  <a:lnTo>
                    <a:pt x="78322" y="69131"/>
                  </a:lnTo>
                  <a:lnTo>
                    <a:pt x="78606" y="68518"/>
                  </a:lnTo>
                  <a:lnTo>
                    <a:pt x="79031" y="68028"/>
                  </a:lnTo>
                  <a:lnTo>
                    <a:pt x="79385" y="67660"/>
                  </a:lnTo>
                  <a:lnTo>
                    <a:pt x="79810" y="67415"/>
                  </a:lnTo>
                  <a:lnTo>
                    <a:pt x="80236" y="67048"/>
                  </a:lnTo>
                  <a:lnTo>
                    <a:pt x="80661" y="66741"/>
                  </a:lnTo>
                  <a:lnTo>
                    <a:pt x="80945" y="66618"/>
                  </a:lnTo>
                  <a:lnTo>
                    <a:pt x="81157" y="66435"/>
                  </a:lnTo>
                  <a:lnTo>
                    <a:pt x="81228" y="66067"/>
                  </a:lnTo>
                  <a:lnTo>
                    <a:pt x="81299" y="65515"/>
                  </a:lnTo>
                  <a:lnTo>
                    <a:pt x="81512" y="64902"/>
                  </a:lnTo>
                  <a:lnTo>
                    <a:pt x="81653" y="64228"/>
                  </a:lnTo>
                  <a:lnTo>
                    <a:pt x="81512" y="63554"/>
                  </a:lnTo>
                  <a:lnTo>
                    <a:pt x="81299" y="63003"/>
                  </a:lnTo>
                  <a:lnTo>
                    <a:pt x="81157" y="62757"/>
                  </a:lnTo>
                  <a:lnTo>
                    <a:pt x="80945" y="62328"/>
                  </a:lnTo>
                  <a:lnTo>
                    <a:pt x="80661" y="61716"/>
                  </a:lnTo>
                  <a:lnTo>
                    <a:pt x="80236" y="61225"/>
                  </a:lnTo>
                  <a:lnTo>
                    <a:pt x="80094" y="61041"/>
                  </a:lnTo>
                  <a:lnTo>
                    <a:pt x="79102" y="61041"/>
                  </a:lnTo>
                  <a:lnTo>
                    <a:pt x="79102" y="61532"/>
                  </a:lnTo>
                  <a:lnTo>
                    <a:pt x="79031" y="61716"/>
                  </a:lnTo>
                  <a:lnTo>
                    <a:pt x="78818" y="61961"/>
                  </a:lnTo>
                  <a:lnTo>
                    <a:pt x="78606" y="62145"/>
                  </a:lnTo>
                  <a:lnTo>
                    <a:pt x="78322" y="62328"/>
                  </a:lnTo>
                  <a:lnTo>
                    <a:pt x="78109" y="62328"/>
                  </a:lnTo>
                  <a:lnTo>
                    <a:pt x="77968" y="62206"/>
                  </a:lnTo>
                  <a:lnTo>
                    <a:pt x="77755" y="62083"/>
                  </a:lnTo>
                  <a:lnTo>
                    <a:pt x="77613" y="61899"/>
                  </a:lnTo>
                  <a:lnTo>
                    <a:pt x="77542" y="61838"/>
                  </a:lnTo>
                  <a:lnTo>
                    <a:pt x="77188" y="61654"/>
                  </a:lnTo>
                  <a:lnTo>
                    <a:pt x="76550" y="61470"/>
                  </a:lnTo>
                  <a:lnTo>
                    <a:pt x="76266" y="61287"/>
                  </a:lnTo>
                  <a:lnTo>
                    <a:pt x="76125" y="61164"/>
                  </a:lnTo>
                  <a:lnTo>
                    <a:pt x="75770" y="60796"/>
                  </a:lnTo>
                  <a:lnTo>
                    <a:pt x="75416" y="60490"/>
                  </a:lnTo>
                  <a:lnTo>
                    <a:pt x="74636" y="59938"/>
                  </a:lnTo>
                  <a:lnTo>
                    <a:pt x="74140" y="59816"/>
                  </a:lnTo>
                  <a:lnTo>
                    <a:pt x="73644" y="59570"/>
                  </a:lnTo>
                  <a:lnTo>
                    <a:pt x="73290" y="59203"/>
                  </a:lnTo>
                  <a:lnTo>
                    <a:pt x="73219" y="58590"/>
                  </a:lnTo>
                  <a:lnTo>
                    <a:pt x="73006" y="57793"/>
                  </a:lnTo>
                  <a:lnTo>
                    <a:pt x="72722" y="57303"/>
                  </a:lnTo>
                  <a:lnTo>
                    <a:pt x="72297" y="56935"/>
                  </a:lnTo>
                  <a:lnTo>
                    <a:pt x="72155" y="56874"/>
                  </a:lnTo>
                  <a:lnTo>
                    <a:pt x="71943" y="56690"/>
                  </a:lnTo>
                  <a:lnTo>
                    <a:pt x="71659" y="56629"/>
                  </a:lnTo>
                  <a:lnTo>
                    <a:pt x="71447" y="56506"/>
                  </a:lnTo>
                  <a:lnTo>
                    <a:pt x="71163" y="56506"/>
                  </a:lnTo>
                  <a:lnTo>
                    <a:pt x="70950" y="56629"/>
                  </a:lnTo>
                  <a:lnTo>
                    <a:pt x="70667" y="56629"/>
                  </a:lnTo>
                  <a:lnTo>
                    <a:pt x="70171" y="56506"/>
                  </a:lnTo>
                  <a:lnTo>
                    <a:pt x="69816" y="56261"/>
                  </a:lnTo>
                  <a:lnTo>
                    <a:pt x="69391" y="56200"/>
                  </a:lnTo>
                  <a:lnTo>
                    <a:pt x="68895" y="56077"/>
                  </a:lnTo>
                  <a:lnTo>
                    <a:pt x="67761" y="55280"/>
                  </a:lnTo>
                  <a:lnTo>
                    <a:pt x="67406" y="54913"/>
                  </a:lnTo>
                  <a:lnTo>
                    <a:pt x="67194" y="54668"/>
                  </a:lnTo>
                  <a:lnTo>
                    <a:pt x="66981" y="54484"/>
                  </a:lnTo>
                  <a:lnTo>
                    <a:pt x="66769" y="54239"/>
                  </a:lnTo>
                  <a:lnTo>
                    <a:pt x="66627" y="54116"/>
                  </a:lnTo>
                  <a:lnTo>
                    <a:pt x="65989" y="53932"/>
                  </a:lnTo>
                  <a:lnTo>
                    <a:pt x="65705" y="53932"/>
                  </a:lnTo>
                  <a:lnTo>
                    <a:pt x="65351" y="54116"/>
                  </a:lnTo>
                  <a:lnTo>
                    <a:pt x="65138" y="54239"/>
                  </a:lnTo>
                  <a:lnTo>
                    <a:pt x="65067" y="54484"/>
                  </a:lnTo>
                  <a:lnTo>
                    <a:pt x="64855" y="54729"/>
                  </a:lnTo>
                  <a:lnTo>
                    <a:pt x="64642" y="54913"/>
                  </a:lnTo>
                  <a:lnTo>
                    <a:pt x="64500" y="54913"/>
                  </a:lnTo>
                  <a:lnTo>
                    <a:pt x="64288" y="54851"/>
                  </a:lnTo>
                  <a:lnTo>
                    <a:pt x="63366" y="54116"/>
                  </a:lnTo>
                  <a:lnTo>
                    <a:pt x="63083" y="53993"/>
                  </a:lnTo>
                  <a:lnTo>
                    <a:pt x="62658" y="54116"/>
                  </a:lnTo>
                  <a:lnTo>
                    <a:pt x="61240" y="54239"/>
                  </a:lnTo>
                  <a:lnTo>
                    <a:pt x="60815" y="54116"/>
                  </a:lnTo>
                  <a:lnTo>
                    <a:pt x="60177" y="53258"/>
                  </a:lnTo>
                  <a:lnTo>
                    <a:pt x="60035" y="52768"/>
                  </a:lnTo>
                  <a:lnTo>
                    <a:pt x="60035" y="52461"/>
                  </a:lnTo>
                  <a:lnTo>
                    <a:pt x="59822" y="51971"/>
                  </a:lnTo>
                  <a:lnTo>
                    <a:pt x="59326" y="51664"/>
                  </a:lnTo>
                  <a:lnTo>
                    <a:pt x="58617" y="51419"/>
                  </a:lnTo>
                  <a:lnTo>
                    <a:pt x="57979" y="51235"/>
                  </a:lnTo>
                  <a:lnTo>
                    <a:pt x="57412" y="51174"/>
                  </a:lnTo>
                  <a:lnTo>
                    <a:pt x="56987" y="50990"/>
                  </a:lnTo>
                  <a:lnTo>
                    <a:pt x="56633" y="50561"/>
                  </a:lnTo>
                  <a:lnTo>
                    <a:pt x="56349" y="50071"/>
                  </a:lnTo>
                  <a:lnTo>
                    <a:pt x="56137" y="49581"/>
                  </a:lnTo>
                  <a:lnTo>
                    <a:pt x="56207" y="49213"/>
                  </a:lnTo>
                  <a:lnTo>
                    <a:pt x="56207" y="48907"/>
                  </a:lnTo>
                  <a:lnTo>
                    <a:pt x="56137" y="48355"/>
                  </a:lnTo>
                  <a:lnTo>
                    <a:pt x="55853" y="47865"/>
                  </a:lnTo>
                  <a:lnTo>
                    <a:pt x="55853" y="47803"/>
                  </a:lnTo>
                  <a:lnTo>
                    <a:pt x="55357" y="47374"/>
                  </a:lnTo>
                  <a:lnTo>
                    <a:pt x="55144" y="47129"/>
                  </a:lnTo>
                  <a:lnTo>
                    <a:pt x="54790" y="46762"/>
                  </a:lnTo>
                  <a:lnTo>
                    <a:pt x="54365" y="46639"/>
                  </a:lnTo>
                  <a:lnTo>
                    <a:pt x="54081" y="46455"/>
                  </a:lnTo>
                  <a:lnTo>
                    <a:pt x="53797" y="46026"/>
                  </a:lnTo>
                  <a:lnTo>
                    <a:pt x="52805" y="44862"/>
                  </a:lnTo>
                  <a:lnTo>
                    <a:pt x="52451" y="44249"/>
                  </a:lnTo>
                  <a:lnTo>
                    <a:pt x="52025" y="43820"/>
                  </a:lnTo>
                  <a:lnTo>
                    <a:pt x="51600" y="43329"/>
                  </a:lnTo>
                  <a:lnTo>
                    <a:pt x="50891" y="42778"/>
                  </a:lnTo>
                  <a:lnTo>
                    <a:pt x="49757" y="41552"/>
                  </a:lnTo>
                  <a:lnTo>
                    <a:pt x="49474" y="41062"/>
                  </a:lnTo>
                  <a:lnTo>
                    <a:pt x="49049" y="40081"/>
                  </a:lnTo>
                  <a:lnTo>
                    <a:pt x="48836" y="39713"/>
                  </a:lnTo>
                  <a:lnTo>
                    <a:pt x="48552" y="39713"/>
                  </a:lnTo>
                  <a:lnTo>
                    <a:pt x="48411" y="39836"/>
                  </a:lnTo>
                  <a:lnTo>
                    <a:pt x="47985" y="40204"/>
                  </a:lnTo>
                  <a:lnTo>
                    <a:pt x="48056" y="40633"/>
                  </a:lnTo>
                  <a:lnTo>
                    <a:pt x="48481" y="41062"/>
                  </a:lnTo>
                  <a:lnTo>
                    <a:pt x="48978" y="41552"/>
                  </a:lnTo>
                  <a:lnTo>
                    <a:pt x="49332" y="41981"/>
                  </a:lnTo>
                  <a:lnTo>
                    <a:pt x="49616" y="42471"/>
                  </a:lnTo>
                  <a:lnTo>
                    <a:pt x="50041" y="43084"/>
                  </a:lnTo>
                  <a:lnTo>
                    <a:pt x="51175" y="44249"/>
                  </a:lnTo>
                  <a:lnTo>
                    <a:pt x="51388" y="44862"/>
                  </a:lnTo>
                  <a:lnTo>
                    <a:pt x="51458" y="45352"/>
                  </a:lnTo>
                  <a:lnTo>
                    <a:pt x="51671" y="45781"/>
                  </a:lnTo>
                  <a:lnTo>
                    <a:pt x="52025" y="46026"/>
                  </a:lnTo>
                  <a:lnTo>
                    <a:pt x="53018" y="46884"/>
                  </a:lnTo>
                  <a:lnTo>
                    <a:pt x="53230" y="47313"/>
                  </a:lnTo>
                  <a:lnTo>
                    <a:pt x="53018" y="47681"/>
                  </a:lnTo>
                  <a:lnTo>
                    <a:pt x="52663" y="47865"/>
                  </a:lnTo>
                  <a:lnTo>
                    <a:pt x="52238" y="47681"/>
                  </a:lnTo>
                  <a:lnTo>
                    <a:pt x="51884" y="47374"/>
                  </a:lnTo>
                  <a:lnTo>
                    <a:pt x="51600" y="47007"/>
                  </a:lnTo>
                  <a:lnTo>
                    <a:pt x="51388" y="46884"/>
                  </a:lnTo>
                  <a:lnTo>
                    <a:pt x="51317" y="46884"/>
                  </a:lnTo>
                  <a:lnTo>
                    <a:pt x="50679" y="46639"/>
                  </a:lnTo>
                  <a:lnTo>
                    <a:pt x="50537" y="46271"/>
                  </a:lnTo>
                  <a:lnTo>
                    <a:pt x="50537" y="46087"/>
                  </a:lnTo>
                  <a:lnTo>
                    <a:pt x="50324" y="45658"/>
                  </a:lnTo>
                  <a:lnTo>
                    <a:pt x="49828" y="45168"/>
                  </a:lnTo>
                  <a:lnTo>
                    <a:pt x="49332" y="44616"/>
                  </a:lnTo>
                  <a:lnTo>
                    <a:pt x="49119" y="44371"/>
                  </a:lnTo>
                  <a:lnTo>
                    <a:pt x="48765" y="44187"/>
                  </a:lnTo>
                  <a:lnTo>
                    <a:pt x="48411" y="44187"/>
                  </a:lnTo>
                  <a:lnTo>
                    <a:pt x="48198" y="44249"/>
                  </a:lnTo>
                  <a:lnTo>
                    <a:pt x="47702" y="44249"/>
                  </a:lnTo>
                  <a:lnTo>
                    <a:pt x="47631" y="44187"/>
                  </a:lnTo>
                  <a:lnTo>
                    <a:pt x="47631" y="43820"/>
                  </a:lnTo>
                  <a:lnTo>
                    <a:pt x="47914" y="43329"/>
                  </a:lnTo>
                  <a:lnTo>
                    <a:pt x="48056" y="43146"/>
                  </a:lnTo>
                  <a:lnTo>
                    <a:pt x="48269" y="42839"/>
                  </a:lnTo>
                  <a:lnTo>
                    <a:pt x="48269" y="42655"/>
                  </a:lnTo>
                  <a:lnTo>
                    <a:pt x="48198" y="42471"/>
                  </a:lnTo>
                  <a:lnTo>
                    <a:pt x="47773" y="42165"/>
                  </a:lnTo>
                  <a:lnTo>
                    <a:pt x="47489" y="41981"/>
                  </a:lnTo>
                  <a:lnTo>
                    <a:pt x="47277" y="41920"/>
                  </a:lnTo>
                  <a:lnTo>
                    <a:pt x="46993" y="41675"/>
                  </a:lnTo>
                  <a:lnTo>
                    <a:pt x="46709" y="41062"/>
                  </a:lnTo>
                  <a:lnTo>
                    <a:pt x="46355" y="40388"/>
                  </a:lnTo>
                  <a:lnTo>
                    <a:pt x="46072" y="39652"/>
                  </a:lnTo>
                  <a:lnTo>
                    <a:pt x="45646" y="38917"/>
                  </a:lnTo>
                  <a:lnTo>
                    <a:pt x="45079" y="37936"/>
                  </a:lnTo>
                  <a:lnTo>
                    <a:pt x="44512" y="37446"/>
                  </a:lnTo>
                  <a:lnTo>
                    <a:pt x="43945" y="37262"/>
                  </a:lnTo>
                  <a:lnTo>
                    <a:pt x="43307" y="37201"/>
                  </a:lnTo>
                  <a:lnTo>
                    <a:pt x="42669" y="37017"/>
                  </a:lnTo>
                  <a:lnTo>
                    <a:pt x="42102" y="36772"/>
                  </a:lnTo>
                  <a:lnTo>
                    <a:pt x="41606" y="36527"/>
                  </a:lnTo>
                  <a:lnTo>
                    <a:pt x="41393" y="36220"/>
                  </a:lnTo>
                  <a:lnTo>
                    <a:pt x="41323" y="35607"/>
                  </a:lnTo>
                  <a:lnTo>
                    <a:pt x="40897" y="34259"/>
                  </a:lnTo>
                  <a:lnTo>
                    <a:pt x="40543" y="33707"/>
                  </a:lnTo>
                  <a:lnTo>
                    <a:pt x="39976" y="32911"/>
                  </a:lnTo>
                  <a:lnTo>
                    <a:pt x="39551" y="32114"/>
                  </a:lnTo>
                  <a:lnTo>
                    <a:pt x="39267" y="31256"/>
                  </a:lnTo>
                  <a:lnTo>
                    <a:pt x="39196" y="30459"/>
                  </a:lnTo>
                  <a:lnTo>
                    <a:pt x="39267" y="29846"/>
                  </a:lnTo>
                  <a:lnTo>
                    <a:pt x="39267" y="29050"/>
                  </a:lnTo>
                  <a:lnTo>
                    <a:pt x="39338" y="28130"/>
                  </a:lnTo>
                  <a:lnTo>
                    <a:pt x="39480" y="27456"/>
                  </a:lnTo>
                  <a:lnTo>
                    <a:pt x="39480" y="26966"/>
                  </a:lnTo>
                  <a:lnTo>
                    <a:pt x="39338" y="26475"/>
                  </a:lnTo>
                  <a:lnTo>
                    <a:pt x="39196" y="25863"/>
                  </a:lnTo>
                  <a:lnTo>
                    <a:pt x="38984" y="25434"/>
                  </a:lnTo>
                  <a:lnTo>
                    <a:pt x="38913" y="25127"/>
                  </a:lnTo>
                  <a:lnTo>
                    <a:pt x="38913" y="24943"/>
                  </a:lnTo>
                  <a:lnTo>
                    <a:pt x="38558" y="24208"/>
                  </a:lnTo>
                  <a:lnTo>
                    <a:pt x="38417" y="24085"/>
                  </a:lnTo>
                  <a:lnTo>
                    <a:pt x="38133" y="23963"/>
                  </a:lnTo>
                  <a:lnTo>
                    <a:pt x="37495" y="23656"/>
                  </a:lnTo>
                  <a:lnTo>
                    <a:pt x="37070" y="23350"/>
                  </a:lnTo>
                  <a:lnTo>
                    <a:pt x="36432" y="23289"/>
                  </a:lnTo>
                  <a:lnTo>
                    <a:pt x="36007" y="23105"/>
                  </a:lnTo>
                  <a:lnTo>
                    <a:pt x="35652" y="22676"/>
                  </a:lnTo>
                  <a:lnTo>
                    <a:pt x="35581" y="22063"/>
                  </a:lnTo>
                  <a:lnTo>
                    <a:pt x="35652" y="21573"/>
                  </a:lnTo>
                  <a:lnTo>
                    <a:pt x="35652" y="21144"/>
                  </a:lnTo>
                  <a:lnTo>
                    <a:pt x="35369" y="20653"/>
                  </a:lnTo>
                  <a:lnTo>
                    <a:pt x="35085" y="20347"/>
                  </a:lnTo>
                  <a:lnTo>
                    <a:pt x="34731" y="20163"/>
                  </a:lnTo>
                  <a:lnTo>
                    <a:pt x="34447" y="19979"/>
                  </a:lnTo>
                  <a:lnTo>
                    <a:pt x="34022" y="19550"/>
                  </a:lnTo>
                  <a:lnTo>
                    <a:pt x="33668" y="19060"/>
                  </a:lnTo>
                  <a:lnTo>
                    <a:pt x="33455" y="18569"/>
                  </a:lnTo>
                  <a:lnTo>
                    <a:pt x="33384" y="18386"/>
                  </a:lnTo>
                  <a:lnTo>
                    <a:pt x="33030" y="18140"/>
                  </a:lnTo>
                  <a:lnTo>
                    <a:pt x="32746" y="18140"/>
                  </a:lnTo>
                  <a:lnTo>
                    <a:pt x="32746" y="18324"/>
                  </a:lnTo>
                  <a:lnTo>
                    <a:pt x="32888" y="18508"/>
                  </a:lnTo>
                  <a:lnTo>
                    <a:pt x="32888" y="19182"/>
                  </a:lnTo>
                  <a:lnTo>
                    <a:pt x="32959" y="19305"/>
                  </a:lnTo>
                  <a:lnTo>
                    <a:pt x="33384" y="19673"/>
                  </a:lnTo>
                  <a:lnTo>
                    <a:pt x="33526" y="20163"/>
                  </a:lnTo>
                  <a:lnTo>
                    <a:pt x="33526" y="20592"/>
                  </a:lnTo>
                  <a:lnTo>
                    <a:pt x="33455" y="20898"/>
                  </a:lnTo>
                  <a:lnTo>
                    <a:pt x="33171" y="20898"/>
                  </a:lnTo>
                  <a:lnTo>
                    <a:pt x="32746" y="20776"/>
                  </a:lnTo>
                  <a:lnTo>
                    <a:pt x="32321" y="20408"/>
                  </a:lnTo>
                  <a:lnTo>
                    <a:pt x="31683" y="20102"/>
                  </a:lnTo>
                  <a:lnTo>
                    <a:pt x="31329" y="19734"/>
                  </a:lnTo>
                  <a:lnTo>
                    <a:pt x="31258" y="19182"/>
                  </a:lnTo>
                  <a:lnTo>
                    <a:pt x="31116" y="18631"/>
                  </a:lnTo>
                  <a:lnTo>
                    <a:pt x="31258" y="18079"/>
                  </a:lnTo>
                  <a:lnTo>
                    <a:pt x="31258" y="17711"/>
                  </a:lnTo>
                  <a:lnTo>
                    <a:pt x="31045" y="17405"/>
                  </a:lnTo>
                  <a:lnTo>
                    <a:pt x="30620" y="17221"/>
                  </a:lnTo>
                  <a:lnTo>
                    <a:pt x="30124" y="17037"/>
                  </a:lnTo>
                  <a:lnTo>
                    <a:pt x="29698" y="16976"/>
                  </a:lnTo>
                  <a:lnTo>
                    <a:pt x="29202" y="16976"/>
                  </a:lnTo>
                  <a:lnTo>
                    <a:pt x="28777" y="16608"/>
                  </a:lnTo>
                  <a:lnTo>
                    <a:pt x="28777" y="16363"/>
                  </a:lnTo>
                  <a:lnTo>
                    <a:pt x="28706" y="16057"/>
                  </a:lnTo>
                  <a:lnTo>
                    <a:pt x="28422" y="15383"/>
                  </a:lnTo>
                  <a:lnTo>
                    <a:pt x="27926" y="14892"/>
                  </a:lnTo>
                  <a:lnTo>
                    <a:pt x="27359" y="14525"/>
                  </a:lnTo>
                  <a:lnTo>
                    <a:pt x="26367" y="14341"/>
                  </a:lnTo>
                  <a:lnTo>
                    <a:pt x="25516" y="14218"/>
                  </a:lnTo>
                  <a:lnTo>
                    <a:pt x="24524" y="13973"/>
                  </a:lnTo>
                  <a:lnTo>
                    <a:pt x="23673" y="13789"/>
                  </a:lnTo>
                  <a:lnTo>
                    <a:pt x="22965" y="13667"/>
                  </a:lnTo>
                  <a:lnTo>
                    <a:pt x="22468" y="13605"/>
                  </a:lnTo>
                  <a:lnTo>
                    <a:pt x="21547" y="13115"/>
                  </a:lnTo>
                  <a:lnTo>
                    <a:pt x="21051" y="12931"/>
                  </a:lnTo>
                  <a:lnTo>
                    <a:pt x="20271" y="13115"/>
                  </a:lnTo>
                  <a:lnTo>
                    <a:pt x="19279" y="12625"/>
                  </a:lnTo>
                  <a:lnTo>
                    <a:pt x="18924" y="12502"/>
                  </a:lnTo>
                  <a:lnTo>
                    <a:pt x="18641" y="12686"/>
                  </a:lnTo>
                  <a:lnTo>
                    <a:pt x="18499" y="13115"/>
                  </a:lnTo>
                  <a:lnTo>
                    <a:pt x="18216" y="13605"/>
                  </a:lnTo>
                  <a:lnTo>
                    <a:pt x="17861" y="14096"/>
                  </a:lnTo>
                  <a:lnTo>
                    <a:pt x="17294" y="14279"/>
                  </a:lnTo>
                  <a:lnTo>
                    <a:pt x="16798" y="14096"/>
                  </a:lnTo>
                  <a:lnTo>
                    <a:pt x="16302" y="13850"/>
                  </a:lnTo>
                  <a:lnTo>
                    <a:pt x="16018" y="13973"/>
                  </a:lnTo>
                  <a:lnTo>
                    <a:pt x="15806" y="14034"/>
                  </a:lnTo>
                  <a:lnTo>
                    <a:pt x="15593" y="14218"/>
                  </a:lnTo>
                  <a:lnTo>
                    <a:pt x="15239" y="14341"/>
                  </a:lnTo>
                  <a:lnTo>
                    <a:pt x="14743" y="14341"/>
                  </a:lnTo>
                  <a:lnTo>
                    <a:pt x="14672" y="14218"/>
                  </a:lnTo>
                  <a:lnTo>
                    <a:pt x="14672" y="14034"/>
                  </a:lnTo>
                  <a:lnTo>
                    <a:pt x="14743" y="13789"/>
                  </a:lnTo>
                  <a:lnTo>
                    <a:pt x="14813" y="13421"/>
                  </a:lnTo>
                  <a:lnTo>
                    <a:pt x="14955" y="13176"/>
                  </a:lnTo>
                  <a:lnTo>
                    <a:pt x="15026" y="12992"/>
                  </a:lnTo>
                  <a:lnTo>
                    <a:pt x="15026" y="12870"/>
                  </a:lnTo>
                  <a:lnTo>
                    <a:pt x="14743" y="12870"/>
                  </a:lnTo>
                  <a:lnTo>
                    <a:pt x="14530" y="12931"/>
                  </a:lnTo>
                  <a:lnTo>
                    <a:pt x="14246" y="13115"/>
                  </a:lnTo>
                  <a:lnTo>
                    <a:pt x="13892" y="13605"/>
                  </a:lnTo>
                  <a:lnTo>
                    <a:pt x="13750" y="13973"/>
                  </a:lnTo>
                  <a:lnTo>
                    <a:pt x="13750" y="14341"/>
                  </a:lnTo>
                  <a:lnTo>
                    <a:pt x="13608" y="14525"/>
                  </a:lnTo>
                  <a:lnTo>
                    <a:pt x="13467" y="14708"/>
                  </a:lnTo>
                  <a:lnTo>
                    <a:pt x="13183" y="14892"/>
                  </a:lnTo>
                  <a:lnTo>
                    <a:pt x="12900" y="15137"/>
                  </a:lnTo>
                  <a:lnTo>
                    <a:pt x="12687" y="15199"/>
                  </a:lnTo>
                  <a:lnTo>
                    <a:pt x="14176" y="15199"/>
                  </a:lnTo>
                  <a:lnTo>
                    <a:pt x="14246" y="15260"/>
                  </a:lnTo>
                  <a:lnTo>
                    <a:pt x="14246" y="15444"/>
                  </a:lnTo>
                  <a:lnTo>
                    <a:pt x="14176" y="15628"/>
                  </a:lnTo>
                  <a:lnTo>
                    <a:pt x="14176" y="15812"/>
                  </a:lnTo>
                  <a:lnTo>
                    <a:pt x="14105" y="16057"/>
                  </a:lnTo>
                  <a:lnTo>
                    <a:pt x="13396" y="16608"/>
                  </a:lnTo>
                  <a:lnTo>
                    <a:pt x="12829" y="16976"/>
                  </a:lnTo>
                  <a:lnTo>
                    <a:pt x="12262" y="17037"/>
                  </a:lnTo>
                  <a:lnTo>
                    <a:pt x="11907" y="16976"/>
                  </a:lnTo>
                  <a:lnTo>
                    <a:pt x="11766" y="16792"/>
                  </a:lnTo>
                  <a:lnTo>
                    <a:pt x="11624" y="16608"/>
                  </a:lnTo>
                  <a:lnTo>
                    <a:pt x="11482" y="16486"/>
                  </a:lnTo>
                  <a:lnTo>
                    <a:pt x="11340" y="16302"/>
                  </a:lnTo>
                  <a:lnTo>
                    <a:pt x="11128" y="16241"/>
                  </a:lnTo>
                  <a:lnTo>
                    <a:pt x="10844" y="16363"/>
                  </a:lnTo>
                  <a:lnTo>
                    <a:pt x="10490" y="16792"/>
                  </a:lnTo>
                  <a:lnTo>
                    <a:pt x="9923" y="17405"/>
                  </a:lnTo>
                  <a:lnTo>
                    <a:pt x="9001" y="17957"/>
                  </a:lnTo>
                  <a:lnTo>
                    <a:pt x="8363" y="18202"/>
                  </a:lnTo>
                  <a:lnTo>
                    <a:pt x="7867" y="18140"/>
                  </a:lnTo>
                  <a:lnTo>
                    <a:pt x="7513" y="17957"/>
                  </a:lnTo>
                  <a:lnTo>
                    <a:pt x="7158" y="17895"/>
                  </a:lnTo>
                  <a:lnTo>
                    <a:pt x="6875" y="17895"/>
                  </a:lnTo>
                  <a:lnTo>
                    <a:pt x="6308" y="18140"/>
                  </a:lnTo>
                  <a:lnTo>
                    <a:pt x="5457" y="18508"/>
                  </a:lnTo>
                  <a:lnTo>
                    <a:pt x="4465" y="18753"/>
                  </a:lnTo>
                  <a:lnTo>
                    <a:pt x="3827" y="18876"/>
                  </a:lnTo>
                  <a:lnTo>
                    <a:pt x="3614" y="18876"/>
                  </a:lnTo>
                  <a:lnTo>
                    <a:pt x="3402" y="18815"/>
                  </a:lnTo>
                  <a:lnTo>
                    <a:pt x="3331" y="18631"/>
                  </a:lnTo>
                  <a:lnTo>
                    <a:pt x="3331" y="18324"/>
                  </a:lnTo>
                  <a:lnTo>
                    <a:pt x="3402" y="18202"/>
                  </a:lnTo>
                  <a:lnTo>
                    <a:pt x="3473" y="18079"/>
                  </a:lnTo>
                  <a:lnTo>
                    <a:pt x="3614" y="18079"/>
                  </a:lnTo>
                  <a:lnTo>
                    <a:pt x="4111" y="17957"/>
                  </a:lnTo>
                  <a:lnTo>
                    <a:pt x="4678" y="17650"/>
                  </a:lnTo>
                  <a:lnTo>
                    <a:pt x="5316" y="17405"/>
                  </a:lnTo>
                  <a:lnTo>
                    <a:pt x="6308" y="16915"/>
                  </a:lnTo>
                  <a:lnTo>
                    <a:pt x="7088" y="16547"/>
                  </a:lnTo>
                  <a:lnTo>
                    <a:pt x="7796" y="16241"/>
                  </a:lnTo>
                  <a:lnTo>
                    <a:pt x="8363" y="16057"/>
                  </a:lnTo>
                  <a:lnTo>
                    <a:pt x="8647" y="15873"/>
                  </a:lnTo>
                  <a:lnTo>
                    <a:pt x="8860" y="15689"/>
                  </a:lnTo>
                  <a:lnTo>
                    <a:pt x="9143" y="15566"/>
                  </a:lnTo>
                  <a:lnTo>
                    <a:pt x="9356" y="15383"/>
                  </a:lnTo>
                  <a:lnTo>
                    <a:pt x="9427" y="15137"/>
                  </a:lnTo>
                  <a:lnTo>
                    <a:pt x="9356" y="14954"/>
                  </a:lnTo>
                  <a:lnTo>
                    <a:pt x="9143" y="14770"/>
                  </a:lnTo>
                  <a:lnTo>
                    <a:pt x="8718" y="14770"/>
                  </a:lnTo>
                  <a:lnTo>
                    <a:pt x="8434" y="14892"/>
                  </a:lnTo>
                  <a:lnTo>
                    <a:pt x="8222" y="14954"/>
                  </a:lnTo>
                  <a:lnTo>
                    <a:pt x="8151" y="15015"/>
                  </a:lnTo>
                  <a:lnTo>
                    <a:pt x="7938" y="15137"/>
                  </a:lnTo>
                  <a:lnTo>
                    <a:pt x="7017" y="14279"/>
                  </a:lnTo>
                  <a:lnTo>
                    <a:pt x="6875" y="14279"/>
                  </a:lnTo>
                  <a:lnTo>
                    <a:pt x="6804" y="14341"/>
                  </a:lnTo>
                  <a:lnTo>
                    <a:pt x="6591" y="14463"/>
                  </a:lnTo>
                  <a:lnTo>
                    <a:pt x="6379" y="14770"/>
                  </a:lnTo>
                  <a:lnTo>
                    <a:pt x="6308" y="14892"/>
                  </a:lnTo>
                  <a:lnTo>
                    <a:pt x="6308" y="14954"/>
                  </a:lnTo>
                  <a:lnTo>
                    <a:pt x="6095" y="14954"/>
                  </a:lnTo>
                  <a:lnTo>
                    <a:pt x="6024" y="14892"/>
                  </a:lnTo>
                  <a:lnTo>
                    <a:pt x="5812" y="14770"/>
                  </a:lnTo>
                  <a:lnTo>
                    <a:pt x="5741" y="14647"/>
                  </a:lnTo>
                  <a:lnTo>
                    <a:pt x="5528" y="14463"/>
                  </a:lnTo>
                  <a:lnTo>
                    <a:pt x="5528" y="13360"/>
                  </a:lnTo>
                  <a:lnTo>
                    <a:pt x="5316" y="13176"/>
                  </a:lnTo>
                  <a:lnTo>
                    <a:pt x="5032" y="13176"/>
                  </a:lnTo>
                  <a:lnTo>
                    <a:pt x="4961" y="13299"/>
                  </a:lnTo>
                  <a:lnTo>
                    <a:pt x="4890" y="13421"/>
                  </a:lnTo>
                  <a:lnTo>
                    <a:pt x="4678" y="13667"/>
                  </a:lnTo>
                  <a:lnTo>
                    <a:pt x="4252" y="13973"/>
                  </a:lnTo>
                  <a:lnTo>
                    <a:pt x="3827" y="14096"/>
                  </a:lnTo>
                  <a:lnTo>
                    <a:pt x="3473" y="14218"/>
                  </a:lnTo>
                  <a:lnTo>
                    <a:pt x="3331" y="14034"/>
                  </a:lnTo>
                  <a:lnTo>
                    <a:pt x="3118" y="13667"/>
                  </a:lnTo>
                  <a:lnTo>
                    <a:pt x="2622" y="13299"/>
                  </a:lnTo>
                  <a:lnTo>
                    <a:pt x="2126" y="12747"/>
                  </a:lnTo>
                  <a:lnTo>
                    <a:pt x="1772" y="12257"/>
                  </a:lnTo>
                  <a:lnTo>
                    <a:pt x="1630" y="12012"/>
                  </a:lnTo>
                  <a:lnTo>
                    <a:pt x="1630" y="11828"/>
                  </a:lnTo>
                  <a:lnTo>
                    <a:pt x="1984" y="11583"/>
                  </a:lnTo>
                  <a:lnTo>
                    <a:pt x="2126" y="11521"/>
                  </a:lnTo>
                  <a:lnTo>
                    <a:pt x="2551" y="11154"/>
                  </a:lnTo>
                  <a:lnTo>
                    <a:pt x="2835" y="11031"/>
                  </a:lnTo>
                  <a:lnTo>
                    <a:pt x="3614" y="10602"/>
                  </a:lnTo>
                  <a:lnTo>
                    <a:pt x="4465" y="10418"/>
                  </a:lnTo>
                  <a:lnTo>
                    <a:pt x="5670" y="10418"/>
                  </a:lnTo>
                  <a:lnTo>
                    <a:pt x="5953" y="10357"/>
                  </a:lnTo>
                  <a:lnTo>
                    <a:pt x="6095" y="10173"/>
                  </a:lnTo>
                  <a:lnTo>
                    <a:pt x="6308" y="9928"/>
                  </a:lnTo>
                  <a:lnTo>
                    <a:pt x="6520" y="9560"/>
                  </a:lnTo>
                  <a:lnTo>
                    <a:pt x="6520" y="9438"/>
                  </a:lnTo>
                  <a:lnTo>
                    <a:pt x="6379" y="9315"/>
                  </a:lnTo>
                  <a:lnTo>
                    <a:pt x="5741" y="9315"/>
                  </a:lnTo>
                  <a:lnTo>
                    <a:pt x="5457" y="9438"/>
                  </a:lnTo>
                  <a:lnTo>
                    <a:pt x="5032" y="9560"/>
                  </a:lnTo>
                  <a:lnTo>
                    <a:pt x="4607" y="9805"/>
                  </a:lnTo>
                  <a:lnTo>
                    <a:pt x="4111" y="9928"/>
                  </a:lnTo>
                  <a:lnTo>
                    <a:pt x="3189" y="9928"/>
                  </a:lnTo>
                  <a:lnTo>
                    <a:pt x="2551" y="9805"/>
                  </a:lnTo>
                  <a:lnTo>
                    <a:pt x="1772" y="9683"/>
                  </a:lnTo>
                  <a:lnTo>
                    <a:pt x="1063" y="9438"/>
                  </a:lnTo>
                  <a:lnTo>
                    <a:pt x="779" y="9254"/>
                  </a:lnTo>
                  <a:lnTo>
                    <a:pt x="425" y="8764"/>
                  </a:lnTo>
                  <a:lnTo>
                    <a:pt x="212" y="8580"/>
                  </a:lnTo>
                  <a:lnTo>
                    <a:pt x="141" y="8396"/>
                  </a:lnTo>
                  <a:lnTo>
                    <a:pt x="0" y="8335"/>
                  </a:lnTo>
                  <a:lnTo>
                    <a:pt x="0" y="8212"/>
                  </a:lnTo>
                  <a:lnTo>
                    <a:pt x="212" y="8151"/>
                  </a:lnTo>
                  <a:lnTo>
                    <a:pt x="779" y="7967"/>
                  </a:lnTo>
                  <a:lnTo>
                    <a:pt x="1559" y="7844"/>
                  </a:lnTo>
                  <a:lnTo>
                    <a:pt x="2409" y="7660"/>
                  </a:lnTo>
                  <a:lnTo>
                    <a:pt x="3331" y="7231"/>
                  </a:lnTo>
                  <a:lnTo>
                    <a:pt x="3827" y="7660"/>
                  </a:lnTo>
                  <a:lnTo>
                    <a:pt x="4678" y="8089"/>
                  </a:lnTo>
                  <a:lnTo>
                    <a:pt x="5741" y="8212"/>
                  </a:lnTo>
                  <a:lnTo>
                    <a:pt x="6095" y="8212"/>
                  </a:lnTo>
                  <a:lnTo>
                    <a:pt x="6237" y="8089"/>
                  </a:lnTo>
                  <a:lnTo>
                    <a:pt x="6237" y="7844"/>
                  </a:lnTo>
                  <a:lnTo>
                    <a:pt x="6024" y="7538"/>
                  </a:lnTo>
                  <a:lnTo>
                    <a:pt x="5670" y="7231"/>
                  </a:lnTo>
                  <a:lnTo>
                    <a:pt x="5245" y="7048"/>
                  </a:lnTo>
                  <a:lnTo>
                    <a:pt x="5032" y="7048"/>
                  </a:lnTo>
                  <a:lnTo>
                    <a:pt x="4890" y="6986"/>
                  </a:lnTo>
                  <a:lnTo>
                    <a:pt x="4678" y="6986"/>
                  </a:lnTo>
                  <a:lnTo>
                    <a:pt x="4111" y="6618"/>
                  </a:lnTo>
                  <a:lnTo>
                    <a:pt x="3685" y="6496"/>
                  </a:lnTo>
                  <a:lnTo>
                    <a:pt x="2906" y="6373"/>
                  </a:lnTo>
                  <a:lnTo>
                    <a:pt x="2551" y="6373"/>
                  </a:lnTo>
                  <a:lnTo>
                    <a:pt x="2268" y="6312"/>
                  </a:lnTo>
                  <a:lnTo>
                    <a:pt x="2055" y="6251"/>
                  </a:lnTo>
                  <a:lnTo>
                    <a:pt x="1842" y="5883"/>
                  </a:lnTo>
                  <a:lnTo>
                    <a:pt x="1842" y="5699"/>
                  </a:lnTo>
                  <a:lnTo>
                    <a:pt x="1772" y="5638"/>
                  </a:lnTo>
                  <a:lnTo>
                    <a:pt x="1772" y="5270"/>
                  </a:lnTo>
                  <a:lnTo>
                    <a:pt x="2055" y="5025"/>
                  </a:lnTo>
                  <a:lnTo>
                    <a:pt x="2339" y="4902"/>
                  </a:lnTo>
                  <a:lnTo>
                    <a:pt x="2551" y="4780"/>
                  </a:lnTo>
                  <a:lnTo>
                    <a:pt x="2835" y="4719"/>
                  </a:lnTo>
                  <a:lnTo>
                    <a:pt x="3047" y="4596"/>
                  </a:lnTo>
                  <a:lnTo>
                    <a:pt x="3898" y="4596"/>
                  </a:lnTo>
                  <a:lnTo>
                    <a:pt x="4111" y="4535"/>
                  </a:lnTo>
                  <a:lnTo>
                    <a:pt x="4394" y="4535"/>
                  </a:lnTo>
                  <a:lnTo>
                    <a:pt x="4465" y="4473"/>
                  </a:lnTo>
                  <a:lnTo>
                    <a:pt x="4607" y="4473"/>
                  </a:lnTo>
                  <a:lnTo>
                    <a:pt x="4748" y="4351"/>
                  </a:lnTo>
                  <a:lnTo>
                    <a:pt x="5316" y="4228"/>
                  </a:lnTo>
                  <a:lnTo>
                    <a:pt x="5953" y="3983"/>
                  </a:lnTo>
                  <a:lnTo>
                    <a:pt x="6520" y="3799"/>
                  </a:lnTo>
                  <a:lnTo>
                    <a:pt x="6804" y="3799"/>
                  </a:lnTo>
                  <a:lnTo>
                    <a:pt x="7158" y="3861"/>
                  </a:lnTo>
                  <a:lnTo>
                    <a:pt x="7655" y="3799"/>
                  </a:lnTo>
                  <a:lnTo>
                    <a:pt x="8222" y="3677"/>
                  </a:lnTo>
                  <a:lnTo>
                    <a:pt x="8718" y="3554"/>
                  </a:lnTo>
                  <a:lnTo>
                    <a:pt x="8930" y="3432"/>
                  </a:lnTo>
                  <a:lnTo>
                    <a:pt x="9143" y="3309"/>
                  </a:lnTo>
                  <a:lnTo>
                    <a:pt x="9356" y="3003"/>
                  </a:lnTo>
                  <a:lnTo>
                    <a:pt x="9497" y="2696"/>
                  </a:lnTo>
                  <a:lnTo>
                    <a:pt x="9639" y="2635"/>
                  </a:lnTo>
                  <a:lnTo>
                    <a:pt x="9639" y="2512"/>
                  </a:lnTo>
                  <a:lnTo>
                    <a:pt x="9710" y="2512"/>
                  </a:lnTo>
                  <a:lnTo>
                    <a:pt x="9781" y="2635"/>
                  </a:lnTo>
                  <a:lnTo>
                    <a:pt x="10206" y="2757"/>
                  </a:lnTo>
                  <a:lnTo>
                    <a:pt x="10490" y="2941"/>
                  </a:lnTo>
                  <a:lnTo>
                    <a:pt x="10844" y="3309"/>
                  </a:lnTo>
                  <a:lnTo>
                    <a:pt x="11553" y="3309"/>
                  </a:lnTo>
                  <a:lnTo>
                    <a:pt x="11907" y="3125"/>
                  </a:lnTo>
                  <a:lnTo>
                    <a:pt x="12262" y="3125"/>
                  </a:lnTo>
                  <a:lnTo>
                    <a:pt x="12545" y="3186"/>
                  </a:lnTo>
                  <a:lnTo>
                    <a:pt x="12829" y="3186"/>
                  </a:lnTo>
                  <a:lnTo>
                    <a:pt x="13112" y="3309"/>
                  </a:lnTo>
                  <a:lnTo>
                    <a:pt x="13325" y="3309"/>
                  </a:lnTo>
                  <a:lnTo>
                    <a:pt x="13467" y="3370"/>
                  </a:lnTo>
                  <a:lnTo>
                    <a:pt x="13750" y="3370"/>
                  </a:lnTo>
                  <a:lnTo>
                    <a:pt x="14246" y="3309"/>
                  </a:lnTo>
                  <a:lnTo>
                    <a:pt x="15451" y="3125"/>
                  </a:lnTo>
                  <a:lnTo>
                    <a:pt x="15877" y="3125"/>
                  </a:lnTo>
                  <a:lnTo>
                    <a:pt x="16585" y="3309"/>
                  </a:lnTo>
                  <a:lnTo>
                    <a:pt x="17932" y="3799"/>
                  </a:lnTo>
                  <a:lnTo>
                    <a:pt x="18428" y="3861"/>
                  </a:lnTo>
                  <a:lnTo>
                    <a:pt x="18924" y="3861"/>
                  </a:lnTo>
                  <a:lnTo>
                    <a:pt x="19704" y="3799"/>
                  </a:lnTo>
                  <a:lnTo>
                    <a:pt x="20555" y="3677"/>
                  </a:lnTo>
                  <a:lnTo>
                    <a:pt x="21405" y="3554"/>
                  </a:lnTo>
                  <a:lnTo>
                    <a:pt x="22114" y="3432"/>
                  </a:lnTo>
                  <a:lnTo>
                    <a:pt x="22468" y="3370"/>
                  </a:lnTo>
                  <a:lnTo>
                    <a:pt x="22823" y="3554"/>
                  </a:lnTo>
                  <a:lnTo>
                    <a:pt x="23744" y="4228"/>
                  </a:lnTo>
                  <a:lnTo>
                    <a:pt x="24311" y="4535"/>
                  </a:lnTo>
                  <a:lnTo>
                    <a:pt x="24949" y="4535"/>
                  </a:lnTo>
                  <a:lnTo>
                    <a:pt x="25587" y="4473"/>
                  </a:lnTo>
                  <a:lnTo>
                    <a:pt x="26012" y="4535"/>
                  </a:lnTo>
                  <a:lnTo>
                    <a:pt x="26792" y="4902"/>
                  </a:lnTo>
                  <a:lnTo>
                    <a:pt x="26863" y="4902"/>
                  </a:lnTo>
                  <a:lnTo>
                    <a:pt x="27076" y="4964"/>
                  </a:lnTo>
                  <a:lnTo>
                    <a:pt x="27643" y="5454"/>
                  </a:lnTo>
                  <a:lnTo>
                    <a:pt x="27855" y="5577"/>
                  </a:lnTo>
                  <a:lnTo>
                    <a:pt x="28210" y="5393"/>
                  </a:lnTo>
                  <a:lnTo>
                    <a:pt x="28493" y="5209"/>
                  </a:lnTo>
                  <a:lnTo>
                    <a:pt x="28706" y="5025"/>
                  </a:lnTo>
                  <a:lnTo>
                    <a:pt x="28989" y="4902"/>
                  </a:lnTo>
                  <a:lnTo>
                    <a:pt x="29060" y="4719"/>
                  </a:lnTo>
                  <a:lnTo>
                    <a:pt x="29202" y="4596"/>
                  </a:lnTo>
                  <a:lnTo>
                    <a:pt x="29202" y="4473"/>
                  </a:lnTo>
                  <a:lnTo>
                    <a:pt x="29273" y="4473"/>
                  </a:lnTo>
                  <a:lnTo>
                    <a:pt x="29486" y="4351"/>
                  </a:lnTo>
                  <a:lnTo>
                    <a:pt x="30053" y="4351"/>
                  </a:lnTo>
                  <a:lnTo>
                    <a:pt x="30761" y="4535"/>
                  </a:lnTo>
                  <a:lnTo>
                    <a:pt x="31683" y="4596"/>
                  </a:lnTo>
                  <a:lnTo>
                    <a:pt x="32392" y="4596"/>
                  </a:lnTo>
                  <a:lnTo>
                    <a:pt x="32746" y="4473"/>
                  </a:lnTo>
                  <a:lnTo>
                    <a:pt x="33030" y="4290"/>
                  </a:lnTo>
                  <a:lnTo>
                    <a:pt x="33668" y="4044"/>
                  </a:lnTo>
                  <a:lnTo>
                    <a:pt x="34305" y="3983"/>
                  </a:lnTo>
                  <a:lnTo>
                    <a:pt x="34873" y="4106"/>
                  </a:lnTo>
                  <a:lnTo>
                    <a:pt x="35369" y="4290"/>
                  </a:lnTo>
                  <a:lnTo>
                    <a:pt x="35794" y="4351"/>
                  </a:lnTo>
                  <a:lnTo>
                    <a:pt x="35865" y="4290"/>
                  </a:lnTo>
                  <a:lnTo>
                    <a:pt x="36077" y="4228"/>
                  </a:lnTo>
                  <a:lnTo>
                    <a:pt x="36361" y="3983"/>
                  </a:lnTo>
                  <a:lnTo>
                    <a:pt x="36432" y="3983"/>
                  </a:lnTo>
                  <a:lnTo>
                    <a:pt x="36574" y="3861"/>
                  </a:lnTo>
                  <a:lnTo>
                    <a:pt x="36645" y="3983"/>
                  </a:lnTo>
                  <a:lnTo>
                    <a:pt x="36715" y="4106"/>
                  </a:lnTo>
                  <a:lnTo>
                    <a:pt x="36857" y="4351"/>
                  </a:lnTo>
                  <a:lnTo>
                    <a:pt x="37070" y="4535"/>
                  </a:lnTo>
                  <a:lnTo>
                    <a:pt x="37141" y="4719"/>
                  </a:lnTo>
                  <a:lnTo>
                    <a:pt x="37212" y="4780"/>
                  </a:lnTo>
                  <a:lnTo>
                    <a:pt x="37212" y="4902"/>
                  </a:lnTo>
                  <a:lnTo>
                    <a:pt x="37424" y="4780"/>
                  </a:lnTo>
                  <a:lnTo>
                    <a:pt x="37779" y="4473"/>
                  </a:lnTo>
                  <a:lnTo>
                    <a:pt x="37991" y="4351"/>
                  </a:lnTo>
                  <a:lnTo>
                    <a:pt x="38275" y="4228"/>
                  </a:lnTo>
                  <a:lnTo>
                    <a:pt x="38487" y="4106"/>
                  </a:lnTo>
                  <a:lnTo>
                    <a:pt x="39054" y="4106"/>
                  </a:lnTo>
                  <a:lnTo>
                    <a:pt x="39763" y="4228"/>
                  </a:lnTo>
                  <a:lnTo>
                    <a:pt x="41677" y="4228"/>
                  </a:lnTo>
                  <a:lnTo>
                    <a:pt x="42244" y="4290"/>
                  </a:lnTo>
                  <a:lnTo>
                    <a:pt x="42953" y="4473"/>
                  </a:lnTo>
                  <a:lnTo>
                    <a:pt x="43307" y="4719"/>
                  </a:lnTo>
                  <a:lnTo>
                    <a:pt x="43803" y="4902"/>
                  </a:lnTo>
                  <a:lnTo>
                    <a:pt x="44370" y="5025"/>
                  </a:lnTo>
                  <a:lnTo>
                    <a:pt x="45079" y="5148"/>
                  </a:lnTo>
                  <a:lnTo>
                    <a:pt x="45575" y="5393"/>
                  </a:lnTo>
                  <a:lnTo>
                    <a:pt x="45788" y="5454"/>
                  </a:lnTo>
                  <a:lnTo>
                    <a:pt x="46213" y="5454"/>
                  </a:lnTo>
                  <a:lnTo>
                    <a:pt x="46568" y="5209"/>
                  </a:lnTo>
                  <a:lnTo>
                    <a:pt x="46639" y="5025"/>
                  </a:lnTo>
                  <a:lnTo>
                    <a:pt x="46639" y="4964"/>
                  </a:lnTo>
                  <a:lnTo>
                    <a:pt x="46568" y="4902"/>
                  </a:lnTo>
                  <a:lnTo>
                    <a:pt x="46142" y="4719"/>
                  </a:lnTo>
                  <a:lnTo>
                    <a:pt x="45788" y="4351"/>
                  </a:lnTo>
                  <a:lnTo>
                    <a:pt x="45575" y="4290"/>
                  </a:lnTo>
                  <a:lnTo>
                    <a:pt x="45363" y="3983"/>
                  </a:lnTo>
                  <a:lnTo>
                    <a:pt x="45079" y="3615"/>
                  </a:lnTo>
                  <a:lnTo>
                    <a:pt x="44300" y="2757"/>
                  </a:lnTo>
                  <a:lnTo>
                    <a:pt x="44087" y="2512"/>
                  </a:lnTo>
                  <a:lnTo>
                    <a:pt x="43945" y="2328"/>
                  </a:lnTo>
                  <a:lnTo>
                    <a:pt x="43733" y="2451"/>
                  </a:lnTo>
                  <a:lnTo>
                    <a:pt x="43662" y="2635"/>
                  </a:lnTo>
                  <a:lnTo>
                    <a:pt x="43449" y="2880"/>
                  </a:lnTo>
                  <a:lnTo>
                    <a:pt x="43024" y="3309"/>
                  </a:lnTo>
                  <a:lnTo>
                    <a:pt x="42457" y="3432"/>
                  </a:lnTo>
                  <a:lnTo>
                    <a:pt x="40756" y="3615"/>
                  </a:lnTo>
                  <a:lnTo>
                    <a:pt x="40118" y="3615"/>
                  </a:lnTo>
                  <a:lnTo>
                    <a:pt x="39834" y="3432"/>
                  </a:lnTo>
                  <a:lnTo>
                    <a:pt x="39621" y="3186"/>
                  </a:lnTo>
                  <a:lnTo>
                    <a:pt x="39338" y="2941"/>
                  </a:lnTo>
                  <a:lnTo>
                    <a:pt x="38771" y="2880"/>
                  </a:lnTo>
                  <a:lnTo>
                    <a:pt x="38417" y="2757"/>
                  </a:lnTo>
                  <a:lnTo>
                    <a:pt x="38133" y="2757"/>
                  </a:lnTo>
                  <a:lnTo>
                    <a:pt x="37920" y="2696"/>
                  </a:lnTo>
                  <a:lnTo>
                    <a:pt x="37779" y="2635"/>
                  </a:lnTo>
                  <a:lnTo>
                    <a:pt x="37920" y="2512"/>
                  </a:lnTo>
                  <a:lnTo>
                    <a:pt x="37920" y="2451"/>
                  </a:lnTo>
                  <a:lnTo>
                    <a:pt x="37991" y="2328"/>
                  </a:lnTo>
                  <a:lnTo>
                    <a:pt x="38204" y="2267"/>
                  </a:lnTo>
                  <a:lnTo>
                    <a:pt x="38275" y="2267"/>
                  </a:lnTo>
                  <a:lnTo>
                    <a:pt x="38558" y="2083"/>
                  </a:lnTo>
                  <a:lnTo>
                    <a:pt x="38913" y="1777"/>
                  </a:lnTo>
                  <a:lnTo>
                    <a:pt x="39267" y="735"/>
                  </a:lnTo>
                  <a:lnTo>
                    <a:pt x="39480" y="490"/>
                  </a:lnTo>
                  <a:lnTo>
                    <a:pt x="39763" y="367"/>
                  </a:lnTo>
                  <a:lnTo>
                    <a:pt x="40330" y="367"/>
                  </a:lnTo>
                  <a:lnTo>
                    <a:pt x="41039" y="429"/>
                  </a:lnTo>
                  <a:lnTo>
                    <a:pt x="41677" y="429"/>
                  </a:lnTo>
                  <a:lnTo>
                    <a:pt x="42173" y="367"/>
                  </a:lnTo>
                  <a:lnTo>
                    <a:pt x="42740" y="367"/>
                  </a:lnTo>
                  <a:lnTo>
                    <a:pt x="43449" y="429"/>
                  </a:lnTo>
                  <a:lnTo>
                    <a:pt x="44016" y="367"/>
                  </a:lnTo>
                  <a:lnTo>
                    <a:pt x="44370" y="183"/>
                  </a:lnTo>
                  <a:lnTo>
                    <a:pt x="44867"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2" name="Shape 302"/>
            <p:cNvSpPr/>
            <p:nvPr/>
          </p:nvSpPr>
          <p:spPr>
            <a:xfrm>
              <a:off x="-3179998" y="1791091"/>
              <a:ext cx="24434" cy="16799"/>
            </a:xfrm>
            <a:custGeom>
              <a:pathLst>
                <a:path extrusionOk="0" h="120000" w="120000">
                  <a:moveTo>
                    <a:pt x="52500" y="0"/>
                  </a:moveTo>
                  <a:lnTo>
                    <a:pt x="82500" y="21818"/>
                  </a:lnTo>
                  <a:lnTo>
                    <a:pt x="120000" y="43636"/>
                  </a:lnTo>
                  <a:lnTo>
                    <a:pt x="120000" y="109090"/>
                  </a:lnTo>
                  <a:lnTo>
                    <a:pt x="112500" y="120000"/>
                  </a:lnTo>
                  <a:lnTo>
                    <a:pt x="67500" y="120000"/>
                  </a:lnTo>
                  <a:lnTo>
                    <a:pt x="37500" y="109090"/>
                  </a:lnTo>
                  <a:lnTo>
                    <a:pt x="22500" y="87272"/>
                  </a:lnTo>
                  <a:lnTo>
                    <a:pt x="0" y="65454"/>
                  </a:lnTo>
                  <a:lnTo>
                    <a:pt x="0" y="43636"/>
                  </a:lnTo>
                  <a:lnTo>
                    <a:pt x="30000" y="21818"/>
                  </a:lnTo>
                  <a:lnTo>
                    <a:pt x="5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3" name="Shape 303"/>
            <p:cNvSpPr/>
            <p:nvPr/>
          </p:nvSpPr>
          <p:spPr>
            <a:xfrm>
              <a:off x="-3123495" y="1810944"/>
              <a:ext cx="22908" cy="16799"/>
            </a:xfrm>
            <a:custGeom>
              <a:pathLst>
                <a:path extrusionOk="0" h="120000" w="120000">
                  <a:moveTo>
                    <a:pt x="40000" y="0"/>
                  </a:moveTo>
                  <a:lnTo>
                    <a:pt x="96000" y="0"/>
                  </a:lnTo>
                  <a:lnTo>
                    <a:pt x="104000" y="10909"/>
                  </a:lnTo>
                  <a:lnTo>
                    <a:pt x="120000" y="43636"/>
                  </a:lnTo>
                  <a:lnTo>
                    <a:pt x="120000" y="98181"/>
                  </a:lnTo>
                  <a:lnTo>
                    <a:pt x="96000" y="120000"/>
                  </a:lnTo>
                  <a:lnTo>
                    <a:pt x="56000" y="120000"/>
                  </a:lnTo>
                  <a:lnTo>
                    <a:pt x="8000" y="87272"/>
                  </a:lnTo>
                  <a:lnTo>
                    <a:pt x="0" y="54545"/>
                  </a:lnTo>
                  <a:lnTo>
                    <a:pt x="8000" y="43636"/>
                  </a:lnTo>
                  <a:lnTo>
                    <a:pt x="24000" y="10909"/>
                  </a:lnTo>
                  <a:lnTo>
                    <a:pt x="4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4" name="Shape 304"/>
            <p:cNvSpPr/>
            <p:nvPr/>
          </p:nvSpPr>
          <p:spPr>
            <a:xfrm>
              <a:off x="-3934401" y="1449010"/>
              <a:ext cx="334443" cy="93156"/>
            </a:xfrm>
            <a:custGeom>
              <a:pathLst>
                <a:path extrusionOk="0" h="120000" w="120000">
                  <a:moveTo>
                    <a:pt x="35616" y="0"/>
                  </a:moveTo>
                  <a:lnTo>
                    <a:pt x="40547" y="0"/>
                  </a:lnTo>
                  <a:lnTo>
                    <a:pt x="44383" y="7868"/>
                  </a:lnTo>
                  <a:lnTo>
                    <a:pt x="46575" y="15737"/>
                  </a:lnTo>
                  <a:lnTo>
                    <a:pt x="47123" y="23606"/>
                  </a:lnTo>
                  <a:lnTo>
                    <a:pt x="49315" y="29508"/>
                  </a:lnTo>
                  <a:lnTo>
                    <a:pt x="54794" y="31475"/>
                  </a:lnTo>
                  <a:lnTo>
                    <a:pt x="60821" y="33442"/>
                  </a:lnTo>
                  <a:lnTo>
                    <a:pt x="65205" y="37377"/>
                  </a:lnTo>
                  <a:lnTo>
                    <a:pt x="68493" y="37377"/>
                  </a:lnTo>
                  <a:lnTo>
                    <a:pt x="70684" y="45245"/>
                  </a:lnTo>
                  <a:lnTo>
                    <a:pt x="72328" y="47213"/>
                  </a:lnTo>
                  <a:lnTo>
                    <a:pt x="74520" y="53114"/>
                  </a:lnTo>
                  <a:lnTo>
                    <a:pt x="77260" y="59016"/>
                  </a:lnTo>
                  <a:lnTo>
                    <a:pt x="77808" y="60983"/>
                  </a:lnTo>
                  <a:lnTo>
                    <a:pt x="81095" y="60983"/>
                  </a:lnTo>
                  <a:lnTo>
                    <a:pt x="85479" y="53114"/>
                  </a:lnTo>
                  <a:lnTo>
                    <a:pt x="86027" y="47213"/>
                  </a:lnTo>
                  <a:lnTo>
                    <a:pt x="87671" y="45245"/>
                  </a:lnTo>
                  <a:lnTo>
                    <a:pt x="88767" y="39344"/>
                  </a:lnTo>
                  <a:lnTo>
                    <a:pt x="89863" y="33442"/>
                  </a:lnTo>
                  <a:lnTo>
                    <a:pt x="92054" y="29508"/>
                  </a:lnTo>
                  <a:lnTo>
                    <a:pt x="95342" y="25573"/>
                  </a:lnTo>
                  <a:lnTo>
                    <a:pt x="99178" y="25573"/>
                  </a:lnTo>
                  <a:lnTo>
                    <a:pt x="99726" y="31475"/>
                  </a:lnTo>
                  <a:lnTo>
                    <a:pt x="101369" y="33442"/>
                  </a:lnTo>
                  <a:lnTo>
                    <a:pt x="103013" y="45245"/>
                  </a:lnTo>
                  <a:lnTo>
                    <a:pt x="103561" y="47213"/>
                  </a:lnTo>
                  <a:lnTo>
                    <a:pt x="105205" y="51147"/>
                  </a:lnTo>
                  <a:lnTo>
                    <a:pt x="107397" y="53114"/>
                  </a:lnTo>
                  <a:lnTo>
                    <a:pt x="109041" y="53114"/>
                  </a:lnTo>
                  <a:lnTo>
                    <a:pt x="111780" y="47213"/>
                  </a:lnTo>
                  <a:lnTo>
                    <a:pt x="113972" y="41311"/>
                  </a:lnTo>
                  <a:lnTo>
                    <a:pt x="115616" y="39344"/>
                  </a:lnTo>
                  <a:lnTo>
                    <a:pt x="117260" y="39344"/>
                  </a:lnTo>
                  <a:lnTo>
                    <a:pt x="118356" y="41311"/>
                  </a:lnTo>
                  <a:lnTo>
                    <a:pt x="119452" y="47213"/>
                  </a:lnTo>
                  <a:lnTo>
                    <a:pt x="120000" y="51147"/>
                  </a:lnTo>
                  <a:lnTo>
                    <a:pt x="120000" y="55081"/>
                  </a:lnTo>
                  <a:lnTo>
                    <a:pt x="118356" y="66885"/>
                  </a:lnTo>
                  <a:lnTo>
                    <a:pt x="117808" y="82622"/>
                  </a:lnTo>
                  <a:lnTo>
                    <a:pt x="117808" y="92459"/>
                  </a:lnTo>
                  <a:lnTo>
                    <a:pt x="117260" y="98360"/>
                  </a:lnTo>
                  <a:lnTo>
                    <a:pt x="114520" y="106229"/>
                  </a:lnTo>
                  <a:lnTo>
                    <a:pt x="113424" y="110163"/>
                  </a:lnTo>
                  <a:lnTo>
                    <a:pt x="112328" y="114098"/>
                  </a:lnTo>
                  <a:lnTo>
                    <a:pt x="110136" y="120000"/>
                  </a:lnTo>
                  <a:lnTo>
                    <a:pt x="106301" y="120000"/>
                  </a:lnTo>
                  <a:lnTo>
                    <a:pt x="101917" y="118032"/>
                  </a:lnTo>
                  <a:lnTo>
                    <a:pt x="94794" y="112131"/>
                  </a:lnTo>
                  <a:lnTo>
                    <a:pt x="88767" y="110163"/>
                  </a:lnTo>
                  <a:lnTo>
                    <a:pt x="81643" y="110163"/>
                  </a:lnTo>
                  <a:lnTo>
                    <a:pt x="76712" y="112131"/>
                  </a:lnTo>
                  <a:lnTo>
                    <a:pt x="72328" y="114098"/>
                  </a:lnTo>
                  <a:lnTo>
                    <a:pt x="66849" y="114098"/>
                  </a:lnTo>
                  <a:lnTo>
                    <a:pt x="63013" y="112131"/>
                  </a:lnTo>
                  <a:lnTo>
                    <a:pt x="61369" y="110163"/>
                  </a:lnTo>
                  <a:lnTo>
                    <a:pt x="60821" y="104262"/>
                  </a:lnTo>
                  <a:lnTo>
                    <a:pt x="60273" y="96393"/>
                  </a:lnTo>
                  <a:lnTo>
                    <a:pt x="58630" y="84590"/>
                  </a:lnTo>
                  <a:lnTo>
                    <a:pt x="56986" y="80655"/>
                  </a:lnTo>
                  <a:lnTo>
                    <a:pt x="55342" y="76721"/>
                  </a:lnTo>
                  <a:lnTo>
                    <a:pt x="52602" y="82622"/>
                  </a:lnTo>
                  <a:lnTo>
                    <a:pt x="50410" y="84590"/>
                  </a:lnTo>
                  <a:lnTo>
                    <a:pt x="48767" y="90491"/>
                  </a:lnTo>
                  <a:lnTo>
                    <a:pt x="46027" y="96393"/>
                  </a:lnTo>
                  <a:lnTo>
                    <a:pt x="44931" y="96393"/>
                  </a:lnTo>
                  <a:lnTo>
                    <a:pt x="43835" y="92459"/>
                  </a:lnTo>
                  <a:lnTo>
                    <a:pt x="40547" y="82622"/>
                  </a:lnTo>
                  <a:lnTo>
                    <a:pt x="38904" y="74754"/>
                  </a:lnTo>
                  <a:lnTo>
                    <a:pt x="38356" y="68852"/>
                  </a:lnTo>
                  <a:lnTo>
                    <a:pt x="38356" y="60983"/>
                  </a:lnTo>
                  <a:lnTo>
                    <a:pt x="37808" y="55081"/>
                  </a:lnTo>
                  <a:lnTo>
                    <a:pt x="34520" y="53114"/>
                  </a:lnTo>
                  <a:lnTo>
                    <a:pt x="30684" y="55081"/>
                  </a:lnTo>
                  <a:lnTo>
                    <a:pt x="26849" y="60983"/>
                  </a:lnTo>
                  <a:lnTo>
                    <a:pt x="24657" y="62950"/>
                  </a:lnTo>
                  <a:lnTo>
                    <a:pt x="21369" y="66885"/>
                  </a:lnTo>
                  <a:lnTo>
                    <a:pt x="15342" y="68852"/>
                  </a:lnTo>
                  <a:lnTo>
                    <a:pt x="4383" y="68852"/>
                  </a:lnTo>
                  <a:lnTo>
                    <a:pt x="2191" y="66885"/>
                  </a:lnTo>
                  <a:lnTo>
                    <a:pt x="1095" y="66885"/>
                  </a:lnTo>
                  <a:lnTo>
                    <a:pt x="0" y="62950"/>
                  </a:lnTo>
                  <a:lnTo>
                    <a:pt x="0" y="59016"/>
                  </a:lnTo>
                  <a:lnTo>
                    <a:pt x="1095" y="53114"/>
                  </a:lnTo>
                  <a:lnTo>
                    <a:pt x="2191" y="47213"/>
                  </a:lnTo>
                  <a:lnTo>
                    <a:pt x="3835" y="45245"/>
                  </a:lnTo>
                  <a:lnTo>
                    <a:pt x="9315" y="45245"/>
                  </a:lnTo>
                  <a:lnTo>
                    <a:pt x="9863" y="41311"/>
                  </a:lnTo>
                  <a:lnTo>
                    <a:pt x="9863" y="37377"/>
                  </a:lnTo>
                  <a:lnTo>
                    <a:pt x="9315" y="33442"/>
                  </a:lnTo>
                  <a:lnTo>
                    <a:pt x="9315" y="31475"/>
                  </a:lnTo>
                  <a:lnTo>
                    <a:pt x="8219" y="25573"/>
                  </a:lnTo>
                  <a:lnTo>
                    <a:pt x="8219" y="23606"/>
                  </a:lnTo>
                  <a:lnTo>
                    <a:pt x="9315" y="23606"/>
                  </a:lnTo>
                  <a:lnTo>
                    <a:pt x="12054" y="19672"/>
                  </a:lnTo>
                  <a:lnTo>
                    <a:pt x="16438" y="15737"/>
                  </a:lnTo>
                  <a:lnTo>
                    <a:pt x="22465" y="9836"/>
                  </a:lnTo>
                  <a:lnTo>
                    <a:pt x="29589" y="1967"/>
                  </a:lnTo>
                  <a:lnTo>
                    <a:pt x="3561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5" name="Shape 305"/>
            <p:cNvSpPr/>
            <p:nvPr/>
          </p:nvSpPr>
          <p:spPr>
            <a:xfrm>
              <a:off x="-3754200" y="1418468"/>
              <a:ext cx="67194" cy="42759"/>
            </a:xfrm>
            <a:custGeom>
              <a:pathLst>
                <a:path extrusionOk="0" h="120000" w="120000">
                  <a:moveTo>
                    <a:pt x="103636" y="0"/>
                  </a:moveTo>
                  <a:lnTo>
                    <a:pt x="114545" y="8571"/>
                  </a:lnTo>
                  <a:lnTo>
                    <a:pt x="120000" y="29999"/>
                  </a:lnTo>
                  <a:lnTo>
                    <a:pt x="120000" y="55714"/>
                  </a:lnTo>
                  <a:lnTo>
                    <a:pt x="114545" y="77142"/>
                  </a:lnTo>
                  <a:lnTo>
                    <a:pt x="114545" y="102857"/>
                  </a:lnTo>
                  <a:lnTo>
                    <a:pt x="111818" y="107142"/>
                  </a:lnTo>
                  <a:lnTo>
                    <a:pt x="103636" y="111428"/>
                  </a:lnTo>
                  <a:lnTo>
                    <a:pt x="100909" y="119999"/>
                  </a:lnTo>
                  <a:lnTo>
                    <a:pt x="90000" y="119999"/>
                  </a:lnTo>
                  <a:lnTo>
                    <a:pt x="84545" y="111428"/>
                  </a:lnTo>
                  <a:lnTo>
                    <a:pt x="79090" y="107142"/>
                  </a:lnTo>
                  <a:lnTo>
                    <a:pt x="62727" y="102857"/>
                  </a:lnTo>
                  <a:lnTo>
                    <a:pt x="24545" y="111428"/>
                  </a:lnTo>
                  <a:lnTo>
                    <a:pt x="10909" y="119999"/>
                  </a:lnTo>
                  <a:lnTo>
                    <a:pt x="2727" y="111428"/>
                  </a:lnTo>
                  <a:lnTo>
                    <a:pt x="0" y="107142"/>
                  </a:lnTo>
                  <a:lnTo>
                    <a:pt x="0" y="85714"/>
                  </a:lnTo>
                  <a:lnTo>
                    <a:pt x="13636" y="59999"/>
                  </a:lnTo>
                  <a:lnTo>
                    <a:pt x="40909" y="42857"/>
                  </a:lnTo>
                  <a:lnTo>
                    <a:pt x="62727" y="17142"/>
                  </a:lnTo>
                  <a:lnTo>
                    <a:pt x="84545" y="8571"/>
                  </a:lnTo>
                  <a:lnTo>
                    <a:pt x="10363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6" name="Shape 306"/>
            <p:cNvSpPr/>
            <p:nvPr/>
          </p:nvSpPr>
          <p:spPr>
            <a:xfrm>
              <a:off x="-3599960" y="1406251"/>
              <a:ext cx="117590" cy="51923"/>
            </a:xfrm>
            <a:custGeom>
              <a:pathLst>
                <a:path extrusionOk="0" h="120000" w="120000">
                  <a:moveTo>
                    <a:pt x="56103" y="0"/>
                  </a:moveTo>
                  <a:lnTo>
                    <a:pt x="85714" y="14117"/>
                  </a:lnTo>
                  <a:lnTo>
                    <a:pt x="93506" y="21176"/>
                  </a:lnTo>
                  <a:lnTo>
                    <a:pt x="102857" y="28235"/>
                  </a:lnTo>
                  <a:lnTo>
                    <a:pt x="109090" y="42352"/>
                  </a:lnTo>
                  <a:lnTo>
                    <a:pt x="110649" y="52941"/>
                  </a:lnTo>
                  <a:lnTo>
                    <a:pt x="115324" y="67058"/>
                  </a:lnTo>
                  <a:lnTo>
                    <a:pt x="116883" y="77647"/>
                  </a:lnTo>
                  <a:lnTo>
                    <a:pt x="120000" y="91764"/>
                  </a:lnTo>
                  <a:lnTo>
                    <a:pt x="120000" y="112941"/>
                  </a:lnTo>
                  <a:lnTo>
                    <a:pt x="116883" y="120000"/>
                  </a:lnTo>
                  <a:lnTo>
                    <a:pt x="105974" y="120000"/>
                  </a:lnTo>
                  <a:lnTo>
                    <a:pt x="99740" y="116470"/>
                  </a:lnTo>
                  <a:lnTo>
                    <a:pt x="93506" y="116470"/>
                  </a:lnTo>
                  <a:lnTo>
                    <a:pt x="82597" y="112941"/>
                  </a:lnTo>
                  <a:lnTo>
                    <a:pt x="76363" y="105882"/>
                  </a:lnTo>
                  <a:lnTo>
                    <a:pt x="73246" y="102352"/>
                  </a:lnTo>
                  <a:lnTo>
                    <a:pt x="68571" y="91764"/>
                  </a:lnTo>
                  <a:lnTo>
                    <a:pt x="68571" y="77647"/>
                  </a:lnTo>
                  <a:lnTo>
                    <a:pt x="62337" y="74117"/>
                  </a:lnTo>
                  <a:lnTo>
                    <a:pt x="48311" y="74117"/>
                  </a:lnTo>
                  <a:lnTo>
                    <a:pt x="35844" y="77647"/>
                  </a:lnTo>
                  <a:lnTo>
                    <a:pt x="17142" y="77647"/>
                  </a:lnTo>
                  <a:lnTo>
                    <a:pt x="10909" y="74117"/>
                  </a:lnTo>
                  <a:lnTo>
                    <a:pt x="4675" y="63529"/>
                  </a:lnTo>
                  <a:lnTo>
                    <a:pt x="1558" y="52941"/>
                  </a:lnTo>
                  <a:lnTo>
                    <a:pt x="0" y="38823"/>
                  </a:lnTo>
                  <a:lnTo>
                    <a:pt x="1558" y="24705"/>
                  </a:lnTo>
                  <a:lnTo>
                    <a:pt x="6233" y="14117"/>
                  </a:lnTo>
                  <a:lnTo>
                    <a:pt x="10909" y="10588"/>
                  </a:lnTo>
                  <a:lnTo>
                    <a:pt x="15584" y="10588"/>
                  </a:lnTo>
                  <a:lnTo>
                    <a:pt x="21818" y="3529"/>
                  </a:lnTo>
                  <a:lnTo>
                    <a:pt x="32727" y="3529"/>
                  </a:lnTo>
                  <a:lnTo>
                    <a:pt x="5610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7" name="Shape 307"/>
            <p:cNvSpPr/>
            <p:nvPr/>
          </p:nvSpPr>
          <p:spPr>
            <a:xfrm>
              <a:off x="-3581635" y="1478028"/>
              <a:ext cx="125225" cy="53451"/>
            </a:xfrm>
            <a:custGeom>
              <a:pathLst>
                <a:path extrusionOk="0" h="120000" w="120000">
                  <a:moveTo>
                    <a:pt x="95121" y="0"/>
                  </a:moveTo>
                  <a:lnTo>
                    <a:pt x="102439" y="0"/>
                  </a:lnTo>
                  <a:lnTo>
                    <a:pt x="114146" y="6857"/>
                  </a:lnTo>
                  <a:lnTo>
                    <a:pt x="120000" y="24000"/>
                  </a:lnTo>
                  <a:lnTo>
                    <a:pt x="120000" y="44571"/>
                  </a:lnTo>
                  <a:lnTo>
                    <a:pt x="112682" y="75428"/>
                  </a:lnTo>
                  <a:lnTo>
                    <a:pt x="100975" y="92571"/>
                  </a:lnTo>
                  <a:lnTo>
                    <a:pt x="84878" y="92571"/>
                  </a:lnTo>
                  <a:lnTo>
                    <a:pt x="80487" y="96000"/>
                  </a:lnTo>
                  <a:lnTo>
                    <a:pt x="79024" y="96000"/>
                  </a:lnTo>
                  <a:lnTo>
                    <a:pt x="76097" y="92571"/>
                  </a:lnTo>
                  <a:lnTo>
                    <a:pt x="76097" y="82285"/>
                  </a:lnTo>
                  <a:lnTo>
                    <a:pt x="74634" y="75428"/>
                  </a:lnTo>
                  <a:lnTo>
                    <a:pt x="68780" y="61714"/>
                  </a:lnTo>
                  <a:lnTo>
                    <a:pt x="58536" y="54857"/>
                  </a:lnTo>
                  <a:lnTo>
                    <a:pt x="46829" y="54857"/>
                  </a:lnTo>
                  <a:lnTo>
                    <a:pt x="36585" y="61714"/>
                  </a:lnTo>
                  <a:lnTo>
                    <a:pt x="30731" y="61714"/>
                  </a:lnTo>
                  <a:lnTo>
                    <a:pt x="26341" y="65142"/>
                  </a:lnTo>
                  <a:lnTo>
                    <a:pt x="24878" y="68571"/>
                  </a:lnTo>
                  <a:lnTo>
                    <a:pt x="21951" y="82285"/>
                  </a:lnTo>
                  <a:lnTo>
                    <a:pt x="19024" y="92571"/>
                  </a:lnTo>
                  <a:lnTo>
                    <a:pt x="16097" y="106285"/>
                  </a:lnTo>
                  <a:lnTo>
                    <a:pt x="14634" y="116571"/>
                  </a:lnTo>
                  <a:lnTo>
                    <a:pt x="10243" y="120000"/>
                  </a:lnTo>
                  <a:lnTo>
                    <a:pt x="4390" y="120000"/>
                  </a:lnTo>
                  <a:lnTo>
                    <a:pt x="2926" y="116571"/>
                  </a:lnTo>
                  <a:lnTo>
                    <a:pt x="0" y="106285"/>
                  </a:lnTo>
                  <a:lnTo>
                    <a:pt x="0" y="96000"/>
                  </a:lnTo>
                  <a:lnTo>
                    <a:pt x="2926" y="82285"/>
                  </a:lnTo>
                  <a:lnTo>
                    <a:pt x="0" y="61714"/>
                  </a:lnTo>
                  <a:lnTo>
                    <a:pt x="0" y="30857"/>
                  </a:lnTo>
                  <a:lnTo>
                    <a:pt x="4390" y="13714"/>
                  </a:lnTo>
                  <a:lnTo>
                    <a:pt x="13170" y="6857"/>
                  </a:lnTo>
                  <a:lnTo>
                    <a:pt x="26341" y="3428"/>
                  </a:lnTo>
                  <a:lnTo>
                    <a:pt x="80487" y="3428"/>
                  </a:lnTo>
                  <a:lnTo>
                    <a:pt x="95121"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8" name="Shape 308"/>
            <p:cNvSpPr/>
            <p:nvPr/>
          </p:nvSpPr>
          <p:spPr>
            <a:xfrm>
              <a:off x="-3538876" y="1545222"/>
              <a:ext cx="102319" cy="64140"/>
            </a:xfrm>
            <a:custGeom>
              <a:pathLst>
                <a:path extrusionOk="0" h="120000" w="120000">
                  <a:moveTo>
                    <a:pt x="77014" y="0"/>
                  </a:moveTo>
                  <a:lnTo>
                    <a:pt x="94925" y="2857"/>
                  </a:lnTo>
                  <a:lnTo>
                    <a:pt x="103880" y="5714"/>
                  </a:lnTo>
                  <a:lnTo>
                    <a:pt x="112835" y="22857"/>
                  </a:lnTo>
                  <a:lnTo>
                    <a:pt x="116417" y="45714"/>
                  </a:lnTo>
                  <a:lnTo>
                    <a:pt x="120000" y="65714"/>
                  </a:lnTo>
                  <a:lnTo>
                    <a:pt x="116417" y="74285"/>
                  </a:lnTo>
                  <a:lnTo>
                    <a:pt x="112835" y="80000"/>
                  </a:lnTo>
                  <a:lnTo>
                    <a:pt x="109253" y="88571"/>
                  </a:lnTo>
                  <a:lnTo>
                    <a:pt x="103880" y="97142"/>
                  </a:lnTo>
                  <a:lnTo>
                    <a:pt x="100298" y="108571"/>
                  </a:lnTo>
                  <a:lnTo>
                    <a:pt x="89552" y="117142"/>
                  </a:lnTo>
                  <a:lnTo>
                    <a:pt x="82388" y="120000"/>
                  </a:lnTo>
                  <a:lnTo>
                    <a:pt x="77014" y="120000"/>
                  </a:lnTo>
                  <a:lnTo>
                    <a:pt x="73432" y="117142"/>
                  </a:lnTo>
                  <a:lnTo>
                    <a:pt x="62686" y="100000"/>
                  </a:lnTo>
                  <a:lnTo>
                    <a:pt x="60895" y="91428"/>
                  </a:lnTo>
                  <a:lnTo>
                    <a:pt x="57313" y="80000"/>
                  </a:lnTo>
                  <a:lnTo>
                    <a:pt x="53731" y="65714"/>
                  </a:lnTo>
                  <a:lnTo>
                    <a:pt x="53731" y="57142"/>
                  </a:lnTo>
                  <a:lnTo>
                    <a:pt x="48358" y="54285"/>
                  </a:lnTo>
                  <a:lnTo>
                    <a:pt x="23283" y="60000"/>
                  </a:lnTo>
                  <a:lnTo>
                    <a:pt x="14328" y="60000"/>
                  </a:lnTo>
                  <a:lnTo>
                    <a:pt x="3582" y="54285"/>
                  </a:lnTo>
                  <a:lnTo>
                    <a:pt x="1791" y="42857"/>
                  </a:lnTo>
                  <a:lnTo>
                    <a:pt x="0" y="34285"/>
                  </a:lnTo>
                  <a:lnTo>
                    <a:pt x="0" y="17142"/>
                  </a:lnTo>
                  <a:lnTo>
                    <a:pt x="1791" y="14285"/>
                  </a:lnTo>
                  <a:lnTo>
                    <a:pt x="14328" y="5714"/>
                  </a:lnTo>
                  <a:lnTo>
                    <a:pt x="53731" y="5714"/>
                  </a:lnTo>
                  <a:lnTo>
                    <a:pt x="62686" y="2857"/>
                  </a:lnTo>
                  <a:lnTo>
                    <a:pt x="770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09" name="Shape 309"/>
            <p:cNvSpPr/>
            <p:nvPr/>
          </p:nvSpPr>
          <p:spPr>
            <a:xfrm>
              <a:off x="-3412122" y="1534530"/>
              <a:ext cx="74830" cy="36651"/>
            </a:xfrm>
            <a:custGeom>
              <a:pathLst>
                <a:path extrusionOk="0" h="120000" w="120000">
                  <a:moveTo>
                    <a:pt x="63673" y="0"/>
                  </a:moveTo>
                  <a:lnTo>
                    <a:pt x="80816" y="0"/>
                  </a:lnTo>
                  <a:lnTo>
                    <a:pt x="88163" y="5000"/>
                  </a:lnTo>
                  <a:lnTo>
                    <a:pt x="93061" y="20000"/>
                  </a:lnTo>
                  <a:lnTo>
                    <a:pt x="102857" y="25000"/>
                  </a:lnTo>
                  <a:lnTo>
                    <a:pt x="110204" y="25000"/>
                  </a:lnTo>
                  <a:lnTo>
                    <a:pt x="117551" y="35000"/>
                  </a:lnTo>
                  <a:lnTo>
                    <a:pt x="119999" y="40000"/>
                  </a:lnTo>
                  <a:lnTo>
                    <a:pt x="119999" y="90000"/>
                  </a:lnTo>
                  <a:lnTo>
                    <a:pt x="117551" y="95000"/>
                  </a:lnTo>
                  <a:lnTo>
                    <a:pt x="110204" y="100000"/>
                  </a:lnTo>
                  <a:lnTo>
                    <a:pt x="78367" y="110000"/>
                  </a:lnTo>
                  <a:lnTo>
                    <a:pt x="36734" y="120000"/>
                  </a:lnTo>
                  <a:lnTo>
                    <a:pt x="14693" y="120000"/>
                  </a:lnTo>
                  <a:lnTo>
                    <a:pt x="7346" y="115000"/>
                  </a:lnTo>
                  <a:lnTo>
                    <a:pt x="0" y="100000"/>
                  </a:lnTo>
                  <a:lnTo>
                    <a:pt x="0" y="95000"/>
                  </a:lnTo>
                  <a:lnTo>
                    <a:pt x="2448" y="75000"/>
                  </a:lnTo>
                  <a:lnTo>
                    <a:pt x="14693" y="55000"/>
                  </a:lnTo>
                  <a:lnTo>
                    <a:pt x="34285" y="35000"/>
                  </a:lnTo>
                  <a:lnTo>
                    <a:pt x="51428" y="10000"/>
                  </a:lnTo>
                  <a:lnTo>
                    <a:pt x="6367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0" name="Shape 310"/>
            <p:cNvSpPr/>
            <p:nvPr/>
          </p:nvSpPr>
          <p:spPr>
            <a:xfrm>
              <a:off x="-3416705" y="1500933"/>
              <a:ext cx="38179" cy="22908"/>
            </a:xfrm>
            <a:custGeom>
              <a:pathLst>
                <a:path extrusionOk="0" h="120000" w="120000">
                  <a:moveTo>
                    <a:pt x="28800" y="0"/>
                  </a:moveTo>
                  <a:lnTo>
                    <a:pt x="62400" y="0"/>
                  </a:lnTo>
                  <a:lnTo>
                    <a:pt x="100800" y="24000"/>
                  </a:lnTo>
                  <a:lnTo>
                    <a:pt x="120000" y="72000"/>
                  </a:lnTo>
                  <a:lnTo>
                    <a:pt x="120000" y="104000"/>
                  </a:lnTo>
                  <a:lnTo>
                    <a:pt x="91200" y="120000"/>
                  </a:lnTo>
                  <a:lnTo>
                    <a:pt x="62400" y="120000"/>
                  </a:lnTo>
                  <a:lnTo>
                    <a:pt x="28800" y="96000"/>
                  </a:lnTo>
                  <a:lnTo>
                    <a:pt x="9600" y="72000"/>
                  </a:lnTo>
                  <a:lnTo>
                    <a:pt x="0" y="40000"/>
                  </a:lnTo>
                  <a:lnTo>
                    <a:pt x="288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1" name="Shape 311"/>
            <p:cNvSpPr/>
            <p:nvPr/>
          </p:nvSpPr>
          <p:spPr>
            <a:xfrm>
              <a:off x="-3447247" y="1429158"/>
              <a:ext cx="335970" cy="100792"/>
            </a:xfrm>
            <a:custGeom>
              <a:pathLst>
                <a:path extrusionOk="0" h="120000" w="120000">
                  <a:moveTo>
                    <a:pt x="545" y="0"/>
                  </a:moveTo>
                  <a:lnTo>
                    <a:pt x="2181" y="5454"/>
                  </a:lnTo>
                  <a:lnTo>
                    <a:pt x="6000" y="7272"/>
                  </a:lnTo>
                  <a:lnTo>
                    <a:pt x="10363" y="12727"/>
                  </a:lnTo>
                  <a:lnTo>
                    <a:pt x="14181" y="18181"/>
                  </a:lnTo>
                  <a:lnTo>
                    <a:pt x="19090" y="23636"/>
                  </a:lnTo>
                  <a:lnTo>
                    <a:pt x="22909" y="25454"/>
                  </a:lnTo>
                  <a:lnTo>
                    <a:pt x="25090" y="27272"/>
                  </a:lnTo>
                  <a:lnTo>
                    <a:pt x="28363" y="30909"/>
                  </a:lnTo>
                  <a:lnTo>
                    <a:pt x="32181" y="34545"/>
                  </a:lnTo>
                  <a:lnTo>
                    <a:pt x="36545" y="45454"/>
                  </a:lnTo>
                  <a:lnTo>
                    <a:pt x="40363" y="58181"/>
                  </a:lnTo>
                  <a:lnTo>
                    <a:pt x="44181" y="65454"/>
                  </a:lnTo>
                  <a:lnTo>
                    <a:pt x="47454" y="74545"/>
                  </a:lnTo>
                  <a:lnTo>
                    <a:pt x="51272" y="81818"/>
                  </a:lnTo>
                  <a:lnTo>
                    <a:pt x="55636" y="85454"/>
                  </a:lnTo>
                  <a:lnTo>
                    <a:pt x="63818" y="81818"/>
                  </a:lnTo>
                  <a:lnTo>
                    <a:pt x="73636" y="85454"/>
                  </a:lnTo>
                  <a:lnTo>
                    <a:pt x="79090" y="85454"/>
                  </a:lnTo>
                  <a:lnTo>
                    <a:pt x="85636" y="87272"/>
                  </a:lnTo>
                  <a:lnTo>
                    <a:pt x="93272" y="87272"/>
                  </a:lnTo>
                  <a:lnTo>
                    <a:pt x="99272" y="85454"/>
                  </a:lnTo>
                  <a:lnTo>
                    <a:pt x="106363" y="85454"/>
                  </a:lnTo>
                  <a:lnTo>
                    <a:pt x="111272" y="87272"/>
                  </a:lnTo>
                  <a:lnTo>
                    <a:pt x="115636" y="92727"/>
                  </a:lnTo>
                  <a:lnTo>
                    <a:pt x="119454" y="98181"/>
                  </a:lnTo>
                  <a:lnTo>
                    <a:pt x="120000" y="101818"/>
                  </a:lnTo>
                  <a:lnTo>
                    <a:pt x="120000" y="105454"/>
                  </a:lnTo>
                  <a:lnTo>
                    <a:pt x="116181" y="118181"/>
                  </a:lnTo>
                  <a:lnTo>
                    <a:pt x="114000" y="118181"/>
                  </a:lnTo>
                  <a:lnTo>
                    <a:pt x="111272" y="120000"/>
                  </a:lnTo>
                  <a:lnTo>
                    <a:pt x="102000" y="118181"/>
                  </a:lnTo>
                  <a:lnTo>
                    <a:pt x="91090" y="114545"/>
                  </a:lnTo>
                  <a:lnTo>
                    <a:pt x="81272" y="112727"/>
                  </a:lnTo>
                  <a:lnTo>
                    <a:pt x="74727" y="112727"/>
                  </a:lnTo>
                  <a:lnTo>
                    <a:pt x="68727" y="114545"/>
                  </a:lnTo>
                  <a:lnTo>
                    <a:pt x="64909" y="118181"/>
                  </a:lnTo>
                  <a:lnTo>
                    <a:pt x="63272" y="118181"/>
                  </a:lnTo>
                  <a:lnTo>
                    <a:pt x="51272" y="112727"/>
                  </a:lnTo>
                  <a:lnTo>
                    <a:pt x="49636" y="109090"/>
                  </a:lnTo>
                  <a:lnTo>
                    <a:pt x="45272" y="105454"/>
                  </a:lnTo>
                  <a:lnTo>
                    <a:pt x="40909" y="94545"/>
                  </a:lnTo>
                  <a:lnTo>
                    <a:pt x="37090" y="85454"/>
                  </a:lnTo>
                  <a:lnTo>
                    <a:pt x="34363" y="74545"/>
                  </a:lnTo>
                  <a:lnTo>
                    <a:pt x="24000" y="65454"/>
                  </a:lnTo>
                  <a:lnTo>
                    <a:pt x="19090" y="60000"/>
                  </a:lnTo>
                  <a:lnTo>
                    <a:pt x="14181" y="50909"/>
                  </a:lnTo>
                  <a:lnTo>
                    <a:pt x="8181" y="40000"/>
                  </a:lnTo>
                  <a:lnTo>
                    <a:pt x="2727" y="30909"/>
                  </a:lnTo>
                  <a:lnTo>
                    <a:pt x="1636" y="25454"/>
                  </a:lnTo>
                  <a:lnTo>
                    <a:pt x="0" y="14545"/>
                  </a:lnTo>
                  <a:lnTo>
                    <a:pt x="0" y="7272"/>
                  </a:lnTo>
                  <a:lnTo>
                    <a:pt x="545" y="3636"/>
                  </a:lnTo>
                  <a:lnTo>
                    <a:pt x="545"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2" name="Shape 312"/>
            <p:cNvSpPr/>
            <p:nvPr/>
          </p:nvSpPr>
          <p:spPr>
            <a:xfrm>
              <a:off x="-2969255" y="1175653"/>
              <a:ext cx="1062885" cy="684160"/>
            </a:xfrm>
            <a:custGeom>
              <a:pathLst>
                <a:path extrusionOk="0" h="120000" w="120000">
                  <a:moveTo>
                    <a:pt x="72413" y="0"/>
                  </a:moveTo>
                  <a:lnTo>
                    <a:pt x="75000" y="0"/>
                  </a:lnTo>
                  <a:lnTo>
                    <a:pt x="78448" y="803"/>
                  </a:lnTo>
                  <a:lnTo>
                    <a:pt x="82241" y="2410"/>
                  </a:lnTo>
                  <a:lnTo>
                    <a:pt x="85517" y="2946"/>
                  </a:lnTo>
                  <a:lnTo>
                    <a:pt x="85862" y="3482"/>
                  </a:lnTo>
                  <a:lnTo>
                    <a:pt x="86206" y="3482"/>
                  </a:lnTo>
                  <a:lnTo>
                    <a:pt x="86896" y="4553"/>
                  </a:lnTo>
                  <a:lnTo>
                    <a:pt x="86551" y="5357"/>
                  </a:lnTo>
                  <a:lnTo>
                    <a:pt x="85862" y="5624"/>
                  </a:lnTo>
                  <a:lnTo>
                    <a:pt x="83965" y="6428"/>
                  </a:lnTo>
                  <a:lnTo>
                    <a:pt x="81379" y="6964"/>
                  </a:lnTo>
                  <a:lnTo>
                    <a:pt x="78793" y="8303"/>
                  </a:lnTo>
                  <a:lnTo>
                    <a:pt x="76379" y="8839"/>
                  </a:lnTo>
                  <a:lnTo>
                    <a:pt x="74310" y="9375"/>
                  </a:lnTo>
                  <a:lnTo>
                    <a:pt x="72068" y="9375"/>
                  </a:lnTo>
                  <a:lnTo>
                    <a:pt x="70172" y="8839"/>
                  </a:lnTo>
                  <a:lnTo>
                    <a:pt x="69137" y="8839"/>
                  </a:lnTo>
                  <a:lnTo>
                    <a:pt x="70000" y="9375"/>
                  </a:lnTo>
                  <a:lnTo>
                    <a:pt x="71724" y="9642"/>
                  </a:lnTo>
                  <a:lnTo>
                    <a:pt x="73793" y="10446"/>
                  </a:lnTo>
                  <a:lnTo>
                    <a:pt x="76551" y="10446"/>
                  </a:lnTo>
                  <a:lnTo>
                    <a:pt x="79827" y="9642"/>
                  </a:lnTo>
                  <a:lnTo>
                    <a:pt x="80689" y="9375"/>
                  </a:lnTo>
                  <a:lnTo>
                    <a:pt x="81724" y="8571"/>
                  </a:lnTo>
                  <a:lnTo>
                    <a:pt x="83448" y="7767"/>
                  </a:lnTo>
                  <a:lnTo>
                    <a:pt x="85344" y="8303"/>
                  </a:lnTo>
                  <a:lnTo>
                    <a:pt x="86551" y="7767"/>
                  </a:lnTo>
                  <a:lnTo>
                    <a:pt x="88103" y="6696"/>
                  </a:lnTo>
                  <a:lnTo>
                    <a:pt x="90344" y="5357"/>
                  </a:lnTo>
                  <a:lnTo>
                    <a:pt x="91724" y="4821"/>
                  </a:lnTo>
                  <a:lnTo>
                    <a:pt x="93103" y="5357"/>
                  </a:lnTo>
                  <a:lnTo>
                    <a:pt x="94310" y="5624"/>
                  </a:lnTo>
                  <a:lnTo>
                    <a:pt x="95172" y="5624"/>
                  </a:lnTo>
                  <a:lnTo>
                    <a:pt x="95689" y="5357"/>
                  </a:lnTo>
                  <a:lnTo>
                    <a:pt x="96206" y="5357"/>
                  </a:lnTo>
                  <a:lnTo>
                    <a:pt x="97068" y="4821"/>
                  </a:lnTo>
                  <a:lnTo>
                    <a:pt x="98103" y="5357"/>
                  </a:lnTo>
                  <a:lnTo>
                    <a:pt x="98448" y="6696"/>
                  </a:lnTo>
                  <a:lnTo>
                    <a:pt x="98793" y="9375"/>
                  </a:lnTo>
                  <a:lnTo>
                    <a:pt x="99655" y="15267"/>
                  </a:lnTo>
                  <a:lnTo>
                    <a:pt x="100344" y="17678"/>
                  </a:lnTo>
                  <a:lnTo>
                    <a:pt x="101379" y="19821"/>
                  </a:lnTo>
                  <a:lnTo>
                    <a:pt x="102068" y="22232"/>
                  </a:lnTo>
                  <a:lnTo>
                    <a:pt x="102758" y="24642"/>
                  </a:lnTo>
                  <a:lnTo>
                    <a:pt x="103793" y="26517"/>
                  </a:lnTo>
                  <a:lnTo>
                    <a:pt x="105172" y="28124"/>
                  </a:lnTo>
                  <a:lnTo>
                    <a:pt x="106724" y="28124"/>
                  </a:lnTo>
                  <a:lnTo>
                    <a:pt x="108448" y="26517"/>
                  </a:lnTo>
                  <a:lnTo>
                    <a:pt x="111551" y="21696"/>
                  </a:lnTo>
                  <a:lnTo>
                    <a:pt x="113448" y="20357"/>
                  </a:lnTo>
                  <a:lnTo>
                    <a:pt x="115689" y="19821"/>
                  </a:lnTo>
                  <a:lnTo>
                    <a:pt x="117586" y="20624"/>
                  </a:lnTo>
                  <a:lnTo>
                    <a:pt x="119310" y="21428"/>
                  </a:lnTo>
                  <a:lnTo>
                    <a:pt x="120000" y="22499"/>
                  </a:lnTo>
                  <a:lnTo>
                    <a:pt x="120000" y="24374"/>
                  </a:lnTo>
                  <a:lnTo>
                    <a:pt x="119310" y="26249"/>
                  </a:lnTo>
                  <a:lnTo>
                    <a:pt x="118103" y="28124"/>
                  </a:lnTo>
                  <a:lnTo>
                    <a:pt x="115344" y="30267"/>
                  </a:lnTo>
                  <a:lnTo>
                    <a:pt x="113620" y="32410"/>
                  </a:lnTo>
                  <a:lnTo>
                    <a:pt x="110344" y="37500"/>
                  </a:lnTo>
                  <a:lnTo>
                    <a:pt x="109137" y="39642"/>
                  </a:lnTo>
                  <a:lnTo>
                    <a:pt x="107758" y="42053"/>
                  </a:lnTo>
                  <a:lnTo>
                    <a:pt x="107068" y="43660"/>
                  </a:lnTo>
                  <a:lnTo>
                    <a:pt x="106551" y="45535"/>
                  </a:lnTo>
                  <a:lnTo>
                    <a:pt x="106724" y="48214"/>
                  </a:lnTo>
                  <a:lnTo>
                    <a:pt x="107241" y="49285"/>
                  </a:lnTo>
                  <a:lnTo>
                    <a:pt x="107413" y="50089"/>
                  </a:lnTo>
                  <a:lnTo>
                    <a:pt x="107931" y="50357"/>
                  </a:lnTo>
                  <a:lnTo>
                    <a:pt x="109137" y="50357"/>
                  </a:lnTo>
                  <a:lnTo>
                    <a:pt x="109655" y="50624"/>
                  </a:lnTo>
                  <a:lnTo>
                    <a:pt x="109827" y="51160"/>
                  </a:lnTo>
                  <a:lnTo>
                    <a:pt x="109827" y="51428"/>
                  </a:lnTo>
                  <a:lnTo>
                    <a:pt x="108965" y="53035"/>
                  </a:lnTo>
                  <a:lnTo>
                    <a:pt x="108448" y="54107"/>
                  </a:lnTo>
                  <a:lnTo>
                    <a:pt x="108275" y="54910"/>
                  </a:lnTo>
                  <a:lnTo>
                    <a:pt x="107758" y="57321"/>
                  </a:lnTo>
                  <a:lnTo>
                    <a:pt x="107413" y="60535"/>
                  </a:lnTo>
                  <a:lnTo>
                    <a:pt x="107413" y="64285"/>
                  </a:lnTo>
                  <a:lnTo>
                    <a:pt x="107241" y="65357"/>
                  </a:lnTo>
                  <a:lnTo>
                    <a:pt x="106379" y="65357"/>
                  </a:lnTo>
                  <a:lnTo>
                    <a:pt x="102068" y="63214"/>
                  </a:lnTo>
                  <a:lnTo>
                    <a:pt x="100689" y="63214"/>
                  </a:lnTo>
                  <a:lnTo>
                    <a:pt x="99655" y="64017"/>
                  </a:lnTo>
                  <a:lnTo>
                    <a:pt x="99310" y="65357"/>
                  </a:lnTo>
                  <a:lnTo>
                    <a:pt x="99310" y="67232"/>
                  </a:lnTo>
                  <a:lnTo>
                    <a:pt x="99655" y="69107"/>
                  </a:lnTo>
                  <a:lnTo>
                    <a:pt x="100172" y="71250"/>
                  </a:lnTo>
                  <a:lnTo>
                    <a:pt x="100344" y="72857"/>
                  </a:lnTo>
                  <a:lnTo>
                    <a:pt x="100862" y="73928"/>
                  </a:lnTo>
                  <a:lnTo>
                    <a:pt x="101206" y="75000"/>
                  </a:lnTo>
                  <a:lnTo>
                    <a:pt x="101379" y="75267"/>
                  </a:lnTo>
                  <a:lnTo>
                    <a:pt x="101379" y="77678"/>
                  </a:lnTo>
                  <a:lnTo>
                    <a:pt x="100862" y="79017"/>
                  </a:lnTo>
                  <a:lnTo>
                    <a:pt x="100344" y="79821"/>
                  </a:lnTo>
                  <a:lnTo>
                    <a:pt x="98965" y="80357"/>
                  </a:lnTo>
                  <a:lnTo>
                    <a:pt x="97586" y="79821"/>
                  </a:lnTo>
                  <a:lnTo>
                    <a:pt x="96896" y="78750"/>
                  </a:lnTo>
                  <a:lnTo>
                    <a:pt x="96896" y="77678"/>
                  </a:lnTo>
                  <a:lnTo>
                    <a:pt x="96724" y="76875"/>
                  </a:lnTo>
                  <a:lnTo>
                    <a:pt x="96724" y="75803"/>
                  </a:lnTo>
                  <a:lnTo>
                    <a:pt x="96379" y="74196"/>
                  </a:lnTo>
                  <a:lnTo>
                    <a:pt x="94137" y="72053"/>
                  </a:lnTo>
                  <a:lnTo>
                    <a:pt x="92931" y="71250"/>
                  </a:lnTo>
                  <a:lnTo>
                    <a:pt x="92241" y="70982"/>
                  </a:lnTo>
                  <a:lnTo>
                    <a:pt x="91896" y="71785"/>
                  </a:lnTo>
                  <a:lnTo>
                    <a:pt x="92413" y="75267"/>
                  </a:lnTo>
                  <a:lnTo>
                    <a:pt x="92931" y="77142"/>
                  </a:lnTo>
                  <a:lnTo>
                    <a:pt x="93793" y="77946"/>
                  </a:lnTo>
                  <a:lnTo>
                    <a:pt x="95172" y="78750"/>
                  </a:lnTo>
                  <a:lnTo>
                    <a:pt x="95862" y="79821"/>
                  </a:lnTo>
                  <a:lnTo>
                    <a:pt x="96379" y="80892"/>
                  </a:lnTo>
                  <a:lnTo>
                    <a:pt x="97586" y="82767"/>
                  </a:lnTo>
                  <a:lnTo>
                    <a:pt x="97586" y="83035"/>
                  </a:lnTo>
                  <a:lnTo>
                    <a:pt x="97068" y="83303"/>
                  </a:lnTo>
                  <a:lnTo>
                    <a:pt x="96724" y="83303"/>
                  </a:lnTo>
                  <a:lnTo>
                    <a:pt x="96206" y="83839"/>
                  </a:lnTo>
                  <a:lnTo>
                    <a:pt x="95689" y="83839"/>
                  </a:lnTo>
                  <a:lnTo>
                    <a:pt x="95172" y="83303"/>
                  </a:lnTo>
                  <a:lnTo>
                    <a:pt x="94827" y="83303"/>
                  </a:lnTo>
                  <a:lnTo>
                    <a:pt x="93620" y="83839"/>
                  </a:lnTo>
                  <a:lnTo>
                    <a:pt x="89827" y="86785"/>
                  </a:lnTo>
                  <a:lnTo>
                    <a:pt x="87413" y="87857"/>
                  </a:lnTo>
                  <a:lnTo>
                    <a:pt x="85344" y="88124"/>
                  </a:lnTo>
                  <a:lnTo>
                    <a:pt x="83275" y="87857"/>
                  </a:lnTo>
                  <a:lnTo>
                    <a:pt x="80172" y="87857"/>
                  </a:lnTo>
                  <a:lnTo>
                    <a:pt x="79482" y="88660"/>
                  </a:lnTo>
                  <a:lnTo>
                    <a:pt x="78448" y="90267"/>
                  </a:lnTo>
                  <a:lnTo>
                    <a:pt x="77586" y="92678"/>
                  </a:lnTo>
                  <a:lnTo>
                    <a:pt x="76896" y="94821"/>
                  </a:lnTo>
                  <a:lnTo>
                    <a:pt x="76379" y="95892"/>
                  </a:lnTo>
                  <a:lnTo>
                    <a:pt x="75862" y="96160"/>
                  </a:lnTo>
                  <a:lnTo>
                    <a:pt x="73103" y="96160"/>
                  </a:lnTo>
                  <a:lnTo>
                    <a:pt x="71724" y="95892"/>
                  </a:lnTo>
                  <a:lnTo>
                    <a:pt x="70517" y="95892"/>
                  </a:lnTo>
                  <a:lnTo>
                    <a:pt x="69137" y="96696"/>
                  </a:lnTo>
                  <a:lnTo>
                    <a:pt x="67413" y="98571"/>
                  </a:lnTo>
                  <a:lnTo>
                    <a:pt x="64655" y="99910"/>
                  </a:lnTo>
                  <a:lnTo>
                    <a:pt x="64137" y="100178"/>
                  </a:lnTo>
                  <a:lnTo>
                    <a:pt x="63793" y="100982"/>
                  </a:lnTo>
                  <a:lnTo>
                    <a:pt x="63793" y="101785"/>
                  </a:lnTo>
                  <a:lnTo>
                    <a:pt x="64137" y="102589"/>
                  </a:lnTo>
                  <a:lnTo>
                    <a:pt x="64137" y="103124"/>
                  </a:lnTo>
                  <a:lnTo>
                    <a:pt x="64310" y="104464"/>
                  </a:lnTo>
                  <a:lnTo>
                    <a:pt x="64310" y="106071"/>
                  </a:lnTo>
                  <a:lnTo>
                    <a:pt x="64137" y="107142"/>
                  </a:lnTo>
                  <a:lnTo>
                    <a:pt x="63793" y="107678"/>
                  </a:lnTo>
                  <a:lnTo>
                    <a:pt x="62931" y="108482"/>
                  </a:lnTo>
                  <a:lnTo>
                    <a:pt x="62241" y="107946"/>
                  </a:lnTo>
                  <a:lnTo>
                    <a:pt x="61724" y="107678"/>
                  </a:lnTo>
                  <a:lnTo>
                    <a:pt x="61206" y="107946"/>
                  </a:lnTo>
                  <a:lnTo>
                    <a:pt x="61034" y="107946"/>
                  </a:lnTo>
                  <a:lnTo>
                    <a:pt x="60862" y="108749"/>
                  </a:lnTo>
                  <a:lnTo>
                    <a:pt x="60862" y="113035"/>
                  </a:lnTo>
                  <a:lnTo>
                    <a:pt x="60517" y="115446"/>
                  </a:lnTo>
                  <a:lnTo>
                    <a:pt x="59655" y="117589"/>
                  </a:lnTo>
                  <a:lnTo>
                    <a:pt x="58965" y="118660"/>
                  </a:lnTo>
                  <a:lnTo>
                    <a:pt x="58275" y="119464"/>
                  </a:lnTo>
                  <a:lnTo>
                    <a:pt x="57758" y="119999"/>
                  </a:lnTo>
                  <a:lnTo>
                    <a:pt x="55689" y="119999"/>
                  </a:lnTo>
                  <a:lnTo>
                    <a:pt x="55172" y="119464"/>
                  </a:lnTo>
                  <a:lnTo>
                    <a:pt x="54655" y="117857"/>
                  </a:lnTo>
                  <a:lnTo>
                    <a:pt x="54655" y="117053"/>
                  </a:lnTo>
                  <a:lnTo>
                    <a:pt x="54482" y="116517"/>
                  </a:lnTo>
                  <a:lnTo>
                    <a:pt x="54482" y="115714"/>
                  </a:lnTo>
                  <a:lnTo>
                    <a:pt x="54137" y="115446"/>
                  </a:lnTo>
                  <a:lnTo>
                    <a:pt x="53793" y="115446"/>
                  </a:lnTo>
                  <a:lnTo>
                    <a:pt x="53448" y="115714"/>
                  </a:lnTo>
                  <a:lnTo>
                    <a:pt x="52586" y="116517"/>
                  </a:lnTo>
                  <a:lnTo>
                    <a:pt x="51896" y="116785"/>
                  </a:lnTo>
                  <a:lnTo>
                    <a:pt x="50862" y="117589"/>
                  </a:lnTo>
                  <a:lnTo>
                    <a:pt x="50517" y="116785"/>
                  </a:lnTo>
                  <a:lnTo>
                    <a:pt x="49482" y="114910"/>
                  </a:lnTo>
                  <a:lnTo>
                    <a:pt x="48103" y="113035"/>
                  </a:lnTo>
                  <a:lnTo>
                    <a:pt x="46379" y="111428"/>
                  </a:lnTo>
                  <a:lnTo>
                    <a:pt x="44137" y="108482"/>
                  </a:lnTo>
                  <a:lnTo>
                    <a:pt x="43103" y="105803"/>
                  </a:lnTo>
                  <a:lnTo>
                    <a:pt x="42413" y="103660"/>
                  </a:lnTo>
                  <a:lnTo>
                    <a:pt x="42413" y="102589"/>
                  </a:lnTo>
                  <a:lnTo>
                    <a:pt x="42931" y="102053"/>
                  </a:lnTo>
                  <a:lnTo>
                    <a:pt x="43103" y="102053"/>
                  </a:lnTo>
                  <a:lnTo>
                    <a:pt x="43620" y="101517"/>
                  </a:lnTo>
                  <a:lnTo>
                    <a:pt x="42931" y="101517"/>
                  </a:lnTo>
                  <a:lnTo>
                    <a:pt x="40689" y="100178"/>
                  </a:lnTo>
                  <a:lnTo>
                    <a:pt x="40344" y="99642"/>
                  </a:lnTo>
                  <a:lnTo>
                    <a:pt x="39827" y="99107"/>
                  </a:lnTo>
                  <a:lnTo>
                    <a:pt x="39310" y="97232"/>
                  </a:lnTo>
                  <a:lnTo>
                    <a:pt x="38965" y="95089"/>
                  </a:lnTo>
                  <a:lnTo>
                    <a:pt x="38103" y="92678"/>
                  </a:lnTo>
                  <a:lnTo>
                    <a:pt x="37931" y="90803"/>
                  </a:lnTo>
                  <a:lnTo>
                    <a:pt x="37931" y="89999"/>
                  </a:lnTo>
                  <a:lnTo>
                    <a:pt x="38103" y="89196"/>
                  </a:lnTo>
                  <a:lnTo>
                    <a:pt x="39137" y="87857"/>
                  </a:lnTo>
                  <a:lnTo>
                    <a:pt x="39310" y="86785"/>
                  </a:lnTo>
                  <a:lnTo>
                    <a:pt x="39827" y="86249"/>
                  </a:lnTo>
                  <a:lnTo>
                    <a:pt x="39827" y="85714"/>
                  </a:lnTo>
                  <a:lnTo>
                    <a:pt x="39655" y="85178"/>
                  </a:lnTo>
                  <a:lnTo>
                    <a:pt x="39310" y="85178"/>
                  </a:lnTo>
                  <a:lnTo>
                    <a:pt x="38620" y="84910"/>
                  </a:lnTo>
                  <a:lnTo>
                    <a:pt x="37068" y="84910"/>
                  </a:lnTo>
                  <a:lnTo>
                    <a:pt x="36379" y="83839"/>
                  </a:lnTo>
                  <a:lnTo>
                    <a:pt x="36034" y="81160"/>
                  </a:lnTo>
                  <a:lnTo>
                    <a:pt x="36551" y="77946"/>
                  </a:lnTo>
                  <a:lnTo>
                    <a:pt x="37068" y="76875"/>
                  </a:lnTo>
                  <a:lnTo>
                    <a:pt x="37758" y="76071"/>
                  </a:lnTo>
                  <a:lnTo>
                    <a:pt x="38103" y="75267"/>
                  </a:lnTo>
                  <a:lnTo>
                    <a:pt x="41034" y="75267"/>
                  </a:lnTo>
                  <a:lnTo>
                    <a:pt x="41551" y="76071"/>
                  </a:lnTo>
                  <a:lnTo>
                    <a:pt x="41724" y="77678"/>
                  </a:lnTo>
                  <a:lnTo>
                    <a:pt x="41206" y="81160"/>
                  </a:lnTo>
                  <a:lnTo>
                    <a:pt x="41206" y="82232"/>
                  </a:lnTo>
                  <a:lnTo>
                    <a:pt x="41551" y="82767"/>
                  </a:lnTo>
                  <a:lnTo>
                    <a:pt x="41724" y="82767"/>
                  </a:lnTo>
                  <a:lnTo>
                    <a:pt x="41896" y="83035"/>
                  </a:lnTo>
                  <a:lnTo>
                    <a:pt x="42413" y="83035"/>
                  </a:lnTo>
                  <a:lnTo>
                    <a:pt x="42931" y="83839"/>
                  </a:lnTo>
                  <a:lnTo>
                    <a:pt x="43620" y="82767"/>
                  </a:lnTo>
                  <a:lnTo>
                    <a:pt x="43620" y="81964"/>
                  </a:lnTo>
                  <a:lnTo>
                    <a:pt x="43793" y="81160"/>
                  </a:lnTo>
                  <a:lnTo>
                    <a:pt x="43793" y="80357"/>
                  </a:lnTo>
                  <a:lnTo>
                    <a:pt x="43620" y="78750"/>
                  </a:lnTo>
                  <a:lnTo>
                    <a:pt x="42931" y="76875"/>
                  </a:lnTo>
                  <a:lnTo>
                    <a:pt x="41896" y="75000"/>
                  </a:lnTo>
                  <a:lnTo>
                    <a:pt x="41206" y="73392"/>
                  </a:lnTo>
                  <a:lnTo>
                    <a:pt x="40344" y="72053"/>
                  </a:lnTo>
                  <a:lnTo>
                    <a:pt x="39655" y="71785"/>
                  </a:lnTo>
                  <a:lnTo>
                    <a:pt x="37931" y="71785"/>
                  </a:lnTo>
                  <a:lnTo>
                    <a:pt x="37758" y="72053"/>
                  </a:lnTo>
                  <a:lnTo>
                    <a:pt x="37241" y="73392"/>
                  </a:lnTo>
                  <a:lnTo>
                    <a:pt x="36724" y="74196"/>
                  </a:lnTo>
                  <a:lnTo>
                    <a:pt x="36551" y="75000"/>
                  </a:lnTo>
                  <a:lnTo>
                    <a:pt x="36034" y="76071"/>
                  </a:lnTo>
                  <a:lnTo>
                    <a:pt x="35517" y="76339"/>
                  </a:lnTo>
                  <a:lnTo>
                    <a:pt x="35344" y="76875"/>
                  </a:lnTo>
                  <a:lnTo>
                    <a:pt x="34827" y="77142"/>
                  </a:lnTo>
                  <a:lnTo>
                    <a:pt x="34655" y="76875"/>
                  </a:lnTo>
                  <a:lnTo>
                    <a:pt x="34482" y="75267"/>
                  </a:lnTo>
                  <a:lnTo>
                    <a:pt x="34137" y="72053"/>
                  </a:lnTo>
                  <a:lnTo>
                    <a:pt x="33965" y="68303"/>
                  </a:lnTo>
                  <a:lnTo>
                    <a:pt x="33448" y="65089"/>
                  </a:lnTo>
                  <a:lnTo>
                    <a:pt x="32931" y="62410"/>
                  </a:lnTo>
                  <a:lnTo>
                    <a:pt x="31896" y="60535"/>
                  </a:lnTo>
                  <a:lnTo>
                    <a:pt x="30172" y="59196"/>
                  </a:lnTo>
                  <a:lnTo>
                    <a:pt x="28275" y="58392"/>
                  </a:lnTo>
                  <a:lnTo>
                    <a:pt x="26896" y="57321"/>
                  </a:lnTo>
                  <a:lnTo>
                    <a:pt x="25172" y="56249"/>
                  </a:lnTo>
                  <a:lnTo>
                    <a:pt x="22931" y="55446"/>
                  </a:lnTo>
                  <a:lnTo>
                    <a:pt x="20689" y="54910"/>
                  </a:lnTo>
                  <a:lnTo>
                    <a:pt x="19310" y="54374"/>
                  </a:lnTo>
                  <a:lnTo>
                    <a:pt x="18103" y="54374"/>
                  </a:lnTo>
                  <a:lnTo>
                    <a:pt x="14827" y="55178"/>
                  </a:lnTo>
                  <a:lnTo>
                    <a:pt x="13620" y="54910"/>
                  </a:lnTo>
                  <a:lnTo>
                    <a:pt x="13275" y="54374"/>
                  </a:lnTo>
                  <a:lnTo>
                    <a:pt x="12931" y="53571"/>
                  </a:lnTo>
                  <a:lnTo>
                    <a:pt x="12413" y="52499"/>
                  </a:lnTo>
                  <a:lnTo>
                    <a:pt x="12413" y="51964"/>
                  </a:lnTo>
                  <a:lnTo>
                    <a:pt x="12241" y="50624"/>
                  </a:lnTo>
                  <a:lnTo>
                    <a:pt x="12241" y="49285"/>
                  </a:lnTo>
                  <a:lnTo>
                    <a:pt x="12068" y="50089"/>
                  </a:lnTo>
                  <a:lnTo>
                    <a:pt x="11724" y="51964"/>
                  </a:lnTo>
                  <a:lnTo>
                    <a:pt x="11379" y="54107"/>
                  </a:lnTo>
                  <a:lnTo>
                    <a:pt x="10862" y="55446"/>
                  </a:lnTo>
                  <a:lnTo>
                    <a:pt x="10344" y="56517"/>
                  </a:lnTo>
                  <a:lnTo>
                    <a:pt x="8965" y="57321"/>
                  </a:lnTo>
                  <a:lnTo>
                    <a:pt x="8275" y="57053"/>
                  </a:lnTo>
                  <a:lnTo>
                    <a:pt x="7586" y="55982"/>
                  </a:lnTo>
                  <a:lnTo>
                    <a:pt x="6551" y="53571"/>
                  </a:lnTo>
                  <a:lnTo>
                    <a:pt x="5344" y="51964"/>
                  </a:lnTo>
                  <a:lnTo>
                    <a:pt x="4310" y="50624"/>
                  </a:lnTo>
                  <a:lnTo>
                    <a:pt x="2758" y="50357"/>
                  </a:lnTo>
                  <a:lnTo>
                    <a:pt x="1724" y="50357"/>
                  </a:lnTo>
                  <a:lnTo>
                    <a:pt x="517" y="49285"/>
                  </a:lnTo>
                  <a:lnTo>
                    <a:pt x="0" y="48214"/>
                  </a:lnTo>
                  <a:lnTo>
                    <a:pt x="517" y="47410"/>
                  </a:lnTo>
                  <a:lnTo>
                    <a:pt x="1379" y="46607"/>
                  </a:lnTo>
                  <a:lnTo>
                    <a:pt x="4655" y="46607"/>
                  </a:lnTo>
                  <a:lnTo>
                    <a:pt x="5862" y="46071"/>
                  </a:lnTo>
                  <a:lnTo>
                    <a:pt x="7241" y="45267"/>
                  </a:lnTo>
                  <a:lnTo>
                    <a:pt x="8448" y="44196"/>
                  </a:lnTo>
                  <a:lnTo>
                    <a:pt x="8965" y="42589"/>
                  </a:lnTo>
                  <a:lnTo>
                    <a:pt x="9482" y="40446"/>
                  </a:lnTo>
                  <a:lnTo>
                    <a:pt x="9827" y="39642"/>
                  </a:lnTo>
                  <a:lnTo>
                    <a:pt x="10517" y="39107"/>
                  </a:lnTo>
                  <a:lnTo>
                    <a:pt x="13620" y="39107"/>
                  </a:lnTo>
                  <a:lnTo>
                    <a:pt x="14137" y="38303"/>
                  </a:lnTo>
                  <a:lnTo>
                    <a:pt x="14655" y="36696"/>
                  </a:lnTo>
                  <a:lnTo>
                    <a:pt x="14827" y="35625"/>
                  </a:lnTo>
                  <a:lnTo>
                    <a:pt x="14827" y="33750"/>
                  </a:lnTo>
                  <a:lnTo>
                    <a:pt x="15000" y="32142"/>
                  </a:lnTo>
                  <a:lnTo>
                    <a:pt x="16034" y="30535"/>
                  </a:lnTo>
                  <a:lnTo>
                    <a:pt x="17241" y="29464"/>
                  </a:lnTo>
                  <a:lnTo>
                    <a:pt x="18103" y="29196"/>
                  </a:lnTo>
                  <a:lnTo>
                    <a:pt x="19137" y="29464"/>
                  </a:lnTo>
                  <a:lnTo>
                    <a:pt x="19482" y="29732"/>
                  </a:lnTo>
                  <a:lnTo>
                    <a:pt x="20517" y="29732"/>
                  </a:lnTo>
                  <a:lnTo>
                    <a:pt x="21206" y="29464"/>
                  </a:lnTo>
                  <a:lnTo>
                    <a:pt x="21724" y="29196"/>
                  </a:lnTo>
                  <a:lnTo>
                    <a:pt x="22068" y="27589"/>
                  </a:lnTo>
                  <a:lnTo>
                    <a:pt x="21896" y="26517"/>
                  </a:lnTo>
                  <a:lnTo>
                    <a:pt x="21896" y="24642"/>
                  </a:lnTo>
                  <a:lnTo>
                    <a:pt x="23103" y="23303"/>
                  </a:lnTo>
                  <a:lnTo>
                    <a:pt x="25172" y="22232"/>
                  </a:lnTo>
                  <a:lnTo>
                    <a:pt x="27586" y="20892"/>
                  </a:lnTo>
                  <a:lnTo>
                    <a:pt x="33275" y="20357"/>
                  </a:lnTo>
                  <a:lnTo>
                    <a:pt x="35172" y="20624"/>
                  </a:lnTo>
                  <a:lnTo>
                    <a:pt x="36379" y="21428"/>
                  </a:lnTo>
                  <a:lnTo>
                    <a:pt x="37068" y="22232"/>
                  </a:lnTo>
                  <a:lnTo>
                    <a:pt x="38448" y="22767"/>
                  </a:lnTo>
                  <a:lnTo>
                    <a:pt x="40000" y="22767"/>
                  </a:lnTo>
                  <a:lnTo>
                    <a:pt x="41896" y="22232"/>
                  </a:lnTo>
                  <a:lnTo>
                    <a:pt x="43448" y="20624"/>
                  </a:lnTo>
                  <a:lnTo>
                    <a:pt x="44137" y="18214"/>
                  </a:lnTo>
                  <a:lnTo>
                    <a:pt x="44137" y="15267"/>
                  </a:lnTo>
                  <a:lnTo>
                    <a:pt x="44310" y="12857"/>
                  </a:lnTo>
                  <a:lnTo>
                    <a:pt x="45000" y="11249"/>
                  </a:lnTo>
                  <a:lnTo>
                    <a:pt x="45517" y="10714"/>
                  </a:lnTo>
                  <a:lnTo>
                    <a:pt x="45689" y="10714"/>
                  </a:lnTo>
                  <a:lnTo>
                    <a:pt x="46206" y="11249"/>
                  </a:lnTo>
                  <a:lnTo>
                    <a:pt x="46379" y="11517"/>
                  </a:lnTo>
                  <a:lnTo>
                    <a:pt x="46724" y="12321"/>
                  </a:lnTo>
                  <a:lnTo>
                    <a:pt x="46896" y="13392"/>
                  </a:lnTo>
                  <a:lnTo>
                    <a:pt x="47413" y="13928"/>
                  </a:lnTo>
                  <a:lnTo>
                    <a:pt x="47586" y="14732"/>
                  </a:lnTo>
                  <a:lnTo>
                    <a:pt x="48103" y="15535"/>
                  </a:lnTo>
                  <a:lnTo>
                    <a:pt x="48793" y="15535"/>
                  </a:lnTo>
                  <a:lnTo>
                    <a:pt x="49482" y="14464"/>
                  </a:lnTo>
                  <a:lnTo>
                    <a:pt x="50172" y="12321"/>
                  </a:lnTo>
                  <a:lnTo>
                    <a:pt x="51206" y="9642"/>
                  </a:lnTo>
                  <a:lnTo>
                    <a:pt x="51896" y="7767"/>
                  </a:lnTo>
                  <a:lnTo>
                    <a:pt x="52586" y="7499"/>
                  </a:lnTo>
                  <a:lnTo>
                    <a:pt x="53965" y="6964"/>
                  </a:lnTo>
                  <a:lnTo>
                    <a:pt x="55689" y="5892"/>
                  </a:lnTo>
                  <a:lnTo>
                    <a:pt x="57586" y="4553"/>
                  </a:lnTo>
                  <a:lnTo>
                    <a:pt x="59655" y="2678"/>
                  </a:lnTo>
                  <a:lnTo>
                    <a:pt x="62241" y="1874"/>
                  </a:lnTo>
                  <a:lnTo>
                    <a:pt x="65000" y="1607"/>
                  </a:lnTo>
                  <a:lnTo>
                    <a:pt x="67586" y="1607"/>
                  </a:lnTo>
                  <a:lnTo>
                    <a:pt x="70172" y="803"/>
                  </a:lnTo>
                  <a:lnTo>
                    <a:pt x="7241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3" name="Shape 313"/>
            <p:cNvSpPr/>
            <p:nvPr/>
          </p:nvSpPr>
          <p:spPr>
            <a:xfrm>
              <a:off x="-716735" y="3515235"/>
              <a:ext cx="135916" cy="308483"/>
            </a:xfrm>
            <a:custGeom>
              <a:pathLst>
                <a:path extrusionOk="0" h="120000" w="120000">
                  <a:moveTo>
                    <a:pt x="93033" y="0"/>
                  </a:moveTo>
                  <a:lnTo>
                    <a:pt x="101123" y="0"/>
                  </a:lnTo>
                  <a:lnTo>
                    <a:pt x="109213" y="2376"/>
                  </a:lnTo>
                  <a:lnTo>
                    <a:pt x="114606" y="8316"/>
                  </a:lnTo>
                  <a:lnTo>
                    <a:pt x="118651" y="14257"/>
                  </a:lnTo>
                  <a:lnTo>
                    <a:pt x="120000" y="20792"/>
                  </a:lnTo>
                  <a:lnTo>
                    <a:pt x="120000" y="27920"/>
                  </a:lnTo>
                  <a:lnTo>
                    <a:pt x="115955" y="36237"/>
                  </a:lnTo>
                  <a:lnTo>
                    <a:pt x="113258" y="43366"/>
                  </a:lnTo>
                  <a:lnTo>
                    <a:pt x="105168" y="52871"/>
                  </a:lnTo>
                  <a:lnTo>
                    <a:pt x="94382" y="70693"/>
                  </a:lnTo>
                  <a:lnTo>
                    <a:pt x="87640" y="78415"/>
                  </a:lnTo>
                  <a:lnTo>
                    <a:pt x="78202" y="91485"/>
                  </a:lnTo>
                  <a:lnTo>
                    <a:pt x="68764" y="105742"/>
                  </a:lnTo>
                  <a:lnTo>
                    <a:pt x="63370" y="112277"/>
                  </a:lnTo>
                  <a:lnTo>
                    <a:pt x="55280" y="116435"/>
                  </a:lnTo>
                  <a:lnTo>
                    <a:pt x="45842" y="118811"/>
                  </a:lnTo>
                  <a:lnTo>
                    <a:pt x="33707" y="120000"/>
                  </a:lnTo>
                  <a:lnTo>
                    <a:pt x="20224" y="118811"/>
                  </a:lnTo>
                  <a:lnTo>
                    <a:pt x="13483" y="115841"/>
                  </a:lnTo>
                  <a:lnTo>
                    <a:pt x="8089" y="111683"/>
                  </a:lnTo>
                  <a:lnTo>
                    <a:pt x="8089" y="100396"/>
                  </a:lnTo>
                  <a:lnTo>
                    <a:pt x="0" y="87326"/>
                  </a:lnTo>
                  <a:lnTo>
                    <a:pt x="0" y="81386"/>
                  </a:lnTo>
                  <a:lnTo>
                    <a:pt x="2696" y="77227"/>
                  </a:lnTo>
                  <a:lnTo>
                    <a:pt x="8089" y="72475"/>
                  </a:lnTo>
                  <a:lnTo>
                    <a:pt x="10786" y="65346"/>
                  </a:lnTo>
                  <a:lnTo>
                    <a:pt x="9438" y="57029"/>
                  </a:lnTo>
                  <a:lnTo>
                    <a:pt x="4044" y="48712"/>
                  </a:lnTo>
                  <a:lnTo>
                    <a:pt x="2696" y="43366"/>
                  </a:lnTo>
                  <a:lnTo>
                    <a:pt x="8089" y="38613"/>
                  </a:lnTo>
                  <a:lnTo>
                    <a:pt x="17528" y="35049"/>
                  </a:lnTo>
                  <a:lnTo>
                    <a:pt x="25617" y="32673"/>
                  </a:lnTo>
                  <a:lnTo>
                    <a:pt x="32359" y="32673"/>
                  </a:lnTo>
                  <a:lnTo>
                    <a:pt x="37752" y="32079"/>
                  </a:lnTo>
                  <a:lnTo>
                    <a:pt x="45842" y="29702"/>
                  </a:lnTo>
                  <a:lnTo>
                    <a:pt x="57977" y="24356"/>
                  </a:lnTo>
                  <a:lnTo>
                    <a:pt x="66067" y="17821"/>
                  </a:lnTo>
                  <a:lnTo>
                    <a:pt x="74157" y="13069"/>
                  </a:lnTo>
                  <a:lnTo>
                    <a:pt x="79550" y="7722"/>
                  </a:lnTo>
                  <a:lnTo>
                    <a:pt x="84943" y="3564"/>
                  </a:lnTo>
                  <a:lnTo>
                    <a:pt x="9303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4" name="Shape 314"/>
            <p:cNvSpPr/>
            <p:nvPr/>
          </p:nvSpPr>
          <p:spPr>
            <a:xfrm>
              <a:off x="-17309" y="3015859"/>
              <a:ext cx="39706" cy="106900"/>
            </a:xfrm>
            <a:custGeom>
              <a:pathLst>
                <a:path extrusionOk="0" h="120000" w="120000">
                  <a:moveTo>
                    <a:pt x="41538" y="0"/>
                  </a:moveTo>
                  <a:lnTo>
                    <a:pt x="64615" y="0"/>
                  </a:lnTo>
                  <a:lnTo>
                    <a:pt x="78461" y="8571"/>
                  </a:lnTo>
                  <a:lnTo>
                    <a:pt x="87692" y="20571"/>
                  </a:lnTo>
                  <a:lnTo>
                    <a:pt x="101538" y="34285"/>
                  </a:lnTo>
                  <a:lnTo>
                    <a:pt x="115384" y="44571"/>
                  </a:lnTo>
                  <a:lnTo>
                    <a:pt x="120000" y="53142"/>
                  </a:lnTo>
                  <a:lnTo>
                    <a:pt x="115384" y="70285"/>
                  </a:lnTo>
                  <a:lnTo>
                    <a:pt x="101538" y="89142"/>
                  </a:lnTo>
                  <a:lnTo>
                    <a:pt x="83076" y="104571"/>
                  </a:lnTo>
                  <a:lnTo>
                    <a:pt x="64615" y="116571"/>
                  </a:lnTo>
                  <a:lnTo>
                    <a:pt x="32307" y="120000"/>
                  </a:lnTo>
                  <a:lnTo>
                    <a:pt x="13846" y="109714"/>
                  </a:lnTo>
                  <a:lnTo>
                    <a:pt x="0" y="94285"/>
                  </a:lnTo>
                  <a:lnTo>
                    <a:pt x="0" y="70285"/>
                  </a:lnTo>
                  <a:lnTo>
                    <a:pt x="9230" y="46285"/>
                  </a:lnTo>
                  <a:lnTo>
                    <a:pt x="13846" y="25714"/>
                  </a:lnTo>
                  <a:lnTo>
                    <a:pt x="27692" y="8571"/>
                  </a:lnTo>
                  <a:lnTo>
                    <a:pt x="41538"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5" name="Shape 315"/>
            <p:cNvSpPr/>
            <p:nvPr/>
          </p:nvSpPr>
          <p:spPr>
            <a:xfrm>
              <a:off x="-1900262" y="1449010"/>
              <a:ext cx="3825468" cy="2583924"/>
            </a:xfrm>
            <a:custGeom>
              <a:pathLst>
                <a:path extrusionOk="0" h="120000" w="120000">
                  <a:moveTo>
                    <a:pt x="30802" y="82340"/>
                  </a:moveTo>
                  <a:lnTo>
                    <a:pt x="30371" y="82482"/>
                  </a:lnTo>
                  <a:lnTo>
                    <a:pt x="30179" y="82765"/>
                  </a:lnTo>
                  <a:lnTo>
                    <a:pt x="30131" y="83262"/>
                  </a:lnTo>
                  <a:lnTo>
                    <a:pt x="30083" y="83829"/>
                  </a:lnTo>
                  <a:lnTo>
                    <a:pt x="30083" y="84609"/>
                  </a:lnTo>
                  <a:lnTo>
                    <a:pt x="30131" y="85177"/>
                  </a:lnTo>
                  <a:lnTo>
                    <a:pt x="30323" y="85460"/>
                  </a:lnTo>
                  <a:lnTo>
                    <a:pt x="30658" y="85319"/>
                  </a:lnTo>
                  <a:lnTo>
                    <a:pt x="30994" y="84822"/>
                  </a:lnTo>
                  <a:lnTo>
                    <a:pt x="31233" y="84042"/>
                  </a:lnTo>
                  <a:lnTo>
                    <a:pt x="31425" y="83120"/>
                  </a:lnTo>
                  <a:lnTo>
                    <a:pt x="31377" y="82553"/>
                  </a:lnTo>
                  <a:lnTo>
                    <a:pt x="31185" y="82340"/>
                  </a:lnTo>
                  <a:lnTo>
                    <a:pt x="30802" y="82340"/>
                  </a:lnTo>
                  <a:close/>
                  <a:moveTo>
                    <a:pt x="29652" y="33120"/>
                  </a:moveTo>
                  <a:lnTo>
                    <a:pt x="29556" y="33191"/>
                  </a:lnTo>
                  <a:lnTo>
                    <a:pt x="29365" y="33262"/>
                  </a:lnTo>
                  <a:lnTo>
                    <a:pt x="29221" y="33617"/>
                  </a:lnTo>
                  <a:lnTo>
                    <a:pt x="29029" y="33971"/>
                  </a:lnTo>
                  <a:lnTo>
                    <a:pt x="28694" y="34822"/>
                  </a:lnTo>
                  <a:lnTo>
                    <a:pt x="28359" y="35602"/>
                  </a:lnTo>
                  <a:lnTo>
                    <a:pt x="27784" y="36524"/>
                  </a:lnTo>
                  <a:lnTo>
                    <a:pt x="27592" y="37021"/>
                  </a:lnTo>
                  <a:lnTo>
                    <a:pt x="27497" y="37446"/>
                  </a:lnTo>
                  <a:lnTo>
                    <a:pt x="27784" y="38085"/>
                  </a:lnTo>
                  <a:lnTo>
                    <a:pt x="27784" y="38510"/>
                  </a:lnTo>
                  <a:lnTo>
                    <a:pt x="27688" y="39007"/>
                  </a:lnTo>
                  <a:lnTo>
                    <a:pt x="27640" y="39432"/>
                  </a:lnTo>
                  <a:lnTo>
                    <a:pt x="27640" y="39645"/>
                  </a:lnTo>
                  <a:lnTo>
                    <a:pt x="27688" y="39716"/>
                  </a:lnTo>
                  <a:lnTo>
                    <a:pt x="27784" y="39645"/>
                  </a:lnTo>
                  <a:lnTo>
                    <a:pt x="28167" y="39290"/>
                  </a:lnTo>
                  <a:lnTo>
                    <a:pt x="28311" y="39148"/>
                  </a:lnTo>
                  <a:lnTo>
                    <a:pt x="28502" y="39007"/>
                  </a:lnTo>
                  <a:lnTo>
                    <a:pt x="29029" y="39007"/>
                  </a:lnTo>
                  <a:lnTo>
                    <a:pt x="29556" y="39148"/>
                  </a:lnTo>
                  <a:lnTo>
                    <a:pt x="29940" y="39007"/>
                  </a:lnTo>
                  <a:lnTo>
                    <a:pt x="30275" y="38652"/>
                  </a:lnTo>
                  <a:lnTo>
                    <a:pt x="30514" y="38226"/>
                  </a:lnTo>
                  <a:lnTo>
                    <a:pt x="30994" y="38085"/>
                  </a:lnTo>
                  <a:lnTo>
                    <a:pt x="31520" y="38085"/>
                  </a:lnTo>
                  <a:lnTo>
                    <a:pt x="32047" y="38156"/>
                  </a:lnTo>
                  <a:lnTo>
                    <a:pt x="33197" y="38936"/>
                  </a:lnTo>
                  <a:lnTo>
                    <a:pt x="33724" y="39219"/>
                  </a:lnTo>
                  <a:lnTo>
                    <a:pt x="34778" y="39219"/>
                  </a:lnTo>
                  <a:lnTo>
                    <a:pt x="35353" y="39007"/>
                  </a:lnTo>
                  <a:lnTo>
                    <a:pt x="35832" y="38936"/>
                  </a:lnTo>
                  <a:lnTo>
                    <a:pt x="36023" y="38652"/>
                  </a:lnTo>
                  <a:lnTo>
                    <a:pt x="36023" y="38085"/>
                  </a:lnTo>
                  <a:lnTo>
                    <a:pt x="35832" y="37446"/>
                  </a:lnTo>
                  <a:lnTo>
                    <a:pt x="35449" y="36879"/>
                  </a:lnTo>
                  <a:lnTo>
                    <a:pt x="34778" y="36099"/>
                  </a:lnTo>
                  <a:lnTo>
                    <a:pt x="34203" y="35460"/>
                  </a:lnTo>
                  <a:lnTo>
                    <a:pt x="33580" y="34822"/>
                  </a:lnTo>
                  <a:lnTo>
                    <a:pt x="33341" y="34751"/>
                  </a:lnTo>
                  <a:lnTo>
                    <a:pt x="33197" y="34539"/>
                  </a:lnTo>
                  <a:lnTo>
                    <a:pt x="33053" y="34468"/>
                  </a:lnTo>
                  <a:lnTo>
                    <a:pt x="32958" y="34255"/>
                  </a:lnTo>
                  <a:lnTo>
                    <a:pt x="32958" y="34184"/>
                  </a:lnTo>
                  <a:lnTo>
                    <a:pt x="33005" y="34042"/>
                  </a:lnTo>
                  <a:lnTo>
                    <a:pt x="33389" y="33758"/>
                  </a:lnTo>
                  <a:lnTo>
                    <a:pt x="33580" y="33475"/>
                  </a:lnTo>
                  <a:lnTo>
                    <a:pt x="33676" y="33262"/>
                  </a:lnTo>
                  <a:lnTo>
                    <a:pt x="33676" y="33191"/>
                  </a:lnTo>
                  <a:lnTo>
                    <a:pt x="33580" y="33120"/>
                  </a:lnTo>
                  <a:lnTo>
                    <a:pt x="33485" y="33120"/>
                  </a:lnTo>
                  <a:lnTo>
                    <a:pt x="33005" y="33191"/>
                  </a:lnTo>
                  <a:lnTo>
                    <a:pt x="32622" y="33404"/>
                  </a:lnTo>
                  <a:lnTo>
                    <a:pt x="32431" y="33758"/>
                  </a:lnTo>
                  <a:lnTo>
                    <a:pt x="32335" y="34184"/>
                  </a:lnTo>
                  <a:lnTo>
                    <a:pt x="32143" y="34468"/>
                  </a:lnTo>
                  <a:lnTo>
                    <a:pt x="32047" y="34751"/>
                  </a:lnTo>
                  <a:lnTo>
                    <a:pt x="31856" y="34964"/>
                  </a:lnTo>
                  <a:lnTo>
                    <a:pt x="31760" y="35035"/>
                  </a:lnTo>
                  <a:lnTo>
                    <a:pt x="31616" y="35177"/>
                  </a:lnTo>
                  <a:lnTo>
                    <a:pt x="31520" y="35319"/>
                  </a:lnTo>
                  <a:lnTo>
                    <a:pt x="31233" y="35531"/>
                  </a:lnTo>
                  <a:lnTo>
                    <a:pt x="31041" y="35531"/>
                  </a:lnTo>
                  <a:lnTo>
                    <a:pt x="30802" y="34751"/>
                  </a:lnTo>
                  <a:lnTo>
                    <a:pt x="30275" y="33404"/>
                  </a:lnTo>
                  <a:lnTo>
                    <a:pt x="29988" y="33120"/>
                  </a:lnTo>
                  <a:lnTo>
                    <a:pt x="29652" y="33120"/>
                  </a:lnTo>
                  <a:close/>
                  <a:moveTo>
                    <a:pt x="41916" y="32127"/>
                  </a:moveTo>
                  <a:lnTo>
                    <a:pt x="41868" y="32198"/>
                  </a:lnTo>
                  <a:lnTo>
                    <a:pt x="41724" y="32340"/>
                  </a:lnTo>
                  <a:lnTo>
                    <a:pt x="41389" y="32836"/>
                  </a:lnTo>
                  <a:lnTo>
                    <a:pt x="41197" y="32978"/>
                  </a:lnTo>
                  <a:lnTo>
                    <a:pt x="41005" y="33262"/>
                  </a:lnTo>
                  <a:lnTo>
                    <a:pt x="40622" y="33404"/>
                  </a:lnTo>
                  <a:lnTo>
                    <a:pt x="40143" y="33262"/>
                  </a:lnTo>
                  <a:lnTo>
                    <a:pt x="39760" y="33191"/>
                  </a:lnTo>
                  <a:lnTo>
                    <a:pt x="39425" y="33262"/>
                  </a:lnTo>
                  <a:lnTo>
                    <a:pt x="38898" y="34042"/>
                  </a:lnTo>
                  <a:lnTo>
                    <a:pt x="38706" y="34822"/>
                  </a:lnTo>
                  <a:lnTo>
                    <a:pt x="38850" y="35602"/>
                  </a:lnTo>
                  <a:lnTo>
                    <a:pt x="39041" y="36099"/>
                  </a:lnTo>
                  <a:lnTo>
                    <a:pt x="39281" y="36808"/>
                  </a:lnTo>
                  <a:lnTo>
                    <a:pt x="39616" y="37588"/>
                  </a:lnTo>
                  <a:lnTo>
                    <a:pt x="39952" y="38156"/>
                  </a:lnTo>
                  <a:lnTo>
                    <a:pt x="40239" y="38439"/>
                  </a:lnTo>
                  <a:lnTo>
                    <a:pt x="40479" y="38510"/>
                  </a:lnTo>
                  <a:lnTo>
                    <a:pt x="41245" y="38936"/>
                  </a:lnTo>
                  <a:lnTo>
                    <a:pt x="41485" y="39290"/>
                  </a:lnTo>
                  <a:lnTo>
                    <a:pt x="41341" y="39787"/>
                  </a:lnTo>
                  <a:lnTo>
                    <a:pt x="40814" y="40567"/>
                  </a:lnTo>
                  <a:lnTo>
                    <a:pt x="40526" y="40780"/>
                  </a:lnTo>
                  <a:lnTo>
                    <a:pt x="40239" y="40780"/>
                  </a:lnTo>
                  <a:lnTo>
                    <a:pt x="40000" y="40851"/>
                  </a:lnTo>
                  <a:lnTo>
                    <a:pt x="39952" y="41276"/>
                  </a:lnTo>
                  <a:lnTo>
                    <a:pt x="40095" y="42411"/>
                  </a:lnTo>
                  <a:lnTo>
                    <a:pt x="40239" y="42836"/>
                  </a:lnTo>
                  <a:lnTo>
                    <a:pt x="40335" y="43120"/>
                  </a:lnTo>
                  <a:lnTo>
                    <a:pt x="40718" y="43333"/>
                  </a:lnTo>
                  <a:lnTo>
                    <a:pt x="41245" y="43617"/>
                  </a:lnTo>
                  <a:lnTo>
                    <a:pt x="41772" y="43758"/>
                  </a:lnTo>
                  <a:lnTo>
                    <a:pt x="42203" y="43971"/>
                  </a:lnTo>
                  <a:lnTo>
                    <a:pt x="42586" y="43971"/>
                  </a:lnTo>
                  <a:lnTo>
                    <a:pt x="43017" y="43900"/>
                  </a:lnTo>
                  <a:lnTo>
                    <a:pt x="43497" y="43617"/>
                  </a:lnTo>
                  <a:lnTo>
                    <a:pt x="43640" y="43333"/>
                  </a:lnTo>
                  <a:lnTo>
                    <a:pt x="43544" y="42624"/>
                  </a:lnTo>
                  <a:lnTo>
                    <a:pt x="43449" y="41631"/>
                  </a:lnTo>
                  <a:lnTo>
                    <a:pt x="43209" y="40709"/>
                  </a:lnTo>
                  <a:lnTo>
                    <a:pt x="42970" y="40000"/>
                  </a:lnTo>
                  <a:lnTo>
                    <a:pt x="42922" y="39787"/>
                  </a:lnTo>
                  <a:lnTo>
                    <a:pt x="42922" y="39716"/>
                  </a:lnTo>
                  <a:lnTo>
                    <a:pt x="43017" y="39290"/>
                  </a:lnTo>
                  <a:lnTo>
                    <a:pt x="43209" y="39007"/>
                  </a:lnTo>
                  <a:lnTo>
                    <a:pt x="43353" y="38652"/>
                  </a:lnTo>
                  <a:lnTo>
                    <a:pt x="43161" y="38368"/>
                  </a:lnTo>
                  <a:lnTo>
                    <a:pt x="42922" y="38156"/>
                  </a:lnTo>
                  <a:lnTo>
                    <a:pt x="42682" y="38085"/>
                  </a:lnTo>
                  <a:lnTo>
                    <a:pt x="42443" y="37659"/>
                  </a:lnTo>
                  <a:lnTo>
                    <a:pt x="42299" y="37375"/>
                  </a:lnTo>
                  <a:lnTo>
                    <a:pt x="42251" y="37092"/>
                  </a:lnTo>
                  <a:lnTo>
                    <a:pt x="42107" y="36808"/>
                  </a:lnTo>
                  <a:lnTo>
                    <a:pt x="42059" y="36524"/>
                  </a:lnTo>
                  <a:lnTo>
                    <a:pt x="41868" y="36241"/>
                  </a:lnTo>
                  <a:lnTo>
                    <a:pt x="41724" y="36099"/>
                  </a:lnTo>
                  <a:lnTo>
                    <a:pt x="41532" y="36099"/>
                  </a:lnTo>
                  <a:lnTo>
                    <a:pt x="41485" y="36241"/>
                  </a:lnTo>
                  <a:lnTo>
                    <a:pt x="41389" y="36241"/>
                  </a:lnTo>
                  <a:lnTo>
                    <a:pt x="41389" y="36099"/>
                  </a:lnTo>
                  <a:lnTo>
                    <a:pt x="41341" y="36028"/>
                  </a:lnTo>
                  <a:lnTo>
                    <a:pt x="41341" y="35602"/>
                  </a:lnTo>
                  <a:lnTo>
                    <a:pt x="41485" y="34964"/>
                  </a:lnTo>
                  <a:lnTo>
                    <a:pt x="41772" y="34468"/>
                  </a:lnTo>
                  <a:lnTo>
                    <a:pt x="42107" y="34397"/>
                  </a:lnTo>
                  <a:lnTo>
                    <a:pt x="42778" y="34751"/>
                  </a:lnTo>
                  <a:lnTo>
                    <a:pt x="43161" y="34822"/>
                  </a:lnTo>
                  <a:lnTo>
                    <a:pt x="43544" y="34751"/>
                  </a:lnTo>
                  <a:lnTo>
                    <a:pt x="43880" y="34539"/>
                  </a:lnTo>
                  <a:lnTo>
                    <a:pt x="43880" y="34255"/>
                  </a:lnTo>
                  <a:lnTo>
                    <a:pt x="43497" y="33262"/>
                  </a:lnTo>
                  <a:lnTo>
                    <a:pt x="43305" y="32907"/>
                  </a:lnTo>
                  <a:lnTo>
                    <a:pt x="43017" y="32553"/>
                  </a:lnTo>
                  <a:lnTo>
                    <a:pt x="42634" y="32198"/>
                  </a:lnTo>
                  <a:lnTo>
                    <a:pt x="42203" y="32127"/>
                  </a:lnTo>
                  <a:lnTo>
                    <a:pt x="41916" y="32127"/>
                  </a:lnTo>
                  <a:close/>
                  <a:moveTo>
                    <a:pt x="29892" y="17234"/>
                  </a:moveTo>
                  <a:lnTo>
                    <a:pt x="29556" y="17375"/>
                  </a:lnTo>
                  <a:lnTo>
                    <a:pt x="29365" y="17730"/>
                  </a:lnTo>
                  <a:lnTo>
                    <a:pt x="29413" y="18226"/>
                  </a:lnTo>
                  <a:lnTo>
                    <a:pt x="29748" y="18510"/>
                  </a:lnTo>
                  <a:lnTo>
                    <a:pt x="30131" y="18794"/>
                  </a:lnTo>
                  <a:lnTo>
                    <a:pt x="30514" y="18794"/>
                  </a:lnTo>
                  <a:lnTo>
                    <a:pt x="30802" y="18652"/>
                  </a:lnTo>
                  <a:lnTo>
                    <a:pt x="30802" y="18226"/>
                  </a:lnTo>
                  <a:lnTo>
                    <a:pt x="30610" y="17872"/>
                  </a:lnTo>
                  <a:lnTo>
                    <a:pt x="30275" y="17446"/>
                  </a:lnTo>
                  <a:lnTo>
                    <a:pt x="29892" y="17234"/>
                  </a:lnTo>
                  <a:close/>
                  <a:moveTo>
                    <a:pt x="72814" y="0"/>
                  </a:moveTo>
                  <a:lnTo>
                    <a:pt x="72910" y="70"/>
                  </a:lnTo>
                  <a:lnTo>
                    <a:pt x="72910" y="141"/>
                  </a:lnTo>
                  <a:lnTo>
                    <a:pt x="73101" y="354"/>
                  </a:lnTo>
                  <a:lnTo>
                    <a:pt x="73341" y="354"/>
                  </a:lnTo>
                  <a:lnTo>
                    <a:pt x="73772" y="283"/>
                  </a:lnTo>
                  <a:lnTo>
                    <a:pt x="74299" y="354"/>
                  </a:lnTo>
                  <a:lnTo>
                    <a:pt x="74874" y="638"/>
                  </a:lnTo>
                  <a:lnTo>
                    <a:pt x="75065" y="851"/>
                  </a:lnTo>
                  <a:lnTo>
                    <a:pt x="75209" y="921"/>
                  </a:lnTo>
                  <a:lnTo>
                    <a:pt x="75305" y="921"/>
                  </a:lnTo>
                  <a:lnTo>
                    <a:pt x="75305" y="1063"/>
                  </a:lnTo>
                  <a:lnTo>
                    <a:pt x="75065" y="1063"/>
                  </a:lnTo>
                  <a:lnTo>
                    <a:pt x="75065" y="1134"/>
                  </a:lnTo>
                  <a:lnTo>
                    <a:pt x="75113" y="1205"/>
                  </a:lnTo>
                  <a:lnTo>
                    <a:pt x="75305" y="1418"/>
                  </a:lnTo>
                  <a:lnTo>
                    <a:pt x="75592" y="1347"/>
                  </a:lnTo>
                  <a:lnTo>
                    <a:pt x="75832" y="1134"/>
                  </a:lnTo>
                  <a:lnTo>
                    <a:pt x="76311" y="921"/>
                  </a:lnTo>
                  <a:lnTo>
                    <a:pt x="76982" y="851"/>
                  </a:lnTo>
                  <a:lnTo>
                    <a:pt x="77556" y="921"/>
                  </a:lnTo>
                  <a:lnTo>
                    <a:pt x="78467" y="1134"/>
                  </a:lnTo>
                  <a:lnTo>
                    <a:pt x="78994" y="1134"/>
                  </a:lnTo>
                  <a:lnTo>
                    <a:pt x="79520" y="1347"/>
                  </a:lnTo>
                  <a:lnTo>
                    <a:pt x="79952" y="1631"/>
                  </a:lnTo>
                  <a:lnTo>
                    <a:pt x="80095" y="1985"/>
                  </a:lnTo>
                  <a:lnTo>
                    <a:pt x="80047" y="2482"/>
                  </a:lnTo>
                  <a:lnTo>
                    <a:pt x="79856" y="2978"/>
                  </a:lnTo>
                  <a:lnTo>
                    <a:pt x="79568" y="3475"/>
                  </a:lnTo>
                  <a:lnTo>
                    <a:pt x="79329" y="3829"/>
                  </a:lnTo>
                  <a:lnTo>
                    <a:pt x="79377" y="3971"/>
                  </a:lnTo>
                  <a:lnTo>
                    <a:pt x="79473" y="4113"/>
                  </a:lnTo>
                  <a:lnTo>
                    <a:pt x="79568" y="4113"/>
                  </a:lnTo>
                  <a:lnTo>
                    <a:pt x="79712" y="4255"/>
                  </a:lnTo>
                  <a:lnTo>
                    <a:pt x="81437" y="4255"/>
                  </a:lnTo>
                  <a:lnTo>
                    <a:pt x="82059" y="4326"/>
                  </a:lnTo>
                  <a:lnTo>
                    <a:pt x="82682" y="4468"/>
                  </a:lnTo>
                  <a:lnTo>
                    <a:pt x="83305" y="4751"/>
                  </a:lnTo>
                  <a:lnTo>
                    <a:pt x="83784" y="5035"/>
                  </a:lnTo>
                  <a:lnTo>
                    <a:pt x="84119" y="5248"/>
                  </a:lnTo>
                  <a:lnTo>
                    <a:pt x="84502" y="5106"/>
                  </a:lnTo>
                  <a:lnTo>
                    <a:pt x="84934" y="4893"/>
                  </a:lnTo>
                  <a:lnTo>
                    <a:pt x="85604" y="4326"/>
                  </a:lnTo>
                  <a:lnTo>
                    <a:pt x="86131" y="4113"/>
                  </a:lnTo>
                  <a:lnTo>
                    <a:pt x="86706" y="4042"/>
                  </a:lnTo>
                  <a:lnTo>
                    <a:pt x="87185" y="3971"/>
                  </a:lnTo>
                  <a:lnTo>
                    <a:pt x="88095" y="3971"/>
                  </a:lnTo>
                  <a:lnTo>
                    <a:pt x="88622" y="4042"/>
                  </a:lnTo>
                  <a:lnTo>
                    <a:pt x="88862" y="4113"/>
                  </a:lnTo>
                  <a:lnTo>
                    <a:pt x="89005" y="4539"/>
                  </a:lnTo>
                  <a:lnTo>
                    <a:pt x="89101" y="5248"/>
                  </a:lnTo>
                  <a:lnTo>
                    <a:pt x="89149" y="5957"/>
                  </a:lnTo>
                  <a:lnTo>
                    <a:pt x="89197" y="6312"/>
                  </a:lnTo>
                  <a:lnTo>
                    <a:pt x="89293" y="6666"/>
                  </a:lnTo>
                  <a:lnTo>
                    <a:pt x="89580" y="7163"/>
                  </a:lnTo>
                  <a:lnTo>
                    <a:pt x="89820" y="7375"/>
                  </a:lnTo>
                  <a:lnTo>
                    <a:pt x="90011" y="7446"/>
                  </a:lnTo>
                  <a:lnTo>
                    <a:pt x="90347" y="7375"/>
                  </a:lnTo>
                  <a:lnTo>
                    <a:pt x="90730" y="6950"/>
                  </a:lnTo>
                  <a:lnTo>
                    <a:pt x="91065" y="6453"/>
                  </a:lnTo>
                  <a:lnTo>
                    <a:pt x="91305" y="6170"/>
                  </a:lnTo>
                  <a:lnTo>
                    <a:pt x="91449" y="6170"/>
                  </a:lnTo>
                  <a:lnTo>
                    <a:pt x="91497" y="6312"/>
                  </a:lnTo>
                  <a:lnTo>
                    <a:pt x="91640" y="6382"/>
                  </a:lnTo>
                  <a:lnTo>
                    <a:pt x="91832" y="6666"/>
                  </a:lnTo>
                  <a:lnTo>
                    <a:pt x="91976" y="6737"/>
                  </a:lnTo>
                  <a:lnTo>
                    <a:pt x="92023" y="6666"/>
                  </a:lnTo>
                  <a:lnTo>
                    <a:pt x="92215" y="6595"/>
                  </a:lnTo>
                  <a:lnTo>
                    <a:pt x="93604" y="6595"/>
                  </a:lnTo>
                  <a:lnTo>
                    <a:pt x="93988" y="6382"/>
                  </a:lnTo>
                  <a:lnTo>
                    <a:pt x="94323" y="6170"/>
                  </a:lnTo>
                  <a:lnTo>
                    <a:pt x="95041" y="6170"/>
                  </a:lnTo>
                  <a:lnTo>
                    <a:pt x="95520" y="5531"/>
                  </a:lnTo>
                  <a:lnTo>
                    <a:pt x="95616" y="5035"/>
                  </a:lnTo>
                  <a:lnTo>
                    <a:pt x="95712" y="4609"/>
                  </a:lnTo>
                  <a:lnTo>
                    <a:pt x="95712" y="4468"/>
                  </a:lnTo>
                  <a:lnTo>
                    <a:pt x="95808" y="4042"/>
                  </a:lnTo>
                  <a:lnTo>
                    <a:pt x="95808" y="3829"/>
                  </a:lnTo>
                  <a:lnTo>
                    <a:pt x="95712" y="3475"/>
                  </a:lnTo>
                  <a:lnTo>
                    <a:pt x="95425" y="3191"/>
                  </a:lnTo>
                  <a:lnTo>
                    <a:pt x="95041" y="3049"/>
                  </a:lnTo>
                  <a:lnTo>
                    <a:pt x="94562" y="3049"/>
                  </a:lnTo>
                  <a:lnTo>
                    <a:pt x="93988" y="2907"/>
                  </a:lnTo>
                  <a:lnTo>
                    <a:pt x="93844" y="2765"/>
                  </a:lnTo>
                  <a:lnTo>
                    <a:pt x="93748" y="2624"/>
                  </a:lnTo>
                  <a:lnTo>
                    <a:pt x="93652" y="2269"/>
                  </a:lnTo>
                  <a:lnTo>
                    <a:pt x="93748" y="2127"/>
                  </a:lnTo>
                  <a:lnTo>
                    <a:pt x="93748" y="1843"/>
                  </a:lnTo>
                  <a:lnTo>
                    <a:pt x="93796" y="1631"/>
                  </a:lnTo>
                  <a:lnTo>
                    <a:pt x="93988" y="1347"/>
                  </a:lnTo>
                  <a:lnTo>
                    <a:pt x="94131" y="1347"/>
                  </a:lnTo>
                  <a:lnTo>
                    <a:pt x="94179" y="1418"/>
                  </a:lnTo>
                  <a:lnTo>
                    <a:pt x="94275" y="1631"/>
                  </a:lnTo>
                  <a:lnTo>
                    <a:pt x="94467" y="1914"/>
                  </a:lnTo>
                  <a:lnTo>
                    <a:pt x="94802" y="1843"/>
                  </a:lnTo>
                  <a:lnTo>
                    <a:pt x="95952" y="1843"/>
                  </a:lnTo>
                  <a:lnTo>
                    <a:pt x="96000" y="1702"/>
                  </a:lnTo>
                  <a:lnTo>
                    <a:pt x="96000" y="1631"/>
                  </a:lnTo>
                  <a:lnTo>
                    <a:pt x="96095" y="1631"/>
                  </a:lnTo>
                  <a:lnTo>
                    <a:pt x="96095" y="1489"/>
                  </a:lnTo>
                  <a:lnTo>
                    <a:pt x="96143" y="1489"/>
                  </a:lnTo>
                  <a:lnTo>
                    <a:pt x="96479" y="1631"/>
                  </a:lnTo>
                  <a:lnTo>
                    <a:pt x="96958" y="1702"/>
                  </a:lnTo>
                  <a:lnTo>
                    <a:pt x="97485" y="1914"/>
                  </a:lnTo>
                  <a:lnTo>
                    <a:pt x="97868" y="1985"/>
                  </a:lnTo>
                  <a:lnTo>
                    <a:pt x="98059" y="1985"/>
                  </a:lnTo>
                  <a:lnTo>
                    <a:pt x="98251" y="2198"/>
                  </a:lnTo>
                  <a:lnTo>
                    <a:pt x="98395" y="2269"/>
                  </a:lnTo>
                  <a:lnTo>
                    <a:pt x="98586" y="2482"/>
                  </a:lnTo>
                  <a:lnTo>
                    <a:pt x="98634" y="2695"/>
                  </a:lnTo>
                  <a:lnTo>
                    <a:pt x="98778" y="2765"/>
                  </a:lnTo>
                  <a:lnTo>
                    <a:pt x="98826" y="2978"/>
                  </a:lnTo>
                  <a:lnTo>
                    <a:pt x="98730" y="3049"/>
                  </a:lnTo>
                  <a:lnTo>
                    <a:pt x="98299" y="3262"/>
                  </a:lnTo>
                  <a:lnTo>
                    <a:pt x="97389" y="3687"/>
                  </a:lnTo>
                  <a:lnTo>
                    <a:pt x="97053" y="3758"/>
                  </a:lnTo>
                  <a:lnTo>
                    <a:pt x="96958" y="3758"/>
                  </a:lnTo>
                  <a:lnTo>
                    <a:pt x="96958" y="3829"/>
                  </a:lnTo>
                  <a:lnTo>
                    <a:pt x="96862" y="4042"/>
                  </a:lnTo>
                  <a:lnTo>
                    <a:pt x="96958" y="4113"/>
                  </a:lnTo>
                  <a:lnTo>
                    <a:pt x="97005" y="4326"/>
                  </a:lnTo>
                  <a:lnTo>
                    <a:pt x="97053" y="4468"/>
                  </a:lnTo>
                  <a:lnTo>
                    <a:pt x="97197" y="4468"/>
                  </a:lnTo>
                  <a:lnTo>
                    <a:pt x="97389" y="4539"/>
                  </a:lnTo>
                  <a:lnTo>
                    <a:pt x="97676" y="4609"/>
                  </a:lnTo>
                  <a:lnTo>
                    <a:pt x="97916" y="4822"/>
                  </a:lnTo>
                  <a:lnTo>
                    <a:pt x="98203" y="5106"/>
                  </a:lnTo>
                  <a:lnTo>
                    <a:pt x="98491" y="5319"/>
                  </a:lnTo>
                  <a:lnTo>
                    <a:pt x="99017" y="5319"/>
                  </a:lnTo>
                  <a:lnTo>
                    <a:pt x="99640" y="5248"/>
                  </a:lnTo>
                  <a:lnTo>
                    <a:pt x="100071" y="5106"/>
                  </a:lnTo>
                  <a:lnTo>
                    <a:pt x="100359" y="5106"/>
                  </a:lnTo>
                  <a:lnTo>
                    <a:pt x="100934" y="5390"/>
                  </a:lnTo>
                  <a:lnTo>
                    <a:pt x="101317" y="5815"/>
                  </a:lnTo>
                  <a:lnTo>
                    <a:pt x="101796" y="6312"/>
                  </a:lnTo>
                  <a:lnTo>
                    <a:pt x="102371" y="6737"/>
                  </a:lnTo>
                  <a:lnTo>
                    <a:pt x="102706" y="7092"/>
                  </a:lnTo>
                  <a:lnTo>
                    <a:pt x="102850" y="7163"/>
                  </a:lnTo>
                  <a:lnTo>
                    <a:pt x="103377" y="7163"/>
                  </a:lnTo>
                  <a:lnTo>
                    <a:pt x="103952" y="7092"/>
                  </a:lnTo>
                  <a:lnTo>
                    <a:pt x="105245" y="6879"/>
                  </a:lnTo>
                  <a:lnTo>
                    <a:pt x="106491" y="6879"/>
                  </a:lnTo>
                  <a:lnTo>
                    <a:pt x="106826" y="7092"/>
                  </a:lnTo>
                  <a:lnTo>
                    <a:pt x="107353" y="7517"/>
                  </a:lnTo>
                  <a:lnTo>
                    <a:pt x="108023" y="8226"/>
                  </a:lnTo>
                  <a:lnTo>
                    <a:pt x="108407" y="8581"/>
                  </a:lnTo>
                  <a:lnTo>
                    <a:pt x="108790" y="8581"/>
                  </a:lnTo>
                  <a:lnTo>
                    <a:pt x="109269" y="8510"/>
                  </a:lnTo>
                  <a:lnTo>
                    <a:pt x="110083" y="8297"/>
                  </a:lnTo>
                  <a:lnTo>
                    <a:pt x="110946" y="8226"/>
                  </a:lnTo>
                  <a:lnTo>
                    <a:pt x="111952" y="8226"/>
                  </a:lnTo>
                  <a:lnTo>
                    <a:pt x="112526" y="8297"/>
                  </a:lnTo>
                  <a:lnTo>
                    <a:pt x="113101" y="8510"/>
                  </a:lnTo>
                  <a:lnTo>
                    <a:pt x="113437" y="8936"/>
                  </a:lnTo>
                  <a:lnTo>
                    <a:pt x="113580" y="9290"/>
                  </a:lnTo>
                  <a:lnTo>
                    <a:pt x="113772" y="9503"/>
                  </a:lnTo>
                  <a:lnTo>
                    <a:pt x="113916" y="9574"/>
                  </a:lnTo>
                  <a:lnTo>
                    <a:pt x="114107" y="9574"/>
                  </a:lnTo>
                  <a:lnTo>
                    <a:pt x="114155" y="9361"/>
                  </a:lnTo>
                  <a:lnTo>
                    <a:pt x="114299" y="9078"/>
                  </a:lnTo>
                  <a:lnTo>
                    <a:pt x="114443" y="8581"/>
                  </a:lnTo>
                  <a:lnTo>
                    <a:pt x="114634" y="8156"/>
                  </a:lnTo>
                  <a:lnTo>
                    <a:pt x="114826" y="7872"/>
                  </a:lnTo>
                  <a:lnTo>
                    <a:pt x="115017" y="7872"/>
                  </a:lnTo>
                  <a:lnTo>
                    <a:pt x="115353" y="7943"/>
                  </a:lnTo>
                  <a:lnTo>
                    <a:pt x="115736" y="8156"/>
                  </a:lnTo>
                  <a:lnTo>
                    <a:pt x="116071" y="8439"/>
                  </a:lnTo>
                  <a:lnTo>
                    <a:pt x="116502" y="8581"/>
                  </a:lnTo>
                  <a:lnTo>
                    <a:pt x="117892" y="8581"/>
                  </a:lnTo>
                  <a:lnTo>
                    <a:pt x="118562" y="8510"/>
                  </a:lnTo>
                  <a:lnTo>
                    <a:pt x="118994" y="8581"/>
                  </a:lnTo>
                  <a:lnTo>
                    <a:pt x="119425" y="8936"/>
                  </a:lnTo>
                  <a:lnTo>
                    <a:pt x="119808" y="9290"/>
                  </a:lnTo>
                  <a:lnTo>
                    <a:pt x="120000" y="9858"/>
                  </a:lnTo>
                  <a:lnTo>
                    <a:pt x="119712" y="10851"/>
                  </a:lnTo>
                  <a:lnTo>
                    <a:pt x="119712" y="11418"/>
                  </a:lnTo>
                  <a:lnTo>
                    <a:pt x="120000" y="12624"/>
                  </a:lnTo>
                  <a:lnTo>
                    <a:pt x="120000" y="13049"/>
                  </a:lnTo>
                  <a:lnTo>
                    <a:pt x="119952" y="13404"/>
                  </a:lnTo>
                  <a:lnTo>
                    <a:pt x="119664" y="13758"/>
                  </a:lnTo>
                  <a:lnTo>
                    <a:pt x="119520" y="13829"/>
                  </a:lnTo>
                  <a:lnTo>
                    <a:pt x="119329" y="13971"/>
                  </a:lnTo>
                  <a:lnTo>
                    <a:pt x="119233" y="14042"/>
                  </a:lnTo>
                  <a:lnTo>
                    <a:pt x="118994" y="14042"/>
                  </a:lnTo>
                  <a:lnTo>
                    <a:pt x="118898" y="14255"/>
                  </a:lnTo>
                  <a:lnTo>
                    <a:pt x="118994" y="14539"/>
                  </a:lnTo>
                  <a:lnTo>
                    <a:pt x="119233" y="15035"/>
                  </a:lnTo>
                  <a:lnTo>
                    <a:pt x="119520" y="15390"/>
                  </a:lnTo>
                  <a:lnTo>
                    <a:pt x="119808" y="15815"/>
                  </a:lnTo>
                  <a:lnTo>
                    <a:pt x="119952" y="16170"/>
                  </a:lnTo>
                  <a:lnTo>
                    <a:pt x="119856" y="16382"/>
                  </a:lnTo>
                  <a:lnTo>
                    <a:pt x="119808" y="16453"/>
                  </a:lnTo>
                  <a:lnTo>
                    <a:pt x="119329" y="16453"/>
                  </a:lnTo>
                  <a:lnTo>
                    <a:pt x="119233" y="16382"/>
                  </a:lnTo>
                  <a:lnTo>
                    <a:pt x="118898" y="16312"/>
                  </a:lnTo>
                  <a:lnTo>
                    <a:pt x="118275" y="16382"/>
                  </a:lnTo>
                  <a:lnTo>
                    <a:pt x="117652" y="16666"/>
                  </a:lnTo>
                  <a:lnTo>
                    <a:pt x="116790" y="16950"/>
                  </a:lnTo>
                  <a:lnTo>
                    <a:pt x="116119" y="17375"/>
                  </a:lnTo>
                  <a:lnTo>
                    <a:pt x="115544" y="17872"/>
                  </a:lnTo>
                  <a:lnTo>
                    <a:pt x="115065" y="18226"/>
                  </a:lnTo>
                  <a:lnTo>
                    <a:pt x="114491" y="18510"/>
                  </a:lnTo>
                  <a:lnTo>
                    <a:pt x="113820" y="18723"/>
                  </a:lnTo>
                  <a:lnTo>
                    <a:pt x="112718" y="18723"/>
                  </a:lnTo>
                  <a:lnTo>
                    <a:pt x="112335" y="18652"/>
                  </a:lnTo>
                  <a:lnTo>
                    <a:pt x="111616" y="18652"/>
                  </a:lnTo>
                  <a:lnTo>
                    <a:pt x="110802" y="18723"/>
                  </a:lnTo>
                  <a:lnTo>
                    <a:pt x="110371" y="18936"/>
                  </a:lnTo>
                  <a:lnTo>
                    <a:pt x="110083" y="19290"/>
                  </a:lnTo>
                  <a:lnTo>
                    <a:pt x="109796" y="20283"/>
                  </a:lnTo>
                  <a:lnTo>
                    <a:pt x="109700" y="20567"/>
                  </a:lnTo>
                  <a:lnTo>
                    <a:pt x="109700" y="20921"/>
                  </a:lnTo>
                  <a:lnTo>
                    <a:pt x="109796" y="21063"/>
                  </a:lnTo>
                  <a:lnTo>
                    <a:pt x="109796" y="21276"/>
                  </a:lnTo>
                  <a:lnTo>
                    <a:pt x="109844" y="21347"/>
                  </a:lnTo>
                  <a:lnTo>
                    <a:pt x="109844" y="21560"/>
                  </a:lnTo>
                  <a:lnTo>
                    <a:pt x="109796" y="21702"/>
                  </a:lnTo>
                  <a:lnTo>
                    <a:pt x="109508" y="22836"/>
                  </a:lnTo>
                  <a:lnTo>
                    <a:pt x="109365" y="23900"/>
                  </a:lnTo>
                  <a:lnTo>
                    <a:pt x="109269" y="24255"/>
                  </a:lnTo>
                  <a:lnTo>
                    <a:pt x="108838" y="24468"/>
                  </a:lnTo>
                  <a:lnTo>
                    <a:pt x="108455" y="24751"/>
                  </a:lnTo>
                  <a:lnTo>
                    <a:pt x="108119" y="25106"/>
                  </a:lnTo>
                  <a:lnTo>
                    <a:pt x="107736" y="25886"/>
                  </a:lnTo>
                  <a:lnTo>
                    <a:pt x="107161" y="26950"/>
                  </a:lnTo>
                  <a:lnTo>
                    <a:pt x="105964" y="28723"/>
                  </a:lnTo>
                  <a:lnTo>
                    <a:pt x="105532" y="29290"/>
                  </a:lnTo>
                  <a:lnTo>
                    <a:pt x="105197" y="30000"/>
                  </a:lnTo>
                  <a:lnTo>
                    <a:pt x="105005" y="30354"/>
                  </a:lnTo>
                  <a:lnTo>
                    <a:pt x="104910" y="30567"/>
                  </a:lnTo>
                  <a:lnTo>
                    <a:pt x="105005" y="30283"/>
                  </a:lnTo>
                  <a:lnTo>
                    <a:pt x="105053" y="29716"/>
                  </a:lnTo>
                  <a:lnTo>
                    <a:pt x="105245" y="28794"/>
                  </a:lnTo>
                  <a:lnTo>
                    <a:pt x="105532" y="27943"/>
                  </a:lnTo>
                  <a:lnTo>
                    <a:pt x="105628" y="27304"/>
                  </a:lnTo>
                  <a:lnTo>
                    <a:pt x="105532" y="26524"/>
                  </a:lnTo>
                  <a:lnTo>
                    <a:pt x="105149" y="24964"/>
                  </a:lnTo>
                  <a:lnTo>
                    <a:pt x="105005" y="24184"/>
                  </a:lnTo>
                  <a:lnTo>
                    <a:pt x="105005" y="23404"/>
                  </a:lnTo>
                  <a:lnTo>
                    <a:pt x="105197" y="22836"/>
                  </a:lnTo>
                  <a:lnTo>
                    <a:pt x="105437" y="22198"/>
                  </a:lnTo>
                  <a:lnTo>
                    <a:pt x="105772" y="21560"/>
                  </a:lnTo>
                  <a:lnTo>
                    <a:pt x="106299" y="20851"/>
                  </a:lnTo>
                  <a:lnTo>
                    <a:pt x="106970" y="20354"/>
                  </a:lnTo>
                  <a:lnTo>
                    <a:pt x="107544" y="19858"/>
                  </a:lnTo>
                  <a:lnTo>
                    <a:pt x="108071" y="19503"/>
                  </a:lnTo>
                  <a:lnTo>
                    <a:pt x="108359" y="19219"/>
                  </a:lnTo>
                  <a:lnTo>
                    <a:pt x="108790" y="18723"/>
                  </a:lnTo>
                  <a:lnTo>
                    <a:pt x="109317" y="18156"/>
                  </a:lnTo>
                  <a:lnTo>
                    <a:pt x="110227" y="16950"/>
                  </a:lnTo>
                  <a:lnTo>
                    <a:pt x="110562" y="16595"/>
                  </a:lnTo>
                  <a:lnTo>
                    <a:pt x="110706" y="16453"/>
                  </a:lnTo>
                  <a:lnTo>
                    <a:pt x="110610" y="16453"/>
                  </a:lnTo>
                  <a:lnTo>
                    <a:pt x="110562" y="16595"/>
                  </a:lnTo>
                  <a:lnTo>
                    <a:pt x="110419" y="16666"/>
                  </a:lnTo>
                  <a:lnTo>
                    <a:pt x="110227" y="16879"/>
                  </a:lnTo>
                  <a:lnTo>
                    <a:pt x="109988" y="17092"/>
                  </a:lnTo>
                  <a:lnTo>
                    <a:pt x="109796" y="17234"/>
                  </a:lnTo>
                  <a:lnTo>
                    <a:pt x="109269" y="17730"/>
                  </a:lnTo>
                  <a:lnTo>
                    <a:pt x="108646" y="18156"/>
                  </a:lnTo>
                  <a:lnTo>
                    <a:pt x="108215" y="18297"/>
                  </a:lnTo>
                  <a:lnTo>
                    <a:pt x="108071" y="18297"/>
                  </a:lnTo>
                  <a:lnTo>
                    <a:pt x="108023" y="18156"/>
                  </a:lnTo>
                  <a:lnTo>
                    <a:pt x="107928" y="18014"/>
                  </a:lnTo>
                  <a:lnTo>
                    <a:pt x="107880" y="17730"/>
                  </a:lnTo>
                  <a:lnTo>
                    <a:pt x="107880" y="16879"/>
                  </a:lnTo>
                  <a:lnTo>
                    <a:pt x="107736" y="16595"/>
                  </a:lnTo>
                  <a:lnTo>
                    <a:pt x="107497" y="16595"/>
                  </a:lnTo>
                  <a:lnTo>
                    <a:pt x="107113" y="16666"/>
                  </a:lnTo>
                  <a:lnTo>
                    <a:pt x="106778" y="17092"/>
                  </a:lnTo>
                  <a:lnTo>
                    <a:pt x="106059" y="18156"/>
                  </a:lnTo>
                  <a:lnTo>
                    <a:pt x="105437" y="18723"/>
                  </a:lnTo>
                  <a:lnTo>
                    <a:pt x="104718" y="19503"/>
                  </a:lnTo>
                  <a:lnTo>
                    <a:pt x="104526" y="19787"/>
                  </a:lnTo>
                  <a:lnTo>
                    <a:pt x="104335" y="20000"/>
                  </a:lnTo>
                  <a:lnTo>
                    <a:pt x="104287" y="20212"/>
                  </a:lnTo>
                  <a:lnTo>
                    <a:pt x="104143" y="20354"/>
                  </a:lnTo>
                  <a:lnTo>
                    <a:pt x="103952" y="20354"/>
                  </a:lnTo>
                  <a:lnTo>
                    <a:pt x="103904" y="20496"/>
                  </a:lnTo>
                  <a:lnTo>
                    <a:pt x="103377" y="20496"/>
                  </a:lnTo>
                  <a:lnTo>
                    <a:pt x="102898" y="20212"/>
                  </a:lnTo>
                  <a:lnTo>
                    <a:pt x="102514" y="19858"/>
                  </a:lnTo>
                  <a:lnTo>
                    <a:pt x="102179" y="19503"/>
                  </a:lnTo>
                  <a:lnTo>
                    <a:pt x="101844" y="19432"/>
                  </a:lnTo>
                  <a:lnTo>
                    <a:pt x="101508" y="19574"/>
                  </a:lnTo>
                  <a:lnTo>
                    <a:pt x="100982" y="19787"/>
                  </a:lnTo>
                  <a:lnTo>
                    <a:pt x="100263" y="20000"/>
                  </a:lnTo>
                  <a:lnTo>
                    <a:pt x="99449" y="20000"/>
                  </a:lnTo>
                  <a:lnTo>
                    <a:pt x="98586" y="19858"/>
                  </a:lnTo>
                  <a:lnTo>
                    <a:pt x="97389" y="19858"/>
                  </a:lnTo>
                  <a:lnTo>
                    <a:pt x="97053" y="20070"/>
                  </a:lnTo>
                  <a:lnTo>
                    <a:pt x="96239" y="21347"/>
                  </a:lnTo>
                  <a:lnTo>
                    <a:pt x="95712" y="22056"/>
                  </a:lnTo>
                  <a:lnTo>
                    <a:pt x="95233" y="22695"/>
                  </a:lnTo>
                  <a:lnTo>
                    <a:pt x="94802" y="23120"/>
                  </a:lnTo>
                  <a:lnTo>
                    <a:pt x="94323" y="23404"/>
                  </a:lnTo>
                  <a:lnTo>
                    <a:pt x="93844" y="23758"/>
                  </a:lnTo>
                  <a:lnTo>
                    <a:pt x="93461" y="24184"/>
                  </a:lnTo>
                  <a:lnTo>
                    <a:pt x="93269" y="24539"/>
                  </a:lnTo>
                  <a:lnTo>
                    <a:pt x="93269" y="24964"/>
                  </a:lnTo>
                  <a:lnTo>
                    <a:pt x="93317" y="25106"/>
                  </a:lnTo>
                  <a:lnTo>
                    <a:pt x="93604" y="25106"/>
                  </a:lnTo>
                  <a:lnTo>
                    <a:pt x="93940" y="24680"/>
                  </a:lnTo>
                  <a:lnTo>
                    <a:pt x="94035" y="24539"/>
                  </a:lnTo>
                  <a:lnTo>
                    <a:pt x="94179" y="24326"/>
                  </a:lnTo>
                  <a:lnTo>
                    <a:pt x="94323" y="24326"/>
                  </a:lnTo>
                  <a:lnTo>
                    <a:pt x="94323" y="25035"/>
                  </a:lnTo>
                  <a:lnTo>
                    <a:pt x="94275" y="25248"/>
                  </a:lnTo>
                  <a:lnTo>
                    <a:pt x="94323" y="25460"/>
                  </a:lnTo>
                  <a:lnTo>
                    <a:pt x="94323" y="25602"/>
                  </a:lnTo>
                  <a:lnTo>
                    <a:pt x="94371" y="25744"/>
                  </a:lnTo>
                  <a:lnTo>
                    <a:pt x="94514" y="25744"/>
                  </a:lnTo>
                  <a:lnTo>
                    <a:pt x="94898" y="25602"/>
                  </a:lnTo>
                  <a:lnTo>
                    <a:pt x="95281" y="25319"/>
                  </a:lnTo>
                  <a:lnTo>
                    <a:pt x="95712" y="25106"/>
                  </a:lnTo>
                  <a:lnTo>
                    <a:pt x="95904" y="25106"/>
                  </a:lnTo>
                  <a:lnTo>
                    <a:pt x="96143" y="25248"/>
                  </a:lnTo>
                  <a:lnTo>
                    <a:pt x="96335" y="25531"/>
                  </a:lnTo>
                  <a:lnTo>
                    <a:pt x="96622" y="26312"/>
                  </a:lnTo>
                  <a:lnTo>
                    <a:pt x="96622" y="26099"/>
                  </a:lnTo>
                  <a:lnTo>
                    <a:pt x="96670" y="25886"/>
                  </a:lnTo>
                  <a:lnTo>
                    <a:pt x="96766" y="25815"/>
                  </a:lnTo>
                  <a:lnTo>
                    <a:pt x="96862" y="25815"/>
                  </a:lnTo>
                  <a:lnTo>
                    <a:pt x="97005" y="25744"/>
                  </a:lnTo>
                  <a:lnTo>
                    <a:pt x="97724" y="25744"/>
                  </a:lnTo>
                  <a:lnTo>
                    <a:pt x="97772" y="25815"/>
                  </a:lnTo>
                  <a:lnTo>
                    <a:pt x="97772" y="25886"/>
                  </a:lnTo>
                  <a:lnTo>
                    <a:pt x="97868" y="26099"/>
                  </a:lnTo>
                  <a:lnTo>
                    <a:pt x="97868" y="26170"/>
                  </a:lnTo>
                  <a:lnTo>
                    <a:pt x="98011" y="26382"/>
                  </a:lnTo>
                  <a:lnTo>
                    <a:pt x="98011" y="26666"/>
                  </a:lnTo>
                  <a:lnTo>
                    <a:pt x="97868" y="27092"/>
                  </a:lnTo>
                  <a:lnTo>
                    <a:pt x="97724" y="27163"/>
                  </a:lnTo>
                  <a:lnTo>
                    <a:pt x="97580" y="27375"/>
                  </a:lnTo>
                  <a:lnTo>
                    <a:pt x="97580" y="27588"/>
                  </a:lnTo>
                  <a:lnTo>
                    <a:pt x="97724" y="27659"/>
                  </a:lnTo>
                  <a:lnTo>
                    <a:pt x="97772" y="27872"/>
                  </a:lnTo>
                  <a:lnTo>
                    <a:pt x="97916" y="28156"/>
                  </a:lnTo>
                  <a:lnTo>
                    <a:pt x="98059" y="28368"/>
                  </a:lnTo>
                  <a:lnTo>
                    <a:pt x="98251" y="29007"/>
                  </a:lnTo>
                  <a:lnTo>
                    <a:pt x="98395" y="29716"/>
                  </a:lnTo>
                  <a:lnTo>
                    <a:pt x="98395" y="30354"/>
                  </a:lnTo>
                  <a:lnTo>
                    <a:pt x="98299" y="30638"/>
                  </a:lnTo>
                  <a:lnTo>
                    <a:pt x="98203" y="30780"/>
                  </a:lnTo>
                  <a:lnTo>
                    <a:pt x="98059" y="30992"/>
                  </a:lnTo>
                  <a:lnTo>
                    <a:pt x="97868" y="31134"/>
                  </a:lnTo>
                  <a:lnTo>
                    <a:pt x="97772" y="31418"/>
                  </a:lnTo>
                  <a:lnTo>
                    <a:pt x="97724" y="31631"/>
                  </a:lnTo>
                  <a:lnTo>
                    <a:pt x="97772" y="32056"/>
                  </a:lnTo>
                  <a:lnTo>
                    <a:pt x="97916" y="33191"/>
                  </a:lnTo>
                  <a:lnTo>
                    <a:pt x="97916" y="33687"/>
                  </a:lnTo>
                  <a:lnTo>
                    <a:pt x="97868" y="33971"/>
                  </a:lnTo>
                  <a:lnTo>
                    <a:pt x="97580" y="33971"/>
                  </a:lnTo>
                  <a:lnTo>
                    <a:pt x="97485" y="33900"/>
                  </a:lnTo>
                  <a:lnTo>
                    <a:pt x="97341" y="33687"/>
                  </a:lnTo>
                  <a:lnTo>
                    <a:pt x="97197" y="33617"/>
                  </a:lnTo>
                  <a:lnTo>
                    <a:pt x="97149" y="33404"/>
                  </a:lnTo>
                  <a:lnTo>
                    <a:pt x="97053" y="33262"/>
                  </a:lnTo>
                  <a:lnTo>
                    <a:pt x="97005" y="32836"/>
                  </a:lnTo>
                  <a:lnTo>
                    <a:pt x="96958" y="31843"/>
                  </a:lnTo>
                  <a:lnTo>
                    <a:pt x="96958" y="28936"/>
                  </a:lnTo>
                  <a:lnTo>
                    <a:pt x="96862" y="27943"/>
                  </a:lnTo>
                  <a:lnTo>
                    <a:pt x="96670" y="26808"/>
                  </a:lnTo>
                  <a:lnTo>
                    <a:pt x="96622" y="27730"/>
                  </a:lnTo>
                  <a:lnTo>
                    <a:pt x="96431" y="28652"/>
                  </a:lnTo>
                  <a:lnTo>
                    <a:pt x="96239" y="29787"/>
                  </a:lnTo>
                  <a:lnTo>
                    <a:pt x="95952" y="31063"/>
                  </a:lnTo>
                  <a:lnTo>
                    <a:pt x="95568" y="32198"/>
                  </a:lnTo>
                  <a:lnTo>
                    <a:pt x="94898" y="33404"/>
                  </a:lnTo>
                  <a:lnTo>
                    <a:pt x="93796" y="35035"/>
                  </a:lnTo>
                  <a:lnTo>
                    <a:pt x="93221" y="35815"/>
                  </a:lnTo>
                  <a:lnTo>
                    <a:pt x="92742" y="36595"/>
                  </a:lnTo>
                  <a:lnTo>
                    <a:pt x="92502" y="37092"/>
                  </a:lnTo>
                  <a:lnTo>
                    <a:pt x="92167" y="37304"/>
                  </a:lnTo>
                  <a:lnTo>
                    <a:pt x="91784" y="37304"/>
                  </a:lnTo>
                  <a:lnTo>
                    <a:pt x="91353" y="37092"/>
                  </a:lnTo>
                  <a:lnTo>
                    <a:pt x="91113" y="36808"/>
                  </a:lnTo>
                  <a:lnTo>
                    <a:pt x="91065" y="36666"/>
                  </a:lnTo>
                  <a:lnTo>
                    <a:pt x="90970" y="36808"/>
                  </a:lnTo>
                  <a:lnTo>
                    <a:pt x="90826" y="36879"/>
                  </a:lnTo>
                  <a:lnTo>
                    <a:pt x="90251" y="37801"/>
                  </a:lnTo>
                  <a:lnTo>
                    <a:pt x="90107" y="37872"/>
                  </a:lnTo>
                  <a:lnTo>
                    <a:pt x="89820" y="38226"/>
                  </a:lnTo>
                  <a:lnTo>
                    <a:pt x="89532" y="38723"/>
                  </a:lnTo>
                  <a:lnTo>
                    <a:pt x="89389" y="39432"/>
                  </a:lnTo>
                  <a:lnTo>
                    <a:pt x="89293" y="39787"/>
                  </a:lnTo>
                  <a:lnTo>
                    <a:pt x="89005" y="40000"/>
                  </a:lnTo>
                  <a:lnTo>
                    <a:pt x="88814" y="40070"/>
                  </a:lnTo>
                  <a:lnTo>
                    <a:pt x="88574" y="40283"/>
                  </a:lnTo>
                  <a:lnTo>
                    <a:pt x="88479" y="40496"/>
                  </a:lnTo>
                  <a:lnTo>
                    <a:pt x="88431" y="40567"/>
                  </a:lnTo>
                  <a:lnTo>
                    <a:pt x="88479" y="41063"/>
                  </a:lnTo>
                  <a:lnTo>
                    <a:pt x="88766" y="41773"/>
                  </a:lnTo>
                  <a:lnTo>
                    <a:pt x="89293" y="42907"/>
                  </a:lnTo>
                  <a:lnTo>
                    <a:pt x="89341" y="43475"/>
                  </a:lnTo>
                  <a:lnTo>
                    <a:pt x="89341" y="44184"/>
                  </a:lnTo>
                  <a:lnTo>
                    <a:pt x="89197" y="44964"/>
                  </a:lnTo>
                  <a:lnTo>
                    <a:pt x="89005" y="45531"/>
                  </a:lnTo>
                  <a:lnTo>
                    <a:pt x="88766" y="46028"/>
                  </a:lnTo>
                  <a:lnTo>
                    <a:pt x="88431" y="46312"/>
                  </a:lnTo>
                  <a:lnTo>
                    <a:pt x="88143" y="46595"/>
                  </a:lnTo>
                  <a:lnTo>
                    <a:pt x="87856" y="46595"/>
                  </a:lnTo>
                  <a:lnTo>
                    <a:pt x="87425" y="46312"/>
                  </a:lnTo>
                  <a:lnTo>
                    <a:pt x="87185" y="45957"/>
                  </a:lnTo>
                  <a:lnTo>
                    <a:pt x="87233" y="45460"/>
                  </a:lnTo>
                  <a:lnTo>
                    <a:pt x="87425" y="44964"/>
                  </a:lnTo>
                  <a:lnTo>
                    <a:pt x="87616" y="44397"/>
                  </a:lnTo>
                  <a:lnTo>
                    <a:pt x="87712" y="43687"/>
                  </a:lnTo>
                  <a:lnTo>
                    <a:pt x="87568" y="43191"/>
                  </a:lnTo>
                  <a:lnTo>
                    <a:pt x="87377" y="42836"/>
                  </a:lnTo>
                  <a:lnTo>
                    <a:pt x="87233" y="42553"/>
                  </a:lnTo>
                  <a:lnTo>
                    <a:pt x="87137" y="42553"/>
                  </a:lnTo>
                  <a:lnTo>
                    <a:pt x="86994" y="42695"/>
                  </a:lnTo>
                  <a:lnTo>
                    <a:pt x="86850" y="42836"/>
                  </a:lnTo>
                  <a:lnTo>
                    <a:pt x="86658" y="43120"/>
                  </a:lnTo>
                  <a:lnTo>
                    <a:pt x="86514" y="43191"/>
                  </a:lnTo>
                  <a:lnTo>
                    <a:pt x="86467" y="43191"/>
                  </a:lnTo>
                  <a:lnTo>
                    <a:pt x="86371" y="43120"/>
                  </a:lnTo>
                  <a:lnTo>
                    <a:pt x="86371" y="42411"/>
                  </a:lnTo>
                  <a:lnTo>
                    <a:pt x="86514" y="41843"/>
                  </a:lnTo>
                  <a:lnTo>
                    <a:pt x="86610" y="41347"/>
                  </a:lnTo>
                  <a:lnTo>
                    <a:pt x="86514" y="40780"/>
                  </a:lnTo>
                  <a:lnTo>
                    <a:pt x="86371" y="40283"/>
                  </a:lnTo>
                  <a:lnTo>
                    <a:pt x="86275" y="40000"/>
                  </a:lnTo>
                  <a:lnTo>
                    <a:pt x="86083" y="40070"/>
                  </a:lnTo>
                  <a:lnTo>
                    <a:pt x="85748" y="40425"/>
                  </a:lnTo>
                  <a:lnTo>
                    <a:pt x="85365" y="40851"/>
                  </a:lnTo>
                  <a:lnTo>
                    <a:pt x="85029" y="41134"/>
                  </a:lnTo>
                  <a:lnTo>
                    <a:pt x="84694" y="41276"/>
                  </a:lnTo>
                  <a:lnTo>
                    <a:pt x="84550" y="41063"/>
                  </a:lnTo>
                  <a:lnTo>
                    <a:pt x="84502" y="40567"/>
                  </a:lnTo>
                  <a:lnTo>
                    <a:pt x="84550" y="40070"/>
                  </a:lnTo>
                  <a:lnTo>
                    <a:pt x="84694" y="39503"/>
                  </a:lnTo>
                  <a:lnTo>
                    <a:pt x="84838" y="39148"/>
                  </a:lnTo>
                  <a:lnTo>
                    <a:pt x="84838" y="38936"/>
                  </a:lnTo>
                  <a:lnTo>
                    <a:pt x="84694" y="38936"/>
                  </a:lnTo>
                  <a:lnTo>
                    <a:pt x="84550" y="39007"/>
                  </a:lnTo>
                  <a:lnTo>
                    <a:pt x="84407" y="39219"/>
                  </a:lnTo>
                  <a:lnTo>
                    <a:pt x="84311" y="39290"/>
                  </a:lnTo>
                  <a:lnTo>
                    <a:pt x="84167" y="39503"/>
                  </a:lnTo>
                  <a:lnTo>
                    <a:pt x="83832" y="39929"/>
                  </a:lnTo>
                  <a:lnTo>
                    <a:pt x="83497" y="40425"/>
                  </a:lnTo>
                  <a:lnTo>
                    <a:pt x="83161" y="40780"/>
                  </a:lnTo>
                  <a:lnTo>
                    <a:pt x="82922" y="40851"/>
                  </a:lnTo>
                  <a:lnTo>
                    <a:pt x="82778" y="40851"/>
                  </a:lnTo>
                  <a:lnTo>
                    <a:pt x="82730" y="40992"/>
                  </a:lnTo>
                  <a:lnTo>
                    <a:pt x="82586" y="41063"/>
                  </a:lnTo>
                  <a:lnTo>
                    <a:pt x="82443" y="41276"/>
                  </a:lnTo>
                  <a:lnTo>
                    <a:pt x="82395" y="41489"/>
                  </a:lnTo>
                  <a:lnTo>
                    <a:pt x="82395" y="41631"/>
                  </a:lnTo>
                  <a:lnTo>
                    <a:pt x="82443" y="41914"/>
                  </a:lnTo>
                  <a:lnTo>
                    <a:pt x="83257" y="43120"/>
                  </a:lnTo>
                  <a:lnTo>
                    <a:pt x="83401" y="43191"/>
                  </a:lnTo>
                  <a:lnTo>
                    <a:pt x="83784" y="43191"/>
                  </a:lnTo>
                  <a:lnTo>
                    <a:pt x="84167" y="43049"/>
                  </a:lnTo>
                  <a:lnTo>
                    <a:pt x="84550" y="42907"/>
                  </a:lnTo>
                  <a:lnTo>
                    <a:pt x="84694" y="42907"/>
                  </a:lnTo>
                  <a:lnTo>
                    <a:pt x="84838" y="43049"/>
                  </a:lnTo>
                  <a:lnTo>
                    <a:pt x="84934" y="43191"/>
                  </a:lnTo>
                  <a:lnTo>
                    <a:pt x="85029" y="43404"/>
                  </a:lnTo>
                  <a:lnTo>
                    <a:pt x="85029" y="44113"/>
                  </a:lnTo>
                  <a:lnTo>
                    <a:pt x="84838" y="44397"/>
                  </a:lnTo>
                  <a:lnTo>
                    <a:pt x="84407" y="44751"/>
                  </a:lnTo>
                  <a:lnTo>
                    <a:pt x="84023" y="45035"/>
                  </a:lnTo>
                  <a:lnTo>
                    <a:pt x="83688" y="45248"/>
                  </a:lnTo>
                  <a:lnTo>
                    <a:pt x="83449" y="45531"/>
                  </a:lnTo>
                  <a:lnTo>
                    <a:pt x="83449" y="45815"/>
                  </a:lnTo>
                  <a:lnTo>
                    <a:pt x="83688" y="46382"/>
                  </a:lnTo>
                  <a:lnTo>
                    <a:pt x="84167" y="47304"/>
                  </a:lnTo>
                  <a:lnTo>
                    <a:pt x="84550" y="48439"/>
                  </a:lnTo>
                  <a:lnTo>
                    <a:pt x="84838" y="49716"/>
                  </a:lnTo>
                  <a:lnTo>
                    <a:pt x="84886" y="50992"/>
                  </a:lnTo>
                  <a:lnTo>
                    <a:pt x="84934" y="52056"/>
                  </a:lnTo>
                  <a:lnTo>
                    <a:pt x="84886" y="52624"/>
                  </a:lnTo>
                  <a:lnTo>
                    <a:pt x="84550" y="53333"/>
                  </a:lnTo>
                  <a:lnTo>
                    <a:pt x="84167" y="53971"/>
                  </a:lnTo>
                  <a:lnTo>
                    <a:pt x="83688" y="54751"/>
                  </a:lnTo>
                  <a:lnTo>
                    <a:pt x="83305" y="55390"/>
                  </a:lnTo>
                  <a:lnTo>
                    <a:pt x="82970" y="55744"/>
                  </a:lnTo>
                  <a:lnTo>
                    <a:pt x="82682" y="56453"/>
                  </a:lnTo>
                  <a:lnTo>
                    <a:pt x="82251" y="57234"/>
                  </a:lnTo>
                  <a:lnTo>
                    <a:pt x="81820" y="58014"/>
                  </a:lnTo>
                  <a:lnTo>
                    <a:pt x="81293" y="58652"/>
                  </a:lnTo>
                  <a:lnTo>
                    <a:pt x="80766" y="59078"/>
                  </a:lnTo>
                  <a:lnTo>
                    <a:pt x="80095" y="59432"/>
                  </a:lnTo>
                  <a:lnTo>
                    <a:pt x="79473" y="59645"/>
                  </a:lnTo>
                  <a:lnTo>
                    <a:pt x="78946" y="59858"/>
                  </a:lnTo>
                  <a:lnTo>
                    <a:pt x="78610" y="59716"/>
                  </a:lnTo>
                  <a:lnTo>
                    <a:pt x="78467" y="59645"/>
                  </a:lnTo>
                  <a:lnTo>
                    <a:pt x="78227" y="59858"/>
                  </a:lnTo>
                  <a:lnTo>
                    <a:pt x="77988" y="60000"/>
                  </a:lnTo>
                  <a:lnTo>
                    <a:pt x="77892" y="60212"/>
                  </a:lnTo>
                  <a:lnTo>
                    <a:pt x="77748" y="60496"/>
                  </a:lnTo>
                  <a:lnTo>
                    <a:pt x="77700" y="60780"/>
                  </a:lnTo>
                  <a:lnTo>
                    <a:pt x="77700" y="61205"/>
                  </a:lnTo>
                  <a:lnTo>
                    <a:pt x="77748" y="61560"/>
                  </a:lnTo>
                  <a:lnTo>
                    <a:pt x="77892" y="61985"/>
                  </a:lnTo>
                  <a:lnTo>
                    <a:pt x="78083" y="62269"/>
                  </a:lnTo>
                  <a:lnTo>
                    <a:pt x="78083" y="62340"/>
                  </a:lnTo>
                  <a:lnTo>
                    <a:pt x="77988" y="62765"/>
                  </a:lnTo>
                  <a:lnTo>
                    <a:pt x="77796" y="63262"/>
                  </a:lnTo>
                  <a:lnTo>
                    <a:pt x="77556" y="63687"/>
                  </a:lnTo>
                  <a:lnTo>
                    <a:pt x="77365" y="64184"/>
                  </a:lnTo>
                  <a:lnTo>
                    <a:pt x="77269" y="64326"/>
                  </a:lnTo>
                  <a:lnTo>
                    <a:pt x="77029" y="64326"/>
                  </a:lnTo>
                  <a:lnTo>
                    <a:pt x="76742" y="64113"/>
                  </a:lnTo>
                  <a:lnTo>
                    <a:pt x="76694" y="63900"/>
                  </a:lnTo>
                  <a:lnTo>
                    <a:pt x="76550" y="63617"/>
                  </a:lnTo>
                  <a:lnTo>
                    <a:pt x="76550" y="62836"/>
                  </a:lnTo>
                  <a:lnTo>
                    <a:pt x="76694" y="61985"/>
                  </a:lnTo>
                  <a:lnTo>
                    <a:pt x="76886" y="61276"/>
                  </a:lnTo>
                  <a:lnTo>
                    <a:pt x="77029" y="60780"/>
                  </a:lnTo>
                  <a:lnTo>
                    <a:pt x="77077" y="60283"/>
                  </a:lnTo>
                  <a:lnTo>
                    <a:pt x="77029" y="60000"/>
                  </a:lnTo>
                  <a:lnTo>
                    <a:pt x="76982" y="59858"/>
                  </a:lnTo>
                  <a:lnTo>
                    <a:pt x="76838" y="59645"/>
                  </a:lnTo>
                  <a:lnTo>
                    <a:pt x="76694" y="59503"/>
                  </a:lnTo>
                  <a:lnTo>
                    <a:pt x="76550" y="59503"/>
                  </a:lnTo>
                  <a:lnTo>
                    <a:pt x="76455" y="59645"/>
                  </a:lnTo>
                  <a:lnTo>
                    <a:pt x="76023" y="60212"/>
                  </a:lnTo>
                  <a:lnTo>
                    <a:pt x="75736" y="60780"/>
                  </a:lnTo>
                  <a:lnTo>
                    <a:pt x="75017" y="61843"/>
                  </a:lnTo>
                  <a:lnTo>
                    <a:pt x="75209" y="62482"/>
                  </a:lnTo>
                  <a:lnTo>
                    <a:pt x="75305" y="63120"/>
                  </a:lnTo>
                  <a:lnTo>
                    <a:pt x="75592" y="63687"/>
                  </a:lnTo>
                  <a:lnTo>
                    <a:pt x="75832" y="64184"/>
                  </a:lnTo>
                  <a:lnTo>
                    <a:pt x="76263" y="64893"/>
                  </a:lnTo>
                  <a:lnTo>
                    <a:pt x="76694" y="65886"/>
                  </a:lnTo>
                  <a:lnTo>
                    <a:pt x="77221" y="67021"/>
                  </a:lnTo>
                  <a:lnTo>
                    <a:pt x="77508" y="68014"/>
                  </a:lnTo>
                  <a:lnTo>
                    <a:pt x="77508" y="68936"/>
                  </a:lnTo>
                  <a:lnTo>
                    <a:pt x="77365" y="69858"/>
                  </a:lnTo>
                  <a:lnTo>
                    <a:pt x="77221" y="70638"/>
                  </a:lnTo>
                  <a:lnTo>
                    <a:pt x="77029" y="71205"/>
                  </a:lnTo>
                  <a:lnTo>
                    <a:pt x="76742" y="71489"/>
                  </a:lnTo>
                  <a:lnTo>
                    <a:pt x="76455" y="71702"/>
                  </a:lnTo>
                  <a:lnTo>
                    <a:pt x="76119" y="71773"/>
                  </a:lnTo>
                  <a:lnTo>
                    <a:pt x="75832" y="71985"/>
                  </a:lnTo>
                  <a:lnTo>
                    <a:pt x="75592" y="72340"/>
                  </a:lnTo>
                  <a:lnTo>
                    <a:pt x="75305" y="73120"/>
                  </a:lnTo>
                  <a:lnTo>
                    <a:pt x="74922" y="74468"/>
                  </a:lnTo>
                  <a:lnTo>
                    <a:pt x="74730" y="75106"/>
                  </a:lnTo>
                  <a:lnTo>
                    <a:pt x="74538" y="75460"/>
                  </a:lnTo>
                  <a:lnTo>
                    <a:pt x="74491" y="75460"/>
                  </a:lnTo>
                  <a:lnTo>
                    <a:pt x="74347" y="75106"/>
                  </a:lnTo>
                  <a:lnTo>
                    <a:pt x="74203" y="74326"/>
                  </a:lnTo>
                  <a:lnTo>
                    <a:pt x="74011" y="73546"/>
                  </a:lnTo>
                  <a:lnTo>
                    <a:pt x="73868" y="72765"/>
                  </a:lnTo>
                  <a:lnTo>
                    <a:pt x="73772" y="72198"/>
                  </a:lnTo>
                  <a:lnTo>
                    <a:pt x="73485" y="71418"/>
                  </a:lnTo>
                  <a:lnTo>
                    <a:pt x="73245" y="70709"/>
                  </a:lnTo>
                  <a:lnTo>
                    <a:pt x="72958" y="70141"/>
                  </a:lnTo>
                  <a:lnTo>
                    <a:pt x="72191" y="68936"/>
                  </a:lnTo>
                  <a:lnTo>
                    <a:pt x="72000" y="68794"/>
                  </a:lnTo>
                  <a:lnTo>
                    <a:pt x="71856" y="68652"/>
                  </a:lnTo>
                  <a:lnTo>
                    <a:pt x="71808" y="68652"/>
                  </a:lnTo>
                  <a:lnTo>
                    <a:pt x="71664" y="68865"/>
                  </a:lnTo>
                  <a:lnTo>
                    <a:pt x="71664" y="69148"/>
                  </a:lnTo>
                  <a:lnTo>
                    <a:pt x="71568" y="69858"/>
                  </a:lnTo>
                  <a:lnTo>
                    <a:pt x="71473" y="70709"/>
                  </a:lnTo>
                  <a:lnTo>
                    <a:pt x="71329" y="71489"/>
                  </a:lnTo>
                  <a:lnTo>
                    <a:pt x="71281" y="72056"/>
                  </a:lnTo>
                  <a:lnTo>
                    <a:pt x="71185" y="72056"/>
                  </a:lnTo>
                  <a:lnTo>
                    <a:pt x="70994" y="71773"/>
                  </a:lnTo>
                  <a:lnTo>
                    <a:pt x="70802" y="71276"/>
                  </a:lnTo>
                  <a:lnTo>
                    <a:pt x="70562" y="70709"/>
                  </a:lnTo>
                  <a:lnTo>
                    <a:pt x="70323" y="70000"/>
                  </a:lnTo>
                  <a:lnTo>
                    <a:pt x="70275" y="69574"/>
                  </a:lnTo>
                  <a:lnTo>
                    <a:pt x="70275" y="68368"/>
                  </a:lnTo>
                  <a:lnTo>
                    <a:pt x="70227" y="67021"/>
                  </a:lnTo>
                  <a:lnTo>
                    <a:pt x="70227" y="65673"/>
                  </a:lnTo>
                  <a:lnTo>
                    <a:pt x="70131" y="65177"/>
                  </a:lnTo>
                  <a:lnTo>
                    <a:pt x="70035" y="64964"/>
                  </a:lnTo>
                  <a:lnTo>
                    <a:pt x="69844" y="64964"/>
                  </a:lnTo>
                  <a:lnTo>
                    <a:pt x="69556" y="65177"/>
                  </a:lnTo>
                  <a:lnTo>
                    <a:pt x="69365" y="65390"/>
                  </a:lnTo>
                  <a:lnTo>
                    <a:pt x="69173" y="65460"/>
                  </a:lnTo>
                  <a:lnTo>
                    <a:pt x="69125" y="65531"/>
                  </a:lnTo>
                  <a:lnTo>
                    <a:pt x="69029" y="65744"/>
                  </a:lnTo>
                  <a:lnTo>
                    <a:pt x="68838" y="66453"/>
                  </a:lnTo>
                  <a:lnTo>
                    <a:pt x="68646" y="67234"/>
                  </a:lnTo>
                  <a:lnTo>
                    <a:pt x="68359" y="67872"/>
                  </a:lnTo>
                  <a:lnTo>
                    <a:pt x="68167" y="68581"/>
                  </a:lnTo>
                  <a:lnTo>
                    <a:pt x="67976" y="68794"/>
                  </a:lnTo>
                  <a:lnTo>
                    <a:pt x="67928" y="68581"/>
                  </a:lnTo>
                  <a:lnTo>
                    <a:pt x="67880" y="68014"/>
                  </a:lnTo>
                  <a:lnTo>
                    <a:pt x="67928" y="67092"/>
                  </a:lnTo>
                  <a:lnTo>
                    <a:pt x="67928" y="66241"/>
                  </a:lnTo>
                  <a:lnTo>
                    <a:pt x="67976" y="65390"/>
                  </a:lnTo>
                  <a:lnTo>
                    <a:pt x="68071" y="64680"/>
                  </a:lnTo>
                  <a:lnTo>
                    <a:pt x="67976" y="63687"/>
                  </a:lnTo>
                  <a:lnTo>
                    <a:pt x="67784" y="62836"/>
                  </a:lnTo>
                  <a:lnTo>
                    <a:pt x="67592" y="62269"/>
                  </a:lnTo>
                  <a:lnTo>
                    <a:pt x="67401" y="61773"/>
                  </a:lnTo>
                  <a:lnTo>
                    <a:pt x="67017" y="61063"/>
                  </a:lnTo>
                  <a:lnTo>
                    <a:pt x="66682" y="60283"/>
                  </a:lnTo>
                  <a:lnTo>
                    <a:pt x="66395" y="59432"/>
                  </a:lnTo>
                  <a:lnTo>
                    <a:pt x="66347" y="59148"/>
                  </a:lnTo>
                  <a:lnTo>
                    <a:pt x="66299" y="58936"/>
                  </a:lnTo>
                  <a:lnTo>
                    <a:pt x="66203" y="58865"/>
                  </a:lnTo>
                  <a:lnTo>
                    <a:pt x="66011" y="58865"/>
                  </a:lnTo>
                  <a:lnTo>
                    <a:pt x="65485" y="59645"/>
                  </a:lnTo>
                  <a:lnTo>
                    <a:pt x="65293" y="59858"/>
                  </a:lnTo>
                  <a:lnTo>
                    <a:pt x="64910" y="59929"/>
                  </a:lnTo>
                  <a:lnTo>
                    <a:pt x="64239" y="59929"/>
                  </a:lnTo>
                  <a:lnTo>
                    <a:pt x="63664" y="60141"/>
                  </a:lnTo>
                  <a:lnTo>
                    <a:pt x="63281" y="60425"/>
                  </a:lnTo>
                  <a:lnTo>
                    <a:pt x="62946" y="60992"/>
                  </a:lnTo>
                  <a:lnTo>
                    <a:pt x="62754" y="61560"/>
                  </a:lnTo>
                  <a:lnTo>
                    <a:pt x="62419" y="62056"/>
                  </a:lnTo>
                  <a:lnTo>
                    <a:pt x="61508" y="63617"/>
                  </a:lnTo>
                  <a:lnTo>
                    <a:pt x="61125" y="64397"/>
                  </a:lnTo>
                  <a:lnTo>
                    <a:pt x="60598" y="64964"/>
                  </a:lnTo>
                  <a:lnTo>
                    <a:pt x="59976" y="65531"/>
                  </a:lnTo>
                  <a:lnTo>
                    <a:pt x="59688" y="66170"/>
                  </a:lnTo>
                  <a:lnTo>
                    <a:pt x="59544" y="66737"/>
                  </a:lnTo>
                  <a:lnTo>
                    <a:pt x="59592" y="67375"/>
                  </a:lnTo>
                  <a:lnTo>
                    <a:pt x="59688" y="68368"/>
                  </a:lnTo>
                  <a:lnTo>
                    <a:pt x="59736" y="69432"/>
                  </a:lnTo>
                  <a:lnTo>
                    <a:pt x="59688" y="70354"/>
                  </a:lnTo>
                  <a:lnTo>
                    <a:pt x="59353" y="71702"/>
                  </a:lnTo>
                  <a:lnTo>
                    <a:pt x="58730" y="72978"/>
                  </a:lnTo>
                  <a:lnTo>
                    <a:pt x="58491" y="73687"/>
                  </a:lnTo>
                  <a:lnTo>
                    <a:pt x="58299" y="74397"/>
                  </a:lnTo>
                  <a:lnTo>
                    <a:pt x="58011" y="75106"/>
                  </a:lnTo>
                  <a:lnTo>
                    <a:pt x="57772" y="75248"/>
                  </a:lnTo>
                  <a:lnTo>
                    <a:pt x="57580" y="75106"/>
                  </a:lnTo>
                  <a:lnTo>
                    <a:pt x="57437" y="74609"/>
                  </a:lnTo>
                  <a:lnTo>
                    <a:pt x="57389" y="73900"/>
                  </a:lnTo>
                  <a:lnTo>
                    <a:pt x="57389" y="73262"/>
                  </a:lnTo>
                  <a:lnTo>
                    <a:pt x="57293" y="72624"/>
                  </a:lnTo>
                  <a:lnTo>
                    <a:pt x="57053" y="71843"/>
                  </a:lnTo>
                  <a:lnTo>
                    <a:pt x="56718" y="71063"/>
                  </a:lnTo>
                  <a:lnTo>
                    <a:pt x="56479" y="70354"/>
                  </a:lnTo>
                  <a:lnTo>
                    <a:pt x="56287" y="69858"/>
                  </a:lnTo>
                  <a:lnTo>
                    <a:pt x="56143" y="69361"/>
                  </a:lnTo>
                  <a:lnTo>
                    <a:pt x="55952" y="68652"/>
                  </a:lnTo>
                  <a:lnTo>
                    <a:pt x="55664" y="67872"/>
                  </a:lnTo>
                  <a:lnTo>
                    <a:pt x="55473" y="67234"/>
                  </a:lnTo>
                  <a:lnTo>
                    <a:pt x="55329" y="66595"/>
                  </a:lnTo>
                  <a:lnTo>
                    <a:pt x="55233" y="66241"/>
                  </a:lnTo>
                  <a:lnTo>
                    <a:pt x="55137" y="65673"/>
                  </a:lnTo>
                  <a:lnTo>
                    <a:pt x="55041" y="64893"/>
                  </a:lnTo>
                  <a:lnTo>
                    <a:pt x="54898" y="63971"/>
                  </a:lnTo>
                  <a:lnTo>
                    <a:pt x="54754" y="63262"/>
                  </a:lnTo>
                  <a:lnTo>
                    <a:pt x="54754" y="59503"/>
                  </a:lnTo>
                  <a:lnTo>
                    <a:pt x="54706" y="59716"/>
                  </a:lnTo>
                  <a:lnTo>
                    <a:pt x="54419" y="60000"/>
                  </a:lnTo>
                  <a:lnTo>
                    <a:pt x="54179" y="60496"/>
                  </a:lnTo>
                  <a:lnTo>
                    <a:pt x="53844" y="60780"/>
                  </a:lnTo>
                  <a:lnTo>
                    <a:pt x="53556" y="60921"/>
                  </a:lnTo>
                  <a:lnTo>
                    <a:pt x="53269" y="60496"/>
                  </a:lnTo>
                  <a:lnTo>
                    <a:pt x="52982" y="59716"/>
                  </a:lnTo>
                  <a:lnTo>
                    <a:pt x="52934" y="58652"/>
                  </a:lnTo>
                  <a:lnTo>
                    <a:pt x="52934" y="58297"/>
                  </a:lnTo>
                  <a:lnTo>
                    <a:pt x="52790" y="57872"/>
                  </a:lnTo>
                  <a:lnTo>
                    <a:pt x="52646" y="57659"/>
                  </a:lnTo>
                  <a:lnTo>
                    <a:pt x="52550" y="57588"/>
                  </a:lnTo>
                  <a:lnTo>
                    <a:pt x="52407" y="57588"/>
                  </a:lnTo>
                  <a:lnTo>
                    <a:pt x="52215" y="57517"/>
                  </a:lnTo>
                  <a:lnTo>
                    <a:pt x="52071" y="57517"/>
                  </a:lnTo>
                  <a:lnTo>
                    <a:pt x="51928" y="57375"/>
                  </a:lnTo>
                  <a:lnTo>
                    <a:pt x="51688" y="57021"/>
                  </a:lnTo>
                  <a:lnTo>
                    <a:pt x="51401" y="56453"/>
                  </a:lnTo>
                  <a:lnTo>
                    <a:pt x="51113" y="55815"/>
                  </a:lnTo>
                  <a:lnTo>
                    <a:pt x="50874" y="55531"/>
                  </a:lnTo>
                  <a:lnTo>
                    <a:pt x="50634" y="55531"/>
                  </a:lnTo>
                  <a:lnTo>
                    <a:pt x="50491" y="55673"/>
                  </a:lnTo>
                  <a:lnTo>
                    <a:pt x="50347" y="55815"/>
                  </a:lnTo>
                  <a:lnTo>
                    <a:pt x="50251" y="56099"/>
                  </a:lnTo>
                  <a:lnTo>
                    <a:pt x="49964" y="56453"/>
                  </a:lnTo>
                  <a:lnTo>
                    <a:pt x="49053" y="56595"/>
                  </a:lnTo>
                  <a:lnTo>
                    <a:pt x="48335" y="56595"/>
                  </a:lnTo>
                  <a:lnTo>
                    <a:pt x="47664" y="56524"/>
                  </a:lnTo>
                  <a:lnTo>
                    <a:pt x="46946" y="56453"/>
                  </a:lnTo>
                  <a:lnTo>
                    <a:pt x="46419" y="56241"/>
                  </a:lnTo>
                  <a:lnTo>
                    <a:pt x="46131" y="55815"/>
                  </a:lnTo>
                  <a:lnTo>
                    <a:pt x="45700" y="55177"/>
                  </a:lnTo>
                  <a:lnTo>
                    <a:pt x="45461" y="54468"/>
                  </a:lnTo>
                  <a:lnTo>
                    <a:pt x="45173" y="54113"/>
                  </a:lnTo>
                  <a:lnTo>
                    <a:pt x="44982" y="54184"/>
                  </a:lnTo>
                  <a:lnTo>
                    <a:pt x="44694" y="54397"/>
                  </a:lnTo>
                  <a:lnTo>
                    <a:pt x="44407" y="54680"/>
                  </a:lnTo>
                  <a:lnTo>
                    <a:pt x="44071" y="54964"/>
                  </a:lnTo>
                  <a:lnTo>
                    <a:pt x="43880" y="54964"/>
                  </a:lnTo>
                  <a:lnTo>
                    <a:pt x="43544" y="54680"/>
                  </a:lnTo>
                  <a:lnTo>
                    <a:pt x="43161" y="54255"/>
                  </a:lnTo>
                  <a:lnTo>
                    <a:pt x="42251" y="53333"/>
                  </a:lnTo>
                  <a:lnTo>
                    <a:pt x="41868" y="52836"/>
                  </a:lnTo>
                  <a:lnTo>
                    <a:pt x="41532" y="52127"/>
                  </a:lnTo>
                  <a:lnTo>
                    <a:pt x="41341" y="51347"/>
                  </a:lnTo>
                  <a:lnTo>
                    <a:pt x="41149" y="50709"/>
                  </a:lnTo>
                  <a:lnTo>
                    <a:pt x="40958" y="50496"/>
                  </a:lnTo>
                  <a:lnTo>
                    <a:pt x="40622" y="50567"/>
                  </a:lnTo>
                  <a:lnTo>
                    <a:pt x="40335" y="50992"/>
                  </a:lnTo>
                  <a:lnTo>
                    <a:pt x="40143" y="51489"/>
                  </a:lnTo>
                  <a:lnTo>
                    <a:pt x="40095" y="52056"/>
                  </a:lnTo>
                  <a:lnTo>
                    <a:pt x="40287" y="52624"/>
                  </a:lnTo>
                  <a:lnTo>
                    <a:pt x="40958" y="53829"/>
                  </a:lnTo>
                  <a:lnTo>
                    <a:pt x="41197" y="54255"/>
                  </a:lnTo>
                  <a:lnTo>
                    <a:pt x="41341" y="54751"/>
                  </a:lnTo>
                  <a:lnTo>
                    <a:pt x="41389" y="55177"/>
                  </a:lnTo>
                  <a:lnTo>
                    <a:pt x="41532" y="55460"/>
                  </a:lnTo>
                  <a:lnTo>
                    <a:pt x="41724" y="55815"/>
                  </a:lnTo>
                  <a:lnTo>
                    <a:pt x="42299" y="56737"/>
                  </a:lnTo>
                  <a:lnTo>
                    <a:pt x="42395" y="56879"/>
                  </a:lnTo>
                  <a:lnTo>
                    <a:pt x="42443" y="57234"/>
                  </a:lnTo>
                  <a:lnTo>
                    <a:pt x="42443" y="57801"/>
                  </a:lnTo>
                  <a:lnTo>
                    <a:pt x="42586" y="57872"/>
                  </a:lnTo>
                  <a:lnTo>
                    <a:pt x="42826" y="57801"/>
                  </a:lnTo>
                  <a:lnTo>
                    <a:pt x="43161" y="57517"/>
                  </a:lnTo>
                  <a:lnTo>
                    <a:pt x="43544" y="57021"/>
                  </a:lnTo>
                  <a:lnTo>
                    <a:pt x="44167" y="56453"/>
                  </a:lnTo>
                  <a:lnTo>
                    <a:pt x="44263" y="56241"/>
                  </a:lnTo>
                  <a:lnTo>
                    <a:pt x="44359" y="56028"/>
                  </a:lnTo>
                  <a:lnTo>
                    <a:pt x="44455" y="55815"/>
                  </a:lnTo>
                  <a:lnTo>
                    <a:pt x="44455" y="55673"/>
                  </a:lnTo>
                  <a:lnTo>
                    <a:pt x="44598" y="55531"/>
                  </a:lnTo>
                  <a:lnTo>
                    <a:pt x="44694" y="55531"/>
                  </a:lnTo>
                  <a:lnTo>
                    <a:pt x="44790" y="55744"/>
                  </a:lnTo>
                  <a:lnTo>
                    <a:pt x="44982" y="56312"/>
                  </a:lnTo>
                  <a:lnTo>
                    <a:pt x="45077" y="56595"/>
                  </a:lnTo>
                  <a:lnTo>
                    <a:pt x="45317" y="56808"/>
                  </a:lnTo>
                  <a:lnTo>
                    <a:pt x="45700" y="57021"/>
                  </a:lnTo>
                  <a:lnTo>
                    <a:pt x="46227" y="57517"/>
                  </a:lnTo>
                  <a:lnTo>
                    <a:pt x="46706" y="58156"/>
                  </a:lnTo>
                  <a:lnTo>
                    <a:pt x="47041" y="58723"/>
                  </a:lnTo>
                  <a:lnTo>
                    <a:pt x="47089" y="59219"/>
                  </a:lnTo>
                  <a:lnTo>
                    <a:pt x="46946" y="59645"/>
                  </a:lnTo>
                  <a:lnTo>
                    <a:pt x="46754" y="60141"/>
                  </a:lnTo>
                  <a:lnTo>
                    <a:pt x="46562" y="60496"/>
                  </a:lnTo>
                  <a:lnTo>
                    <a:pt x="46371" y="61205"/>
                  </a:lnTo>
                  <a:lnTo>
                    <a:pt x="46035" y="62056"/>
                  </a:lnTo>
                  <a:lnTo>
                    <a:pt x="45652" y="63049"/>
                  </a:lnTo>
                  <a:lnTo>
                    <a:pt x="45269" y="63687"/>
                  </a:lnTo>
                  <a:lnTo>
                    <a:pt x="44886" y="64326"/>
                  </a:lnTo>
                  <a:lnTo>
                    <a:pt x="44407" y="64893"/>
                  </a:lnTo>
                  <a:lnTo>
                    <a:pt x="43880" y="65390"/>
                  </a:lnTo>
                  <a:lnTo>
                    <a:pt x="43353" y="65673"/>
                  </a:lnTo>
                  <a:lnTo>
                    <a:pt x="42922" y="65957"/>
                  </a:lnTo>
                  <a:lnTo>
                    <a:pt x="42586" y="66312"/>
                  </a:lnTo>
                  <a:lnTo>
                    <a:pt x="42299" y="66595"/>
                  </a:lnTo>
                  <a:lnTo>
                    <a:pt x="41916" y="66808"/>
                  </a:lnTo>
                  <a:lnTo>
                    <a:pt x="41389" y="67021"/>
                  </a:lnTo>
                  <a:lnTo>
                    <a:pt x="40814" y="67375"/>
                  </a:lnTo>
                  <a:lnTo>
                    <a:pt x="39616" y="68297"/>
                  </a:lnTo>
                  <a:lnTo>
                    <a:pt x="39281" y="68581"/>
                  </a:lnTo>
                  <a:lnTo>
                    <a:pt x="39041" y="68794"/>
                  </a:lnTo>
                  <a:lnTo>
                    <a:pt x="38562" y="69078"/>
                  </a:lnTo>
                  <a:lnTo>
                    <a:pt x="38035" y="69219"/>
                  </a:lnTo>
                  <a:lnTo>
                    <a:pt x="37604" y="69361"/>
                  </a:lnTo>
                  <a:lnTo>
                    <a:pt x="37269" y="69361"/>
                  </a:lnTo>
                  <a:lnTo>
                    <a:pt x="37029" y="68865"/>
                  </a:lnTo>
                  <a:lnTo>
                    <a:pt x="36790" y="68014"/>
                  </a:lnTo>
                  <a:lnTo>
                    <a:pt x="36550" y="65886"/>
                  </a:lnTo>
                  <a:lnTo>
                    <a:pt x="36359" y="64680"/>
                  </a:lnTo>
                  <a:lnTo>
                    <a:pt x="36167" y="63900"/>
                  </a:lnTo>
                  <a:lnTo>
                    <a:pt x="36023" y="63262"/>
                  </a:lnTo>
                  <a:lnTo>
                    <a:pt x="35832" y="62836"/>
                  </a:lnTo>
                  <a:lnTo>
                    <a:pt x="35544" y="62340"/>
                  </a:lnTo>
                  <a:lnTo>
                    <a:pt x="35257" y="61773"/>
                  </a:lnTo>
                  <a:lnTo>
                    <a:pt x="34730" y="60992"/>
                  </a:lnTo>
                  <a:lnTo>
                    <a:pt x="34586" y="60638"/>
                  </a:lnTo>
                  <a:lnTo>
                    <a:pt x="34395" y="59929"/>
                  </a:lnTo>
                  <a:lnTo>
                    <a:pt x="34011" y="58368"/>
                  </a:lnTo>
                  <a:lnTo>
                    <a:pt x="33916" y="57659"/>
                  </a:lnTo>
                  <a:lnTo>
                    <a:pt x="33868" y="57234"/>
                  </a:lnTo>
                  <a:lnTo>
                    <a:pt x="33724" y="57021"/>
                  </a:lnTo>
                  <a:lnTo>
                    <a:pt x="33341" y="56595"/>
                  </a:lnTo>
                  <a:lnTo>
                    <a:pt x="33197" y="56099"/>
                  </a:lnTo>
                  <a:lnTo>
                    <a:pt x="33053" y="55390"/>
                  </a:lnTo>
                  <a:lnTo>
                    <a:pt x="32862" y="54468"/>
                  </a:lnTo>
                  <a:lnTo>
                    <a:pt x="32622" y="53687"/>
                  </a:lnTo>
                  <a:lnTo>
                    <a:pt x="32479" y="53120"/>
                  </a:lnTo>
                  <a:lnTo>
                    <a:pt x="32287" y="52907"/>
                  </a:lnTo>
                  <a:lnTo>
                    <a:pt x="31952" y="52907"/>
                  </a:lnTo>
                  <a:lnTo>
                    <a:pt x="31568" y="53049"/>
                  </a:lnTo>
                  <a:lnTo>
                    <a:pt x="31185" y="53191"/>
                  </a:lnTo>
                  <a:lnTo>
                    <a:pt x="31377" y="53617"/>
                  </a:lnTo>
                  <a:lnTo>
                    <a:pt x="32047" y="56028"/>
                  </a:lnTo>
                  <a:lnTo>
                    <a:pt x="32622" y="58085"/>
                  </a:lnTo>
                  <a:lnTo>
                    <a:pt x="32766" y="58936"/>
                  </a:lnTo>
                  <a:lnTo>
                    <a:pt x="32814" y="60000"/>
                  </a:lnTo>
                  <a:lnTo>
                    <a:pt x="32814" y="62056"/>
                  </a:lnTo>
                  <a:lnTo>
                    <a:pt x="33005" y="62765"/>
                  </a:lnTo>
                  <a:lnTo>
                    <a:pt x="33389" y="63333"/>
                  </a:lnTo>
                  <a:lnTo>
                    <a:pt x="33916" y="63900"/>
                  </a:lnTo>
                  <a:lnTo>
                    <a:pt x="34395" y="64609"/>
                  </a:lnTo>
                  <a:lnTo>
                    <a:pt x="34730" y="65390"/>
                  </a:lnTo>
                  <a:lnTo>
                    <a:pt x="34970" y="66170"/>
                  </a:lnTo>
                  <a:lnTo>
                    <a:pt x="35305" y="66808"/>
                  </a:lnTo>
                  <a:lnTo>
                    <a:pt x="35640" y="67375"/>
                  </a:lnTo>
                  <a:lnTo>
                    <a:pt x="35832" y="67588"/>
                  </a:lnTo>
                  <a:lnTo>
                    <a:pt x="36023" y="67872"/>
                  </a:lnTo>
                  <a:lnTo>
                    <a:pt x="36263" y="68439"/>
                  </a:lnTo>
                  <a:lnTo>
                    <a:pt x="36790" y="69858"/>
                  </a:lnTo>
                  <a:lnTo>
                    <a:pt x="36934" y="70354"/>
                  </a:lnTo>
                  <a:lnTo>
                    <a:pt x="36934" y="71560"/>
                  </a:lnTo>
                  <a:lnTo>
                    <a:pt x="37077" y="71985"/>
                  </a:lnTo>
                  <a:lnTo>
                    <a:pt x="37461" y="72198"/>
                  </a:lnTo>
                  <a:lnTo>
                    <a:pt x="38035" y="72056"/>
                  </a:lnTo>
                  <a:lnTo>
                    <a:pt x="38562" y="71773"/>
                  </a:lnTo>
                  <a:lnTo>
                    <a:pt x="39041" y="71489"/>
                  </a:lnTo>
                  <a:lnTo>
                    <a:pt x="39952" y="70780"/>
                  </a:lnTo>
                  <a:lnTo>
                    <a:pt x="40526" y="70496"/>
                  </a:lnTo>
                  <a:lnTo>
                    <a:pt x="41053" y="70212"/>
                  </a:lnTo>
                  <a:lnTo>
                    <a:pt x="41532" y="70212"/>
                  </a:lnTo>
                  <a:lnTo>
                    <a:pt x="41772" y="70354"/>
                  </a:lnTo>
                  <a:lnTo>
                    <a:pt x="41868" y="70780"/>
                  </a:lnTo>
                  <a:lnTo>
                    <a:pt x="41772" y="71560"/>
                  </a:lnTo>
                  <a:lnTo>
                    <a:pt x="41676" y="72482"/>
                  </a:lnTo>
                  <a:lnTo>
                    <a:pt x="41485" y="73262"/>
                  </a:lnTo>
                  <a:lnTo>
                    <a:pt x="41389" y="73829"/>
                  </a:lnTo>
                  <a:lnTo>
                    <a:pt x="41245" y="74326"/>
                  </a:lnTo>
                  <a:lnTo>
                    <a:pt x="40958" y="75106"/>
                  </a:lnTo>
                  <a:lnTo>
                    <a:pt x="40622" y="76028"/>
                  </a:lnTo>
                  <a:lnTo>
                    <a:pt x="40239" y="76950"/>
                  </a:lnTo>
                  <a:lnTo>
                    <a:pt x="39904" y="77801"/>
                  </a:lnTo>
                  <a:lnTo>
                    <a:pt x="39760" y="78368"/>
                  </a:lnTo>
                  <a:lnTo>
                    <a:pt x="39616" y="79078"/>
                  </a:lnTo>
                  <a:lnTo>
                    <a:pt x="39233" y="79858"/>
                  </a:lnTo>
                  <a:lnTo>
                    <a:pt x="38754" y="80425"/>
                  </a:lnTo>
                  <a:lnTo>
                    <a:pt x="38323" y="80851"/>
                  </a:lnTo>
                  <a:lnTo>
                    <a:pt x="37940" y="81205"/>
                  </a:lnTo>
                  <a:lnTo>
                    <a:pt x="37413" y="81914"/>
                  </a:lnTo>
                  <a:lnTo>
                    <a:pt x="36502" y="83617"/>
                  </a:lnTo>
                  <a:lnTo>
                    <a:pt x="36167" y="84326"/>
                  </a:lnTo>
                  <a:lnTo>
                    <a:pt x="35880" y="84893"/>
                  </a:lnTo>
                  <a:lnTo>
                    <a:pt x="35257" y="86241"/>
                  </a:lnTo>
                  <a:lnTo>
                    <a:pt x="34970" y="86808"/>
                  </a:lnTo>
                  <a:lnTo>
                    <a:pt x="34730" y="87163"/>
                  </a:lnTo>
                  <a:lnTo>
                    <a:pt x="34586" y="87517"/>
                  </a:lnTo>
                  <a:lnTo>
                    <a:pt x="34443" y="88085"/>
                  </a:lnTo>
                  <a:lnTo>
                    <a:pt x="34299" y="88865"/>
                  </a:lnTo>
                  <a:lnTo>
                    <a:pt x="34251" y="89645"/>
                  </a:lnTo>
                  <a:lnTo>
                    <a:pt x="34299" y="90070"/>
                  </a:lnTo>
                  <a:lnTo>
                    <a:pt x="34443" y="90567"/>
                  </a:lnTo>
                  <a:lnTo>
                    <a:pt x="34730" y="92056"/>
                  </a:lnTo>
                  <a:lnTo>
                    <a:pt x="34970" y="92765"/>
                  </a:lnTo>
                  <a:lnTo>
                    <a:pt x="35353" y="93475"/>
                  </a:lnTo>
                  <a:lnTo>
                    <a:pt x="35497" y="94113"/>
                  </a:lnTo>
                  <a:lnTo>
                    <a:pt x="35449" y="94680"/>
                  </a:lnTo>
                  <a:lnTo>
                    <a:pt x="35305" y="95319"/>
                  </a:lnTo>
                  <a:lnTo>
                    <a:pt x="35353" y="96099"/>
                  </a:lnTo>
                  <a:lnTo>
                    <a:pt x="35449" y="97021"/>
                  </a:lnTo>
                  <a:lnTo>
                    <a:pt x="35449" y="97943"/>
                  </a:lnTo>
                  <a:lnTo>
                    <a:pt x="35257" y="98794"/>
                  </a:lnTo>
                  <a:lnTo>
                    <a:pt x="34826" y="99645"/>
                  </a:lnTo>
                  <a:lnTo>
                    <a:pt x="33916" y="101063"/>
                  </a:lnTo>
                  <a:lnTo>
                    <a:pt x="33485" y="101631"/>
                  </a:lnTo>
                  <a:lnTo>
                    <a:pt x="33005" y="102269"/>
                  </a:lnTo>
                  <a:lnTo>
                    <a:pt x="32622" y="102978"/>
                  </a:lnTo>
                  <a:lnTo>
                    <a:pt x="32239" y="103829"/>
                  </a:lnTo>
                  <a:lnTo>
                    <a:pt x="31952" y="104539"/>
                  </a:lnTo>
                  <a:lnTo>
                    <a:pt x="31952" y="105106"/>
                  </a:lnTo>
                  <a:lnTo>
                    <a:pt x="32047" y="105602"/>
                  </a:lnTo>
                  <a:lnTo>
                    <a:pt x="32143" y="106312"/>
                  </a:lnTo>
                  <a:lnTo>
                    <a:pt x="32287" y="107163"/>
                  </a:lnTo>
                  <a:lnTo>
                    <a:pt x="32431" y="107801"/>
                  </a:lnTo>
                  <a:lnTo>
                    <a:pt x="32431" y="108297"/>
                  </a:lnTo>
                  <a:lnTo>
                    <a:pt x="32239" y="108581"/>
                  </a:lnTo>
                  <a:lnTo>
                    <a:pt x="31856" y="108865"/>
                  </a:lnTo>
                  <a:lnTo>
                    <a:pt x="31377" y="109078"/>
                  </a:lnTo>
                  <a:lnTo>
                    <a:pt x="30898" y="109361"/>
                  </a:lnTo>
                  <a:lnTo>
                    <a:pt x="30610" y="109574"/>
                  </a:lnTo>
                  <a:lnTo>
                    <a:pt x="30467" y="109858"/>
                  </a:lnTo>
                  <a:lnTo>
                    <a:pt x="30514" y="110283"/>
                  </a:lnTo>
                  <a:lnTo>
                    <a:pt x="30610" y="110780"/>
                  </a:lnTo>
                  <a:lnTo>
                    <a:pt x="30802" y="111347"/>
                  </a:lnTo>
                  <a:lnTo>
                    <a:pt x="30850" y="111843"/>
                  </a:lnTo>
                  <a:lnTo>
                    <a:pt x="30802" y="112411"/>
                  </a:lnTo>
                  <a:lnTo>
                    <a:pt x="30514" y="113049"/>
                  </a:lnTo>
                  <a:lnTo>
                    <a:pt x="30131" y="113758"/>
                  </a:lnTo>
                  <a:lnTo>
                    <a:pt x="29796" y="114326"/>
                  </a:lnTo>
                  <a:lnTo>
                    <a:pt x="29461" y="114822"/>
                  </a:lnTo>
                  <a:lnTo>
                    <a:pt x="29077" y="115602"/>
                  </a:lnTo>
                  <a:lnTo>
                    <a:pt x="28694" y="116453"/>
                  </a:lnTo>
                  <a:lnTo>
                    <a:pt x="28167" y="117375"/>
                  </a:lnTo>
                  <a:lnTo>
                    <a:pt x="27784" y="117943"/>
                  </a:lnTo>
                  <a:lnTo>
                    <a:pt x="27257" y="118297"/>
                  </a:lnTo>
                  <a:lnTo>
                    <a:pt x="26682" y="118510"/>
                  </a:lnTo>
                  <a:lnTo>
                    <a:pt x="26011" y="118652"/>
                  </a:lnTo>
                  <a:lnTo>
                    <a:pt x="25485" y="118510"/>
                  </a:lnTo>
                  <a:lnTo>
                    <a:pt x="24958" y="118652"/>
                  </a:lnTo>
                  <a:lnTo>
                    <a:pt x="24287" y="118936"/>
                  </a:lnTo>
                  <a:lnTo>
                    <a:pt x="23760" y="119361"/>
                  </a:lnTo>
                  <a:lnTo>
                    <a:pt x="23473" y="119787"/>
                  </a:lnTo>
                  <a:lnTo>
                    <a:pt x="23137" y="120000"/>
                  </a:lnTo>
                  <a:lnTo>
                    <a:pt x="22802" y="120000"/>
                  </a:lnTo>
                  <a:lnTo>
                    <a:pt x="22323" y="119716"/>
                  </a:lnTo>
                  <a:lnTo>
                    <a:pt x="21940" y="119219"/>
                  </a:lnTo>
                  <a:lnTo>
                    <a:pt x="21748" y="118439"/>
                  </a:lnTo>
                  <a:lnTo>
                    <a:pt x="21604" y="116666"/>
                  </a:lnTo>
                  <a:lnTo>
                    <a:pt x="21556" y="116170"/>
                  </a:lnTo>
                  <a:lnTo>
                    <a:pt x="21461" y="116028"/>
                  </a:lnTo>
                  <a:lnTo>
                    <a:pt x="21461" y="115673"/>
                  </a:lnTo>
                  <a:lnTo>
                    <a:pt x="21365" y="115106"/>
                  </a:lnTo>
                  <a:lnTo>
                    <a:pt x="21173" y="114326"/>
                  </a:lnTo>
                  <a:lnTo>
                    <a:pt x="20886" y="113687"/>
                  </a:lnTo>
                  <a:lnTo>
                    <a:pt x="20502" y="112978"/>
                  </a:lnTo>
                  <a:lnTo>
                    <a:pt x="20263" y="112198"/>
                  </a:lnTo>
                  <a:lnTo>
                    <a:pt x="19976" y="111631"/>
                  </a:lnTo>
                  <a:lnTo>
                    <a:pt x="19928" y="111134"/>
                  </a:lnTo>
                  <a:lnTo>
                    <a:pt x="20023" y="110567"/>
                  </a:lnTo>
                  <a:lnTo>
                    <a:pt x="20167" y="109858"/>
                  </a:lnTo>
                  <a:lnTo>
                    <a:pt x="20359" y="109219"/>
                  </a:lnTo>
                  <a:lnTo>
                    <a:pt x="20455" y="108510"/>
                  </a:lnTo>
                  <a:lnTo>
                    <a:pt x="20263" y="107730"/>
                  </a:lnTo>
                  <a:lnTo>
                    <a:pt x="19928" y="106950"/>
                  </a:lnTo>
                  <a:lnTo>
                    <a:pt x="19497" y="106312"/>
                  </a:lnTo>
                  <a:lnTo>
                    <a:pt x="19209" y="105673"/>
                  </a:lnTo>
                  <a:lnTo>
                    <a:pt x="19017" y="105106"/>
                  </a:lnTo>
                  <a:lnTo>
                    <a:pt x="18730" y="104255"/>
                  </a:lnTo>
                  <a:lnTo>
                    <a:pt x="18395" y="103333"/>
                  </a:lnTo>
                  <a:lnTo>
                    <a:pt x="18203" y="102765"/>
                  </a:lnTo>
                  <a:lnTo>
                    <a:pt x="18011" y="101914"/>
                  </a:lnTo>
                  <a:lnTo>
                    <a:pt x="17820" y="100638"/>
                  </a:lnTo>
                  <a:lnTo>
                    <a:pt x="17820" y="99078"/>
                  </a:lnTo>
                  <a:lnTo>
                    <a:pt x="17964" y="97801"/>
                  </a:lnTo>
                  <a:lnTo>
                    <a:pt x="18203" y="96879"/>
                  </a:lnTo>
                  <a:lnTo>
                    <a:pt x="18491" y="96170"/>
                  </a:lnTo>
                  <a:lnTo>
                    <a:pt x="18778" y="95673"/>
                  </a:lnTo>
                  <a:lnTo>
                    <a:pt x="19065" y="95106"/>
                  </a:lnTo>
                  <a:lnTo>
                    <a:pt x="19017" y="94326"/>
                  </a:lnTo>
                  <a:lnTo>
                    <a:pt x="18682" y="93333"/>
                  </a:lnTo>
                  <a:lnTo>
                    <a:pt x="18538" y="92695"/>
                  </a:lnTo>
                  <a:lnTo>
                    <a:pt x="18538" y="90354"/>
                  </a:lnTo>
                  <a:lnTo>
                    <a:pt x="18491" y="89858"/>
                  </a:lnTo>
                  <a:lnTo>
                    <a:pt x="18251" y="89148"/>
                  </a:lnTo>
                  <a:lnTo>
                    <a:pt x="17772" y="86808"/>
                  </a:lnTo>
                  <a:lnTo>
                    <a:pt x="17437" y="85744"/>
                  </a:lnTo>
                  <a:lnTo>
                    <a:pt x="17101" y="85106"/>
                  </a:lnTo>
                  <a:lnTo>
                    <a:pt x="16766" y="84822"/>
                  </a:lnTo>
                  <a:lnTo>
                    <a:pt x="16431" y="84609"/>
                  </a:lnTo>
                  <a:lnTo>
                    <a:pt x="16239" y="84397"/>
                  </a:lnTo>
                  <a:lnTo>
                    <a:pt x="16191" y="83900"/>
                  </a:lnTo>
                  <a:lnTo>
                    <a:pt x="16239" y="83333"/>
                  </a:lnTo>
                  <a:lnTo>
                    <a:pt x="16383" y="82340"/>
                  </a:lnTo>
                  <a:lnTo>
                    <a:pt x="16526" y="80638"/>
                  </a:lnTo>
                  <a:lnTo>
                    <a:pt x="16766" y="79929"/>
                  </a:lnTo>
                  <a:lnTo>
                    <a:pt x="16958" y="79361"/>
                  </a:lnTo>
                  <a:lnTo>
                    <a:pt x="17053" y="78865"/>
                  </a:lnTo>
                  <a:lnTo>
                    <a:pt x="16814" y="78510"/>
                  </a:lnTo>
                  <a:lnTo>
                    <a:pt x="16239" y="77872"/>
                  </a:lnTo>
                  <a:lnTo>
                    <a:pt x="16047" y="77588"/>
                  </a:lnTo>
                  <a:lnTo>
                    <a:pt x="16000" y="77588"/>
                  </a:lnTo>
                  <a:lnTo>
                    <a:pt x="15904" y="77517"/>
                  </a:lnTo>
                  <a:lnTo>
                    <a:pt x="15856" y="77588"/>
                  </a:lnTo>
                  <a:lnTo>
                    <a:pt x="15712" y="77730"/>
                  </a:lnTo>
                  <a:lnTo>
                    <a:pt x="15568" y="77872"/>
                  </a:lnTo>
                  <a:lnTo>
                    <a:pt x="15185" y="78297"/>
                  </a:lnTo>
                  <a:lnTo>
                    <a:pt x="14850" y="78581"/>
                  </a:lnTo>
                  <a:lnTo>
                    <a:pt x="14467" y="78581"/>
                  </a:lnTo>
                  <a:lnTo>
                    <a:pt x="14131" y="78297"/>
                  </a:lnTo>
                  <a:lnTo>
                    <a:pt x="13940" y="77730"/>
                  </a:lnTo>
                  <a:lnTo>
                    <a:pt x="13844" y="77092"/>
                  </a:lnTo>
                  <a:lnTo>
                    <a:pt x="13604" y="76524"/>
                  </a:lnTo>
                  <a:lnTo>
                    <a:pt x="13221" y="75957"/>
                  </a:lnTo>
                  <a:lnTo>
                    <a:pt x="12694" y="75602"/>
                  </a:lnTo>
                  <a:lnTo>
                    <a:pt x="12071" y="75460"/>
                  </a:lnTo>
                  <a:lnTo>
                    <a:pt x="11544" y="75602"/>
                  </a:lnTo>
                  <a:lnTo>
                    <a:pt x="11209" y="75673"/>
                  </a:lnTo>
                  <a:lnTo>
                    <a:pt x="11017" y="75957"/>
                  </a:lnTo>
                  <a:lnTo>
                    <a:pt x="10682" y="76524"/>
                  </a:lnTo>
                  <a:lnTo>
                    <a:pt x="10299" y="77092"/>
                  </a:lnTo>
                  <a:lnTo>
                    <a:pt x="9772" y="77517"/>
                  </a:lnTo>
                  <a:lnTo>
                    <a:pt x="9101" y="77588"/>
                  </a:lnTo>
                  <a:lnTo>
                    <a:pt x="7808" y="77446"/>
                  </a:lnTo>
                  <a:lnTo>
                    <a:pt x="7281" y="77446"/>
                  </a:lnTo>
                  <a:lnTo>
                    <a:pt x="6802" y="77517"/>
                  </a:lnTo>
                  <a:lnTo>
                    <a:pt x="6467" y="77801"/>
                  </a:lnTo>
                  <a:lnTo>
                    <a:pt x="6179" y="78794"/>
                  </a:lnTo>
                  <a:lnTo>
                    <a:pt x="6083" y="78865"/>
                  </a:lnTo>
                  <a:lnTo>
                    <a:pt x="5940" y="78865"/>
                  </a:lnTo>
                  <a:lnTo>
                    <a:pt x="5844" y="78794"/>
                  </a:lnTo>
                  <a:lnTo>
                    <a:pt x="5652" y="78581"/>
                  </a:lnTo>
                  <a:lnTo>
                    <a:pt x="4934" y="77517"/>
                  </a:lnTo>
                  <a:lnTo>
                    <a:pt x="4502" y="77021"/>
                  </a:lnTo>
                  <a:lnTo>
                    <a:pt x="4311" y="76666"/>
                  </a:lnTo>
                  <a:lnTo>
                    <a:pt x="4215" y="76453"/>
                  </a:lnTo>
                  <a:lnTo>
                    <a:pt x="4119" y="76241"/>
                  </a:lnTo>
                  <a:lnTo>
                    <a:pt x="3928" y="75744"/>
                  </a:lnTo>
                  <a:lnTo>
                    <a:pt x="3736" y="75106"/>
                  </a:lnTo>
                  <a:lnTo>
                    <a:pt x="3449" y="74184"/>
                  </a:lnTo>
                  <a:lnTo>
                    <a:pt x="3065" y="72836"/>
                  </a:lnTo>
                  <a:lnTo>
                    <a:pt x="2730" y="72269"/>
                  </a:lnTo>
                  <a:lnTo>
                    <a:pt x="2299" y="71773"/>
                  </a:lnTo>
                  <a:lnTo>
                    <a:pt x="1724" y="71418"/>
                  </a:lnTo>
                  <a:lnTo>
                    <a:pt x="1005" y="70921"/>
                  </a:lnTo>
                  <a:lnTo>
                    <a:pt x="574" y="70425"/>
                  </a:lnTo>
                  <a:lnTo>
                    <a:pt x="383" y="69929"/>
                  </a:lnTo>
                  <a:lnTo>
                    <a:pt x="383" y="69432"/>
                  </a:lnTo>
                  <a:lnTo>
                    <a:pt x="479" y="68865"/>
                  </a:lnTo>
                  <a:lnTo>
                    <a:pt x="479" y="68297"/>
                  </a:lnTo>
                  <a:lnTo>
                    <a:pt x="383" y="67872"/>
                  </a:lnTo>
                  <a:lnTo>
                    <a:pt x="239" y="67588"/>
                  </a:lnTo>
                  <a:lnTo>
                    <a:pt x="191" y="67375"/>
                  </a:lnTo>
                  <a:lnTo>
                    <a:pt x="0" y="67092"/>
                  </a:lnTo>
                  <a:lnTo>
                    <a:pt x="0" y="67021"/>
                  </a:lnTo>
                  <a:lnTo>
                    <a:pt x="47" y="66950"/>
                  </a:lnTo>
                  <a:lnTo>
                    <a:pt x="191" y="66808"/>
                  </a:lnTo>
                  <a:lnTo>
                    <a:pt x="526" y="65886"/>
                  </a:lnTo>
                  <a:lnTo>
                    <a:pt x="862" y="64964"/>
                  </a:lnTo>
                  <a:lnTo>
                    <a:pt x="1101" y="63971"/>
                  </a:lnTo>
                  <a:lnTo>
                    <a:pt x="1197" y="63120"/>
                  </a:lnTo>
                  <a:lnTo>
                    <a:pt x="1053" y="62269"/>
                  </a:lnTo>
                  <a:lnTo>
                    <a:pt x="1005" y="61702"/>
                  </a:lnTo>
                  <a:lnTo>
                    <a:pt x="862" y="60992"/>
                  </a:lnTo>
                  <a:lnTo>
                    <a:pt x="670" y="60283"/>
                  </a:lnTo>
                  <a:lnTo>
                    <a:pt x="670" y="59503"/>
                  </a:lnTo>
                  <a:lnTo>
                    <a:pt x="862" y="58652"/>
                  </a:lnTo>
                  <a:lnTo>
                    <a:pt x="1101" y="57801"/>
                  </a:lnTo>
                  <a:lnTo>
                    <a:pt x="1389" y="56737"/>
                  </a:lnTo>
                  <a:lnTo>
                    <a:pt x="1820" y="54680"/>
                  </a:lnTo>
                  <a:lnTo>
                    <a:pt x="2107" y="53971"/>
                  </a:lnTo>
                  <a:lnTo>
                    <a:pt x="2538" y="53404"/>
                  </a:lnTo>
                  <a:lnTo>
                    <a:pt x="3161" y="52907"/>
                  </a:lnTo>
                  <a:lnTo>
                    <a:pt x="4311" y="52056"/>
                  </a:lnTo>
                  <a:lnTo>
                    <a:pt x="4598" y="51631"/>
                  </a:lnTo>
                  <a:lnTo>
                    <a:pt x="4646" y="51205"/>
                  </a:lnTo>
                  <a:lnTo>
                    <a:pt x="4694" y="50567"/>
                  </a:lnTo>
                  <a:lnTo>
                    <a:pt x="4694" y="49787"/>
                  </a:lnTo>
                  <a:lnTo>
                    <a:pt x="4838" y="49007"/>
                  </a:lnTo>
                  <a:lnTo>
                    <a:pt x="5125" y="48156"/>
                  </a:lnTo>
                  <a:lnTo>
                    <a:pt x="5365" y="47588"/>
                  </a:lnTo>
                  <a:lnTo>
                    <a:pt x="5652" y="47163"/>
                  </a:lnTo>
                  <a:lnTo>
                    <a:pt x="5748" y="47092"/>
                  </a:lnTo>
                  <a:lnTo>
                    <a:pt x="5940" y="46879"/>
                  </a:lnTo>
                  <a:lnTo>
                    <a:pt x="6227" y="46524"/>
                  </a:lnTo>
                  <a:lnTo>
                    <a:pt x="6610" y="46028"/>
                  </a:lnTo>
                  <a:lnTo>
                    <a:pt x="7089" y="45531"/>
                  </a:lnTo>
                  <a:lnTo>
                    <a:pt x="7425" y="45319"/>
                  </a:lnTo>
                  <a:lnTo>
                    <a:pt x="7856" y="45319"/>
                  </a:lnTo>
                  <a:lnTo>
                    <a:pt x="8239" y="45460"/>
                  </a:lnTo>
                  <a:lnTo>
                    <a:pt x="8862" y="45460"/>
                  </a:lnTo>
                  <a:lnTo>
                    <a:pt x="9101" y="45248"/>
                  </a:lnTo>
                  <a:lnTo>
                    <a:pt x="9485" y="45035"/>
                  </a:lnTo>
                  <a:lnTo>
                    <a:pt x="9964" y="44751"/>
                  </a:lnTo>
                  <a:lnTo>
                    <a:pt x="10730" y="44184"/>
                  </a:lnTo>
                  <a:lnTo>
                    <a:pt x="11209" y="43900"/>
                  </a:lnTo>
                  <a:lnTo>
                    <a:pt x="11784" y="43475"/>
                  </a:lnTo>
                  <a:lnTo>
                    <a:pt x="12263" y="43333"/>
                  </a:lnTo>
                  <a:lnTo>
                    <a:pt x="12502" y="43191"/>
                  </a:lnTo>
                  <a:lnTo>
                    <a:pt x="14754" y="43191"/>
                  </a:lnTo>
                  <a:lnTo>
                    <a:pt x="15329" y="43120"/>
                  </a:lnTo>
                  <a:lnTo>
                    <a:pt x="15664" y="43049"/>
                  </a:lnTo>
                  <a:lnTo>
                    <a:pt x="15904" y="42907"/>
                  </a:lnTo>
                  <a:lnTo>
                    <a:pt x="16287" y="42836"/>
                  </a:lnTo>
                  <a:lnTo>
                    <a:pt x="16766" y="42836"/>
                  </a:lnTo>
                  <a:lnTo>
                    <a:pt x="17149" y="43049"/>
                  </a:lnTo>
                  <a:lnTo>
                    <a:pt x="17532" y="43475"/>
                  </a:lnTo>
                  <a:lnTo>
                    <a:pt x="17820" y="44397"/>
                  </a:lnTo>
                  <a:lnTo>
                    <a:pt x="17964" y="45177"/>
                  </a:lnTo>
                  <a:lnTo>
                    <a:pt x="17868" y="45531"/>
                  </a:lnTo>
                  <a:lnTo>
                    <a:pt x="17676" y="45744"/>
                  </a:lnTo>
                  <a:lnTo>
                    <a:pt x="17437" y="45815"/>
                  </a:lnTo>
                  <a:lnTo>
                    <a:pt x="17149" y="45815"/>
                  </a:lnTo>
                  <a:lnTo>
                    <a:pt x="16958" y="45957"/>
                  </a:lnTo>
                  <a:lnTo>
                    <a:pt x="16814" y="46099"/>
                  </a:lnTo>
                  <a:lnTo>
                    <a:pt x="16766" y="46312"/>
                  </a:lnTo>
                  <a:lnTo>
                    <a:pt x="16814" y="46524"/>
                  </a:lnTo>
                  <a:lnTo>
                    <a:pt x="16910" y="46595"/>
                  </a:lnTo>
                  <a:lnTo>
                    <a:pt x="16958" y="46808"/>
                  </a:lnTo>
                  <a:lnTo>
                    <a:pt x="17101" y="47021"/>
                  </a:lnTo>
                  <a:lnTo>
                    <a:pt x="17245" y="47092"/>
                  </a:lnTo>
                  <a:lnTo>
                    <a:pt x="17293" y="47092"/>
                  </a:lnTo>
                  <a:lnTo>
                    <a:pt x="17532" y="47304"/>
                  </a:lnTo>
                  <a:lnTo>
                    <a:pt x="17868" y="47659"/>
                  </a:lnTo>
                  <a:lnTo>
                    <a:pt x="18251" y="48085"/>
                  </a:lnTo>
                  <a:lnTo>
                    <a:pt x="18586" y="48297"/>
                  </a:lnTo>
                  <a:lnTo>
                    <a:pt x="18922" y="48368"/>
                  </a:lnTo>
                  <a:lnTo>
                    <a:pt x="19305" y="48581"/>
                  </a:lnTo>
                  <a:lnTo>
                    <a:pt x="19832" y="48936"/>
                  </a:lnTo>
                  <a:lnTo>
                    <a:pt x="19928" y="49007"/>
                  </a:lnTo>
                  <a:lnTo>
                    <a:pt x="20167" y="49361"/>
                  </a:lnTo>
                  <a:lnTo>
                    <a:pt x="20502" y="49716"/>
                  </a:lnTo>
                  <a:lnTo>
                    <a:pt x="20838" y="50000"/>
                  </a:lnTo>
                  <a:lnTo>
                    <a:pt x="21461" y="50212"/>
                  </a:lnTo>
                  <a:lnTo>
                    <a:pt x="21796" y="50496"/>
                  </a:lnTo>
                  <a:lnTo>
                    <a:pt x="22227" y="50780"/>
                  </a:lnTo>
                  <a:lnTo>
                    <a:pt x="22610" y="50851"/>
                  </a:lnTo>
                  <a:lnTo>
                    <a:pt x="22946" y="50567"/>
                  </a:lnTo>
                  <a:lnTo>
                    <a:pt x="23712" y="48581"/>
                  </a:lnTo>
                  <a:lnTo>
                    <a:pt x="23952" y="48085"/>
                  </a:lnTo>
                  <a:lnTo>
                    <a:pt x="24239" y="47943"/>
                  </a:lnTo>
                  <a:lnTo>
                    <a:pt x="24766" y="48297"/>
                  </a:lnTo>
                  <a:lnTo>
                    <a:pt x="25341" y="48723"/>
                  </a:lnTo>
                  <a:lnTo>
                    <a:pt x="25916" y="48936"/>
                  </a:lnTo>
                  <a:lnTo>
                    <a:pt x="27832" y="48936"/>
                  </a:lnTo>
                  <a:lnTo>
                    <a:pt x="28119" y="49148"/>
                  </a:lnTo>
                  <a:lnTo>
                    <a:pt x="28023" y="49432"/>
                  </a:lnTo>
                  <a:lnTo>
                    <a:pt x="27832" y="49929"/>
                  </a:lnTo>
                  <a:lnTo>
                    <a:pt x="27449" y="50425"/>
                  </a:lnTo>
                  <a:lnTo>
                    <a:pt x="26874" y="51276"/>
                  </a:lnTo>
                  <a:lnTo>
                    <a:pt x="26778" y="51489"/>
                  </a:lnTo>
                  <a:lnTo>
                    <a:pt x="26922" y="51631"/>
                  </a:lnTo>
                  <a:lnTo>
                    <a:pt x="26970" y="51631"/>
                  </a:lnTo>
                  <a:lnTo>
                    <a:pt x="27113" y="51560"/>
                  </a:lnTo>
                  <a:lnTo>
                    <a:pt x="27449" y="51063"/>
                  </a:lnTo>
                  <a:lnTo>
                    <a:pt x="27640" y="50709"/>
                  </a:lnTo>
                  <a:lnTo>
                    <a:pt x="28119" y="50141"/>
                  </a:lnTo>
                  <a:lnTo>
                    <a:pt x="28550" y="49716"/>
                  </a:lnTo>
                  <a:lnTo>
                    <a:pt x="29029" y="49503"/>
                  </a:lnTo>
                  <a:lnTo>
                    <a:pt x="29556" y="49361"/>
                  </a:lnTo>
                  <a:lnTo>
                    <a:pt x="29748" y="49361"/>
                  </a:lnTo>
                  <a:lnTo>
                    <a:pt x="29988" y="49503"/>
                  </a:lnTo>
                  <a:lnTo>
                    <a:pt x="30131" y="49716"/>
                  </a:lnTo>
                  <a:lnTo>
                    <a:pt x="30275" y="50000"/>
                  </a:lnTo>
                  <a:lnTo>
                    <a:pt x="30371" y="49929"/>
                  </a:lnTo>
                  <a:lnTo>
                    <a:pt x="31041" y="49929"/>
                  </a:lnTo>
                  <a:lnTo>
                    <a:pt x="31185" y="49787"/>
                  </a:lnTo>
                  <a:lnTo>
                    <a:pt x="31377" y="49219"/>
                  </a:lnTo>
                  <a:lnTo>
                    <a:pt x="31520" y="48936"/>
                  </a:lnTo>
                  <a:lnTo>
                    <a:pt x="31712" y="48581"/>
                  </a:lnTo>
                  <a:lnTo>
                    <a:pt x="32047" y="47659"/>
                  </a:lnTo>
                  <a:lnTo>
                    <a:pt x="32239" y="46737"/>
                  </a:lnTo>
                  <a:lnTo>
                    <a:pt x="32335" y="45673"/>
                  </a:lnTo>
                  <a:lnTo>
                    <a:pt x="32431" y="44680"/>
                  </a:lnTo>
                  <a:lnTo>
                    <a:pt x="32431" y="44113"/>
                  </a:lnTo>
                  <a:lnTo>
                    <a:pt x="32335" y="43971"/>
                  </a:lnTo>
                  <a:lnTo>
                    <a:pt x="32239" y="43900"/>
                  </a:lnTo>
                  <a:lnTo>
                    <a:pt x="32143" y="43900"/>
                  </a:lnTo>
                  <a:lnTo>
                    <a:pt x="32047" y="43971"/>
                  </a:lnTo>
                  <a:lnTo>
                    <a:pt x="31904" y="43971"/>
                  </a:lnTo>
                  <a:lnTo>
                    <a:pt x="31616" y="44184"/>
                  </a:lnTo>
                  <a:lnTo>
                    <a:pt x="30706" y="44539"/>
                  </a:lnTo>
                  <a:lnTo>
                    <a:pt x="30371" y="44539"/>
                  </a:lnTo>
                  <a:lnTo>
                    <a:pt x="30131" y="44468"/>
                  </a:lnTo>
                  <a:lnTo>
                    <a:pt x="29796" y="44255"/>
                  </a:lnTo>
                  <a:lnTo>
                    <a:pt x="29413" y="44184"/>
                  </a:lnTo>
                  <a:lnTo>
                    <a:pt x="29029" y="44397"/>
                  </a:lnTo>
                  <a:lnTo>
                    <a:pt x="28646" y="44397"/>
                  </a:lnTo>
                  <a:lnTo>
                    <a:pt x="28215" y="44184"/>
                  </a:lnTo>
                  <a:lnTo>
                    <a:pt x="27688" y="43617"/>
                  </a:lnTo>
                  <a:lnTo>
                    <a:pt x="27257" y="43191"/>
                  </a:lnTo>
                  <a:lnTo>
                    <a:pt x="26874" y="42836"/>
                  </a:lnTo>
                  <a:lnTo>
                    <a:pt x="26682" y="42553"/>
                  </a:lnTo>
                  <a:lnTo>
                    <a:pt x="26586" y="42127"/>
                  </a:lnTo>
                  <a:lnTo>
                    <a:pt x="26586" y="40709"/>
                  </a:lnTo>
                  <a:lnTo>
                    <a:pt x="26538" y="40000"/>
                  </a:lnTo>
                  <a:lnTo>
                    <a:pt x="26443" y="39503"/>
                  </a:lnTo>
                  <a:lnTo>
                    <a:pt x="26347" y="39290"/>
                  </a:lnTo>
                  <a:lnTo>
                    <a:pt x="26059" y="39290"/>
                  </a:lnTo>
                  <a:lnTo>
                    <a:pt x="25868" y="39432"/>
                  </a:lnTo>
                  <a:lnTo>
                    <a:pt x="25628" y="39787"/>
                  </a:lnTo>
                  <a:lnTo>
                    <a:pt x="25485" y="39929"/>
                  </a:lnTo>
                  <a:lnTo>
                    <a:pt x="25341" y="40070"/>
                  </a:lnTo>
                  <a:lnTo>
                    <a:pt x="25149" y="40212"/>
                  </a:lnTo>
                  <a:lnTo>
                    <a:pt x="25005" y="40425"/>
                  </a:lnTo>
                  <a:lnTo>
                    <a:pt x="24814" y="40496"/>
                  </a:lnTo>
                  <a:lnTo>
                    <a:pt x="24766" y="40567"/>
                  </a:lnTo>
                  <a:lnTo>
                    <a:pt x="24670" y="40780"/>
                  </a:lnTo>
                  <a:lnTo>
                    <a:pt x="24958" y="41134"/>
                  </a:lnTo>
                  <a:lnTo>
                    <a:pt x="25293" y="41489"/>
                  </a:lnTo>
                  <a:lnTo>
                    <a:pt x="25485" y="41914"/>
                  </a:lnTo>
                  <a:lnTo>
                    <a:pt x="25532" y="42411"/>
                  </a:lnTo>
                  <a:lnTo>
                    <a:pt x="25485" y="42695"/>
                  </a:lnTo>
                  <a:lnTo>
                    <a:pt x="25341" y="43049"/>
                  </a:lnTo>
                  <a:lnTo>
                    <a:pt x="25197" y="43191"/>
                  </a:lnTo>
                  <a:lnTo>
                    <a:pt x="25101" y="43333"/>
                  </a:lnTo>
                  <a:lnTo>
                    <a:pt x="24910" y="43475"/>
                  </a:lnTo>
                  <a:lnTo>
                    <a:pt x="24574" y="43971"/>
                  </a:lnTo>
                  <a:lnTo>
                    <a:pt x="23904" y="44751"/>
                  </a:lnTo>
                  <a:lnTo>
                    <a:pt x="23568" y="45035"/>
                  </a:lnTo>
                  <a:lnTo>
                    <a:pt x="23473" y="44964"/>
                  </a:lnTo>
                  <a:lnTo>
                    <a:pt x="23329" y="44468"/>
                  </a:lnTo>
                  <a:lnTo>
                    <a:pt x="23233" y="43617"/>
                  </a:lnTo>
                  <a:lnTo>
                    <a:pt x="23185" y="42624"/>
                  </a:lnTo>
                  <a:lnTo>
                    <a:pt x="23137" y="41773"/>
                  </a:lnTo>
                  <a:lnTo>
                    <a:pt x="23041" y="41276"/>
                  </a:lnTo>
                  <a:lnTo>
                    <a:pt x="22802" y="40780"/>
                  </a:lnTo>
                  <a:lnTo>
                    <a:pt x="22467" y="40000"/>
                  </a:lnTo>
                  <a:lnTo>
                    <a:pt x="22275" y="39219"/>
                  </a:lnTo>
                  <a:lnTo>
                    <a:pt x="21988" y="38510"/>
                  </a:lnTo>
                  <a:lnTo>
                    <a:pt x="21556" y="38085"/>
                  </a:lnTo>
                  <a:lnTo>
                    <a:pt x="20838" y="37021"/>
                  </a:lnTo>
                  <a:lnTo>
                    <a:pt x="20311" y="36382"/>
                  </a:lnTo>
                  <a:lnTo>
                    <a:pt x="19784" y="35744"/>
                  </a:lnTo>
                  <a:lnTo>
                    <a:pt x="19401" y="35177"/>
                  </a:lnTo>
                  <a:lnTo>
                    <a:pt x="19065" y="34751"/>
                  </a:lnTo>
                  <a:lnTo>
                    <a:pt x="18778" y="34468"/>
                  </a:lnTo>
                  <a:lnTo>
                    <a:pt x="18491" y="34397"/>
                  </a:lnTo>
                  <a:lnTo>
                    <a:pt x="18251" y="34397"/>
                  </a:lnTo>
                  <a:lnTo>
                    <a:pt x="18203" y="34751"/>
                  </a:lnTo>
                  <a:lnTo>
                    <a:pt x="18251" y="35319"/>
                  </a:lnTo>
                  <a:lnTo>
                    <a:pt x="18586" y="35815"/>
                  </a:lnTo>
                  <a:lnTo>
                    <a:pt x="18922" y="36241"/>
                  </a:lnTo>
                  <a:lnTo>
                    <a:pt x="19209" y="36808"/>
                  </a:lnTo>
                  <a:lnTo>
                    <a:pt x="19592" y="37588"/>
                  </a:lnTo>
                  <a:lnTo>
                    <a:pt x="20119" y="38156"/>
                  </a:lnTo>
                  <a:lnTo>
                    <a:pt x="20550" y="38510"/>
                  </a:lnTo>
                  <a:lnTo>
                    <a:pt x="20838" y="38723"/>
                  </a:lnTo>
                  <a:lnTo>
                    <a:pt x="21461" y="39503"/>
                  </a:lnTo>
                  <a:lnTo>
                    <a:pt x="21748" y="39787"/>
                  </a:lnTo>
                  <a:lnTo>
                    <a:pt x="21892" y="39929"/>
                  </a:lnTo>
                  <a:lnTo>
                    <a:pt x="21748" y="40000"/>
                  </a:lnTo>
                  <a:lnTo>
                    <a:pt x="21604" y="40000"/>
                  </a:lnTo>
                  <a:lnTo>
                    <a:pt x="21461" y="40070"/>
                  </a:lnTo>
                  <a:lnTo>
                    <a:pt x="21077" y="40070"/>
                  </a:lnTo>
                  <a:lnTo>
                    <a:pt x="21029" y="40212"/>
                  </a:lnTo>
                  <a:lnTo>
                    <a:pt x="21029" y="40567"/>
                  </a:lnTo>
                  <a:lnTo>
                    <a:pt x="21077" y="41063"/>
                  </a:lnTo>
                  <a:lnTo>
                    <a:pt x="21221" y="41773"/>
                  </a:lnTo>
                  <a:lnTo>
                    <a:pt x="21269" y="42269"/>
                  </a:lnTo>
                  <a:lnTo>
                    <a:pt x="21269" y="42695"/>
                  </a:lnTo>
                  <a:lnTo>
                    <a:pt x="21173" y="42907"/>
                  </a:lnTo>
                  <a:lnTo>
                    <a:pt x="21077" y="42907"/>
                  </a:lnTo>
                  <a:lnTo>
                    <a:pt x="20982" y="42836"/>
                  </a:lnTo>
                  <a:lnTo>
                    <a:pt x="20838" y="42624"/>
                  </a:lnTo>
                  <a:lnTo>
                    <a:pt x="20742" y="42411"/>
                  </a:lnTo>
                  <a:lnTo>
                    <a:pt x="20646" y="42269"/>
                  </a:lnTo>
                  <a:lnTo>
                    <a:pt x="20550" y="41914"/>
                  </a:lnTo>
                  <a:lnTo>
                    <a:pt x="20502" y="41773"/>
                  </a:lnTo>
                  <a:lnTo>
                    <a:pt x="20119" y="40425"/>
                  </a:lnTo>
                  <a:lnTo>
                    <a:pt x="19928" y="39929"/>
                  </a:lnTo>
                  <a:lnTo>
                    <a:pt x="19257" y="39432"/>
                  </a:lnTo>
                  <a:lnTo>
                    <a:pt x="18778" y="39219"/>
                  </a:lnTo>
                  <a:lnTo>
                    <a:pt x="18155" y="38723"/>
                  </a:lnTo>
                  <a:lnTo>
                    <a:pt x="17868" y="38439"/>
                  </a:lnTo>
                  <a:lnTo>
                    <a:pt x="17485" y="37943"/>
                  </a:lnTo>
                  <a:lnTo>
                    <a:pt x="17149" y="37375"/>
                  </a:lnTo>
                  <a:lnTo>
                    <a:pt x="16958" y="36808"/>
                  </a:lnTo>
                  <a:lnTo>
                    <a:pt x="16766" y="36312"/>
                  </a:lnTo>
                  <a:lnTo>
                    <a:pt x="16431" y="36099"/>
                  </a:lnTo>
                  <a:lnTo>
                    <a:pt x="16095" y="36028"/>
                  </a:lnTo>
                  <a:lnTo>
                    <a:pt x="15856" y="36028"/>
                  </a:lnTo>
                  <a:lnTo>
                    <a:pt x="15568" y="36312"/>
                  </a:lnTo>
                  <a:lnTo>
                    <a:pt x="15281" y="36666"/>
                  </a:lnTo>
                  <a:lnTo>
                    <a:pt x="14850" y="37092"/>
                  </a:lnTo>
                  <a:lnTo>
                    <a:pt x="14562" y="37304"/>
                  </a:lnTo>
                  <a:lnTo>
                    <a:pt x="14083" y="37163"/>
                  </a:lnTo>
                  <a:lnTo>
                    <a:pt x="13604" y="36879"/>
                  </a:lnTo>
                  <a:lnTo>
                    <a:pt x="13173" y="36666"/>
                  </a:lnTo>
                  <a:lnTo>
                    <a:pt x="12886" y="36879"/>
                  </a:lnTo>
                  <a:lnTo>
                    <a:pt x="12790" y="37304"/>
                  </a:lnTo>
                  <a:lnTo>
                    <a:pt x="12646" y="37943"/>
                  </a:lnTo>
                  <a:lnTo>
                    <a:pt x="12598" y="38510"/>
                  </a:lnTo>
                  <a:lnTo>
                    <a:pt x="12359" y="38936"/>
                  </a:lnTo>
                  <a:lnTo>
                    <a:pt x="12071" y="39007"/>
                  </a:lnTo>
                  <a:lnTo>
                    <a:pt x="11640" y="39148"/>
                  </a:lnTo>
                  <a:lnTo>
                    <a:pt x="11401" y="39432"/>
                  </a:lnTo>
                  <a:lnTo>
                    <a:pt x="11065" y="39929"/>
                  </a:lnTo>
                  <a:lnTo>
                    <a:pt x="10730" y="40283"/>
                  </a:lnTo>
                  <a:lnTo>
                    <a:pt x="10538" y="40780"/>
                  </a:lnTo>
                  <a:lnTo>
                    <a:pt x="10538" y="41134"/>
                  </a:lnTo>
                  <a:lnTo>
                    <a:pt x="10682" y="41560"/>
                  </a:lnTo>
                  <a:lnTo>
                    <a:pt x="10730" y="41631"/>
                  </a:lnTo>
                  <a:lnTo>
                    <a:pt x="10730" y="41914"/>
                  </a:lnTo>
                  <a:lnTo>
                    <a:pt x="10634" y="42056"/>
                  </a:lnTo>
                  <a:lnTo>
                    <a:pt x="10491" y="42269"/>
                  </a:lnTo>
                  <a:lnTo>
                    <a:pt x="10155" y="42624"/>
                  </a:lnTo>
                  <a:lnTo>
                    <a:pt x="9868" y="43120"/>
                  </a:lnTo>
                  <a:lnTo>
                    <a:pt x="9628" y="43475"/>
                  </a:lnTo>
                  <a:lnTo>
                    <a:pt x="9293" y="43687"/>
                  </a:lnTo>
                  <a:lnTo>
                    <a:pt x="8862" y="43758"/>
                  </a:lnTo>
                  <a:lnTo>
                    <a:pt x="8335" y="43900"/>
                  </a:lnTo>
                  <a:lnTo>
                    <a:pt x="8000" y="43758"/>
                  </a:lnTo>
                  <a:lnTo>
                    <a:pt x="7856" y="43758"/>
                  </a:lnTo>
                  <a:lnTo>
                    <a:pt x="7664" y="44113"/>
                  </a:lnTo>
                  <a:lnTo>
                    <a:pt x="7520" y="44680"/>
                  </a:lnTo>
                  <a:lnTo>
                    <a:pt x="7425" y="44893"/>
                  </a:lnTo>
                  <a:lnTo>
                    <a:pt x="7329" y="45035"/>
                  </a:lnTo>
                  <a:lnTo>
                    <a:pt x="7281" y="45035"/>
                  </a:lnTo>
                  <a:lnTo>
                    <a:pt x="7089" y="44751"/>
                  </a:lnTo>
                  <a:lnTo>
                    <a:pt x="6994" y="44468"/>
                  </a:lnTo>
                  <a:lnTo>
                    <a:pt x="6898" y="44255"/>
                  </a:lnTo>
                  <a:lnTo>
                    <a:pt x="6802" y="43971"/>
                  </a:lnTo>
                  <a:lnTo>
                    <a:pt x="6658" y="43758"/>
                  </a:lnTo>
                  <a:lnTo>
                    <a:pt x="6419" y="43617"/>
                  </a:lnTo>
                  <a:lnTo>
                    <a:pt x="6083" y="43475"/>
                  </a:lnTo>
                  <a:lnTo>
                    <a:pt x="5748" y="43617"/>
                  </a:lnTo>
                  <a:lnTo>
                    <a:pt x="5556" y="43617"/>
                  </a:lnTo>
                  <a:lnTo>
                    <a:pt x="5413" y="43475"/>
                  </a:lnTo>
                  <a:lnTo>
                    <a:pt x="5365" y="43333"/>
                  </a:lnTo>
                  <a:lnTo>
                    <a:pt x="5125" y="42695"/>
                  </a:lnTo>
                  <a:lnTo>
                    <a:pt x="5029" y="42553"/>
                  </a:lnTo>
                  <a:lnTo>
                    <a:pt x="4790" y="42127"/>
                  </a:lnTo>
                  <a:lnTo>
                    <a:pt x="4694" y="41843"/>
                  </a:lnTo>
                  <a:lnTo>
                    <a:pt x="4694" y="41276"/>
                  </a:lnTo>
                  <a:lnTo>
                    <a:pt x="4790" y="41063"/>
                  </a:lnTo>
                  <a:lnTo>
                    <a:pt x="4934" y="40851"/>
                  </a:lnTo>
                  <a:lnTo>
                    <a:pt x="5125" y="40496"/>
                  </a:lnTo>
                  <a:lnTo>
                    <a:pt x="5173" y="40000"/>
                  </a:lnTo>
                  <a:lnTo>
                    <a:pt x="5125" y="39290"/>
                  </a:lnTo>
                  <a:lnTo>
                    <a:pt x="5029" y="38723"/>
                  </a:lnTo>
                  <a:lnTo>
                    <a:pt x="5029" y="37304"/>
                  </a:lnTo>
                  <a:lnTo>
                    <a:pt x="5173" y="36666"/>
                  </a:lnTo>
                  <a:lnTo>
                    <a:pt x="5365" y="36312"/>
                  </a:lnTo>
                  <a:lnTo>
                    <a:pt x="5892" y="36241"/>
                  </a:lnTo>
                  <a:lnTo>
                    <a:pt x="6562" y="36241"/>
                  </a:lnTo>
                  <a:lnTo>
                    <a:pt x="7185" y="36312"/>
                  </a:lnTo>
                  <a:lnTo>
                    <a:pt x="8191" y="36312"/>
                  </a:lnTo>
                  <a:lnTo>
                    <a:pt x="8622" y="36382"/>
                  </a:lnTo>
                  <a:lnTo>
                    <a:pt x="9437" y="36382"/>
                  </a:lnTo>
                  <a:lnTo>
                    <a:pt x="9628" y="36099"/>
                  </a:lnTo>
                  <a:lnTo>
                    <a:pt x="9868" y="34822"/>
                  </a:lnTo>
                  <a:lnTo>
                    <a:pt x="9964" y="33617"/>
                  </a:lnTo>
                  <a:lnTo>
                    <a:pt x="9772" y="32978"/>
                  </a:lnTo>
                  <a:lnTo>
                    <a:pt x="9293" y="32553"/>
                  </a:lnTo>
                  <a:lnTo>
                    <a:pt x="8718" y="32127"/>
                  </a:lnTo>
                  <a:lnTo>
                    <a:pt x="7904" y="31843"/>
                  </a:lnTo>
                  <a:lnTo>
                    <a:pt x="7808" y="31773"/>
                  </a:lnTo>
                  <a:lnTo>
                    <a:pt x="7712" y="31560"/>
                  </a:lnTo>
                  <a:lnTo>
                    <a:pt x="7712" y="31347"/>
                  </a:lnTo>
                  <a:lnTo>
                    <a:pt x="7856" y="31276"/>
                  </a:lnTo>
                  <a:lnTo>
                    <a:pt x="8047" y="31134"/>
                  </a:lnTo>
                  <a:lnTo>
                    <a:pt x="8335" y="31063"/>
                  </a:lnTo>
                  <a:lnTo>
                    <a:pt x="8718" y="30992"/>
                  </a:lnTo>
                  <a:lnTo>
                    <a:pt x="9053" y="30780"/>
                  </a:lnTo>
                  <a:lnTo>
                    <a:pt x="9293" y="30567"/>
                  </a:lnTo>
                  <a:lnTo>
                    <a:pt x="9628" y="30354"/>
                  </a:lnTo>
                  <a:lnTo>
                    <a:pt x="10538" y="30070"/>
                  </a:lnTo>
                  <a:lnTo>
                    <a:pt x="11353" y="29787"/>
                  </a:lnTo>
                  <a:lnTo>
                    <a:pt x="11544" y="29716"/>
                  </a:lnTo>
                  <a:lnTo>
                    <a:pt x="11736" y="29432"/>
                  </a:lnTo>
                  <a:lnTo>
                    <a:pt x="11736" y="29219"/>
                  </a:lnTo>
                  <a:lnTo>
                    <a:pt x="11784" y="28936"/>
                  </a:lnTo>
                  <a:lnTo>
                    <a:pt x="11784" y="28439"/>
                  </a:lnTo>
                  <a:lnTo>
                    <a:pt x="11928" y="28156"/>
                  </a:lnTo>
                  <a:lnTo>
                    <a:pt x="12263" y="27943"/>
                  </a:lnTo>
                  <a:lnTo>
                    <a:pt x="12646" y="27872"/>
                  </a:lnTo>
                  <a:lnTo>
                    <a:pt x="12982" y="27730"/>
                  </a:lnTo>
                  <a:lnTo>
                    <a:pt x="13077" y="27730"/>
                  </a:lnTo>
                  <a:lnTo>
                    <a:pt x="13173" y="27659"/>
                  </a:lnTo>
                  <a:lnTo>
                    <a:pt x="13365" y="27304"/>
                  </a:lnTo>
                  <a:lnTo>
                    <a:pt x="14227" y="26028"/>
                  </a:lnTo>
                  <a:lnTo>
                    <a:pt x="14658" y="25744"/>
                  </a:lnTo>
                  <a:lnTo>
                    <a:pt x="15329" y="25744"/>
                  </a:lnTo>
                  <a:lnTo>
                    <a:pt x="15904" y="25815"/>
                  </a:lnTo>
                  <a:lnTo>
                    <a:pt x="16047" y="25886"/>
                  </a:lnTo>
                  <a:lnTo>
                    <a:pt x="16095" y="25815"/>
                  </a:lnTo>
                  <a:lnTo>
                    <a:pt x="16191" y="25815"/>
                  </a:lnTo>
                  <a:lnTo>
                    <a:pt x="16095" y="25744"/>
                  </a:lnTo>
                  <a:lnTo>
                    <a:pt x="16095" y="25531"/>
                  </a:lnTo>
                  <a:lnTo>
                    <a:pt x="16000" y="25460"/>
                  </a:lnTo>
                  <a:lnTo>
                    <a:pt x="15904" y="25248"/>
                  </a:lnTo>
                  <a:lnTo>
                    <a:pt x="15712" y="24964"/>
                  </a:lnTo>
                  <a:lnTo>
                    <a:pt x="15664" y="24751"/>
                  </a:lnTo>
                  <a:lnTo>
                    <a:pt x="15568" y="24326"/>
                  </a:lnTo>
                  <a:lnTo>
                    <a:pt x="15568" y="23758"/>
                  </a:lnTo>
                  <a:lnTo>
                    <a:pt x="15664" y="23262"/>
                  </a:lnTo>
                  <a:lnTo>
                    <a:pt x="15808" y="22836"/>
                  </a:lnTo>
                  <a:lnTo>
                    <a:pt x="16000" y="22411"/>
                  </a:lnTo>
                  <a:lnTo>
                    <a:pt x="16383" y="22127"/>
                  </a:lnTo>
                  <a:lnTo>
                    <a:pt x="16766" y="22056"/>
                  </a:lnTo>
                  <a:lnTo>
                    <a:pt x="17101" y="22127"/>
                  </a:lnTo>
                  <a:lnTo>
                    <a:pt x="17245" y="22411"/>
                  </a:lnTo>
                  <a:lnTo>
                    <a:pt x="17245" y="22836"/>
                  </a:lnTo>
                  <a:lnTo>
                    <a:pt x="17149" y="23262"/>
                  </a:lnTo>
                  <a:lnTo>
                    <a:pt x="17149" y="23900"/>
                  </a:lnTo>
                  <a:lnTo>
                    <a:pt x="17293" y="24468"/>
                  </a:lnTo>
                  <a:lnTo>
                    <a:pt x="17437" y="24751"/>
                  </a:lnTo>
                  <a:lnTo>
                    <a:pt x="17628" y="25035"/>
                  </a:lnTo>
                  <a:lnTo>
                    <a:pt x="18011" y="24964"/>
                  </a:lnTo>
                  <a:lnTo>
                    <a:pt x="19209" y="24964"/>
                  </a:lnTo>
                  <a:lnTo>
                    <a:pt x="19497" y="24822"/>
                  </a:lnTo>
                  <a:lnTo>
                    <a:pt x="19928" y="24751"/>
                  </a:lnTo>
                  <a:lnTo>
                    <a:pt x="20359" y="24680"/>
                  </a:lnTo>
                  <a:lnTo>
                    <a:pt x="20742" y="24680"/>
                  </a:lnTo>
                  <a:lnTo>
                    <a:pt x="21029" y="24539"/>
                  </a:lnTo>
                  <a:lnTo>
                    <a:pt x="21365" y="24468"/>
                  </a:lnTo>
                  <a:lnTo>
                    <a:pt x="21892" y="24539"/>
                  </a:lnTo>
                  <a:lnTo>
                    <a:pt x="22610" y="24822"/>
                  </a:lnTo>
                  <a:lnTo>
                    <a:pt x="22850" y="24964"/>
                  </a:lnTo>
                  <a:lnTo>
                    <a:pt x="22994" y="24822"/>
                  </a:lnTo>
                  <a:lnTo>
                    <a:pt x="23041" y="24539"/>
                  </a:lnTo>
                  <a:lnTo>
                    <a:pt x="23041" y="23262"/>
                  </a:lnTo>
                  <a:lnTo>
                    <a:pt x="23185" y="22695"/>
                  </a:lnTo>
                  <a:lnTo>
                    <a:pt x="23473" y="22056"/>
                  </a:lnTo>
                  <a:lnTo>
                    <a:pt x="23712" y="21631"/>
                  </a:lnTo>
                  <a:lnTo>
                    <a:pt x="24047" y="21418"/>
                  </a:lnTo>
                  <a:lnTo>
                    <a:pt x="24574" y="21631"/>
                  </a:lnTo>
                  <a:lnTo>
                    <a:pt x="25005" y="21702"/>
                  </a:lnTo>
                  <a:lnTo>
                    <a:pt x="25437" y="21631"/>
                  </a:lnTo>
                  <a:lnTo>
                    <a:pt x="25485" y="21418"/>
                  </a:lnTo>
                  <a:lnTo>
                    <a:pt x="25485" y="21347"/>
                  </a:lnTo>
                  <a:lnTo>
                    <a:pt x="25437" y="21134"/>
                  </a:lnTo>
                  <a:lnTo>
                    <a:pt x="25197" y="20921"/>
                  </a:lnTo>
                  <a:lnTo>
                    <a:pt x="25101" y="20780"/>
                  </a:lnTo>
                  <a:lnTo>
                    <a:pt x="24910" y="20638"/>
                  </a:lnTo>
                  <a:lnTo>
                    <a:pt x="24622" y="20283"/>
                  </a:lnTo>
                  <a:lnTo>
                    <a:pt x="24814" y="20070"/>
                  </a:lnTo>
                  <a:lnTo>
                    <a:pt x="25197" y="20000"/>
                  </a:lnTo>
                  <a:lnTo>
                    <a:pt x="25820" y="20000"/>
                  </a:lnTo>
                  <a:lnTo>
                    <a:pt x="26443" y="19858"/>
                  </a:lnTo>
                  <a:lnTo>
                    <a:pt x="27257" y="19787"/>
                  </a:lnTo>
                  <a:lnTo>
                    <a:pt x="27832" y="19787"/>
                  </a:lnTo>
                  <a:lnTo>
                    <a:pt x="28311" y="19716"/>
                  </a:lnTo>
                  <a:lnTo>
                    <a:pt x="28407" y="19503"/>
                  </a:lnTo>
                  <a:lnTo>
                    <a:pt x="28407" y="19290"/>
                  </a:lnTo>
                  <a:lnTo>
                    <a:pt x="28311" y="18936"/>
                  </a:lnTo>
                  <a:lnTo>
                    <a:pt x="28167" y="18723"/>
                  </a:lnTo>
                  <a:lnTo>
                    <a:pt x="28119" y="18510"/>
                  </a:lnTo>
                  <a:lnTo>
                    <a:pt x="27880" y="18226"/>
                  </a:lnTo>
                  <a:lnTo>
                    <a:pt x="27592" y="18226"/>
                  </a:lnTo>
                  <a:lnTo>
                    <a:pt x="27113" y="18297"/>
                  </a:lnTo>
                  <a:lnTo>
                    <a:pt x="26155" y="18297"/>
                  </a:lnTo>
                  <a:lnTo>
                    <a:pt x="25628" y="18439"/>
                  </a:lnTo>
                  <a:lnTo>
                    <a:pt x="25101" y="18794"/>
                  </a:lnTo>
                  <a:lnTo>
                    <a:pt x="24574" y="19078"/>
                  </a:lnTo>
                  <a:lnTo>
                    <a:pt x="24287" y="18936"/>
                  </a:lnTo>
                  <a:lnTo>
                    <a:pt x="24095" y="18510"/>
                  </a:lnTo>
                  <a:lnTo>
                    <a:pt x="23952" y="17943"/>
                  </a:lnTo>
                  <a:lnTo>
                    <a:pt x="23760" y="17446"/>
                  </a:lnTo>
                  <a:lnTo>
                    <a:pt x="23664" y="16950"/>
                  </a:lnTo>
                  <a:lnTo>
                    <a:pt x="23568" y="16382"/>
                  </a:lnTo>
                  <a:lnTo>
                    <a:pt x="23712" y="15886"/>
                  </a:lnTo>
                  <a:lnTo>
                    <a:pt x="24047" y="15390"/>
                  </a:lnTo>
                  <a:lnTo>
                    <a:pt x="24622" y="14964"/>
                  </a:lnTo>
                  <a:lnTo>
                    <a:pt x="25293" y="14255"/>
                  </a:lnTo>
                  <a:lnTo>
                    <a:pt x="25820" y="13546"/>
                  </a:lnTo>
                  <a:lnTo>
                    <a:pt x="26155" y="13049"/>
                  </a:lnTo>
                  <a:lnTo>
                    <a:pt x="26155" y="12907"/>
                  </a:lnTo>
                  <a:lnTo>
                    <a:pt x="25868" y="12695"/>
                  </a:lnTo>
                  <a:lnTo>
                    <a:pt x="24910" y="12695"/>
                  </a:lnTo>
                  <a:lnTo>
                    <a:pt x="24287" y="12765"/>
                  </a:lnTo>
                  <a:lnTo>
                    <a:pt x="23952" y="12765"/>
                  </a:lnTo>
                  <a:lnTo>
                    <a:pt x="23904" y="12978"/>
                  </a:lnTo>
                  <a:lnTo>
                    <a:pt x="23904" y="13687"/>
                  </a:lnTo>
                  <a:lnTo>
                    <a:pt x="23856" y="14184"/>
                  </a:lnTo>
                  <a:lnTo>
                    <a:pt x="23520" y="14964"/>
                  </a:lnTo>
                  <a:lnTo>
                    <a:pt x="23137" y="15531"/>
                  </a:lnTo>
                  <a:lnTo>
                    <a:pt x="22706" y="15815"/>
                  </a:lnTo>
                  <a:lnTo>
                    <a:pt x="22083" y="16028"/>
                  </a:lnTo>
                  <a:lnTo>
                    <a:pt x="21748" y="16170"/>
                  </a:lnTo>
                  <a:lnTo>
                    <a:pt x="21413" y="16595"/>
                  </a:lnTo>
                  <a:lnTo>
                    <a:pt x="21221" y="16879"/>
                  </a:lnTo>
                  <a:lnTo>
                    <a:pt x="21173" y="17092"/>
                  </a:lnTo>
                  <a:lnTo>
                    <a:pt x="21077" y="17375"/>
                  </a:lnTo>
                  <a:lnTo>
                    <a:pt x="21077" y="17446"/>
                  </a:lnTo>
                  <a:lnTo>
                    <a:pt x="21173" y="17588"/>
                  </a:lnTo>
                  <a:lnTo>
                    <a:pt x="21221" y="17730"/>
                  </a:lnTo>
                  <a:lnTo>
                    <a:pt x="21365" y="17872"/>
                  </a:lnTo>
                  <a:lnTo>
                    <a:pt x="21461" y="17872"/>
                  </a:lnTo>
                  <a:lnTo>
                    <a:pt x="21892" y="18014"/>
                  </a:lnTo>
                  <a:lnTo>
                    <a:pt x="22131" y="18297"/>
                  </a:lnTo>
                  <a:lnTo>
                    <a:pt x="22227" y="18723"/>
                  </a:lnTo>
                  <a:lnTo>
                    <a:pt x="22131" y="19219"/>
                  </a:lnTo>
                  <a:lnTo>
                    <a:pt x="21892" y="19787"/>
                  </a:lnTo>
                  <a:lnTo>
                    <a:pt x="21604" y="20070"/>
                  </a:lnTo>
                  <a:lnTo>
                    <a:pt x="21077" y="21276"/>
                  </a:lnTo>
                  <a:lnTo>
                    <a:pt x="21029" y="21843"/>
                  </a:lnTo>
                  <a:lnTo>
                    <a:pt x="21029" y="22127"/>
                  </a:lnTo>
                  <a:lnTo>
                    <a:pt x="20982" y="22340"/>
                  </a:lnTo>
                  <a:lnTo>
                    <a:pt x="20838" y="22624"/>
                  </a:lnTo>
                  <a:lnTo>
                    <a:pt x="20694" y="22695"/>
                  </a:lnTo>
                  <a:lnTo>
                    <a:pt x="20646" y="22907"/>
                  </a:lnTo>
                  <a:lnTo>
                    <a:pt x="20359" y="23120"/>
                  </a:lnTo>
                  <a:lnTo>
                    <a:pt x="19976" y="23191"/>
                  </a:lnTo>
                  <a:lnTo>
                    <a:pt x="19497" y="23404"/>
                  </a:lnTo>
                  <a:lnTo>
                    <a:pt x="19017" y="23475"/>
                  </a:lnTo>
                  <a:lnTo>
                    <a:pt x="18538" y="23687"/>
                  </a:lnTo>
                  <a:lnTo>
                    <a:pt x="18203" y="23758"/>
                  </a:lnTo>
                  <a:lnTo>
                    <a:pt x="18059" y="23758"/>
                  </a:lnTo>
                  <a:lnTo>
                    <a:pt x="17964" y="23687"/>
                  </a:lnTo>
                  <a:lnTo>
                    <a:pt x="17820" y="23262"/>
                  </a:lnTo>
                  <a:lnTo>
                    <a:pt x="17820" y="23120"/>
                  </a:lnTo>
                  <a:lnTo>
                    <a:pt x="17868" y="22836"/>
                  </a:lnTo>
                  <a:lnTo>
                    <a:pt x="17820" y="22198"/>
                  </a:lnTo>
                  <a:lnTo>
                    <a:pt x="17437" y="20212"/>
                  </a:lnTo>
                  <a:lnTo>
                    <a:pt x="17341" y="20000"/>
                  </a:lnTo>
                  <a:lnTo>
                    <a:pt x="17293" y="19858"/>
                  </a:lnTo>
                  <a:lnTo>
                    <a:pt x="17245" y="19858"/>
                  </a:lnTo>
                  <a:lnTo>
                    <a:pt x="16958" y="20070"/>
                  </a:lnTo>
                  <a:lnTo>
                    <a:pt x="16718" y="20496"/>
                  </a:lnTo>
                  <a:lnTo>
                    <a:pt x="16383" y="21418"/>
                  </a:lnTo>
                  <a:lnTo>
                    <a:pt x="15904" y="21560"/>
                  </a:lnTo>
                  <a:lnTo>
                    <a:pt x="15473" y="21560"/>
                  </a:lnTo>
                  <a:lnTo>
                    <a:pt x="14946" y="21347"/>
                  </a:lnTo>
                  <a:lnTo>
                    <a:pt x="14562" y="20851"/>
                  </a:lnTo>
                  <a:lnTo>
                    <a:pt x="14275" y="20283"/>
                  </a:lnTo>
                  <a:lnTo>
                    <a:pt x="14131" y="19716"/>
                  </a:lnTo>
                  <a:lnTo>
                    <a:pt x="14131" y="19007"/>
                  </a:lnTo>
                  <a:lnTo>
                    <a:pt x="14083" y="18439"/>
                  </a:lnTo>
                  <a:lnTo>
                    <a:pt x="13940" y="17872"/>
                  </a:lnTo>
                  <a:lnTo>
                    <a:pt x="13892" y="17375"/>
                  </a:lnTo>
                  <a:lnTo>
                    <a:pt x="13940" y="16950"/>
                  </a:lnTo>
                  <a:lnTo>
                    <a:pt x="14227" y="16382"/>
                  </a:lnTo>
                  <a:lnTo>
                    <a:pt x="14610" y="15602"/>
                  </a:lnTo>
                  <a:lnTo>
                    <a:pt x="15041" y="14964"/>
                  </a:lnTo>
                  <a:lnTo>
                    <a:pt x="15520" y="14326"/>
                  </a:lnTo>
                  <a:lnTo>
                    <a:pt x="16047" y="13971"/>
                  </a:lnTo>
                  <a:lnTo>
                    <a:pt x="17101" y="13475"/>
                  </a:lnTo>
                  <a:lnTo>
                    <a:pt x="18059" y="12695"/>
                  </a:lnTo>
                  <a:lnTo>
                    <a:pt x="18874" y="11843"/>
                  </a:lnTo>
                  <a:lnTo>
                    <a:pt x="19401" y="10921"/>
                  </a:lnTo>
                  <a:lnTo>
                    <a:pt x="19784" y="10070"/>
                  </a:lnTo>
                  <a:lnTo>
                    <a:pt x="20023" y="9574"/>
                  </a:lnTo>
                  <a:lnTo>
                    <a:pt x="20263" y="9361"/>
                  </a:lnTo>
                  <a:lnTo>
                    <a:pt x="20694" y="8936"/>
                  </a:lnTo>
                  <a:lnTo>
                    <a:pt x="21365" y="8439"/>
                  </a:lnTo>
                  <a:lnTo>
                    <a:pt x="22131" y="7730"/>
                  </a:lnTo>
                  <a:lnTo>
                    <a:pt x="22994" y="7163"/>
                  </a:lnTo>
                  <a:lnTo>
                    <a:pt x="23760" y="6666"/>
                  </a:lnTo>
                  <a:lnTo>
                    <a:pt x="24479" y="6170"/>
                  </a:lnTo>
                  <a:lnTo>
                    <a:pt x="25101" y="5957"/>
                  </a:lnTo>
                  <a:lnTo>
                    <a:pt x="25724" y="5957"/>
                  </a:lnTo>
                  <a:lnTo>
                    <a:pt x="26443" y="6170"/>
                  </a:lnTo>
                  <a:lnTo>
                    <a:pt x="27305" y="6595"/>
                  </a:lnTo>
                  <a:lnTo>
                    <a:pt x="28119" y="6950"/>
                  </a:lnTo>
                  <a:lnTo>
                    <a:pt x="28838" y="7375"/>
                  </a:lnTo>
                  <a:lnTo>
                    <a:pt x="29365" y="7730"/>
                  </a:lnTo>
                  <a:lnTo>
                    <a:pt x="30323" y="8297"/>
                  </a:lnTo>
                  <a:lnTo>
                    <a:pt x="30802" y="8581"/>
                  </a:lnTo>
                  <a:lnTo>
                    <a:pt x="31520" y="9078"/>
                  </a:lnTo>
                  <a:lnTo>
                    <a:pt x="32335" y="9361"/>
                  </a:lnTo>
                  <a:lnTo>
                    <a:pt x="33149" y="9361"/>
                  </a:lnTo>
                  <a:lnTo>
                    <a:pt x="33868" y="9290"/>
                  </a:lnTo>
                  <a:lnTo>
                    <a:pt x="34443" y="9290"/>
                  </a:lnTo>
                  <a:lnTo>
                    <a:pt x="34922" y="9574"/>
                  </a:lnTo>
                  <a:lnTo>
                    <a:pt x="35353" y="10000"/>
                  </a:lnTo>
                  <a:lnTo>
                    <a:pt x="35688" y="10567"/>
                  </a:lnTo>
                  <a:lnTo>
                    <a:pt x="36023" y="10921"/>
                  </a:lnTo>
                  <a:lnTo>
                    <a:pt x="36215" y="11205"/>
                  </a:lnTo>
                  <a:lnTo>
                    <a:pt x="36071" y="11418"/>
                  </a:lnTo>
                  <a:lnTo>
                    <a:pt x="35640" y="11843"/>
                  </a:lnTo>
                  <a:lnTo>
                    <a:pt x="34922" y="12198"/>
                  </a:lnTo>
                  <a:lnTo>
                    <a:pt x="34107" y="12482"/>
                  </a:lnTo>
                  <a:lnTo>
                    <a:pt x="33485" y="12624"/>
                  </a:lnTo>
                  <a:lnTo>
                    <a:pt x="32862" y="12482"/>
                  </a:lnTo>
                  <a:lnTo>
                    <a:pt x="32335" y="12340"/>
                  </a:lnTo>
                  <a:lnTo>
                    <a:pt x="31952" y="12127"/>
                  </a:lnTo>
                  <a:lnTo>
                    <a:pt x="31856" y="11985"/>
                  </a:lnTo>
                  <a:lnTo>
                    <a:pt x="31712" y="11985"/>
                  </a:lnTo>
                  <a:lnTo>
                    <a:pt x="31616" y="12127"/>
                  </a:lnTo>
                  <a:lnTo>
                    <a:pt x="31616" y="12198"/>
                  </a:lnTo>
                  <a:lnTo>
                    <a:pt x="31856" y="12482"/>
                  </a:lnTo>
                  <a:lnTo>
                    <a:pt x="32095" y="12978"/>
                  </a:lnTo>
                  <a:lnTo>
                    <a:pt x="32239" y="13404"/>
                  </a:lnTo>
                  <a:lnTo>
                    <a:pt x="32239" y="14255"/>
                  </a:lnTo>
                  <a:lnTo>
                    <a:pt x="32287" y="14468"/>
                  </a:lnTo>
                  <a:lnTo>
                    <a:pt x="32622" y="14468"/>
                  </a:lnTo>
                  <a:lnTo>
                    <a:pt x="33005" y="14184"/>
                  </a:lnTo>
                  <a:lnTo>
                    <a:pt x="33053" y="14042"/>
                  </a:lnTo>
                  <a:lnTo>
                    <a:pt x="33149" y="14042"/>
                  </a:lnTo>
                  <a:lnTo>
                    <a:pt x="33197" y="13971"/>
                  </a:lnTo>
                  <a:lnTo>
                    <a:pt x="33197" y="13829"/>
                  </a:lnTo>
                  <a:lnTo>
                    <a:pt x="33293" y="13829"/>
                  </a:lnTo>
                  <a:lnTo>
                    <a:pt x="33341" y="13758"/>
                  </a:lnTo>
                  <a:lnTo>
                    <a:pt x="33532" y="13758"/>
                  </a:lnTo>
                  <a:lnTo>
                    <a:pt x="33676" y="13829"/>
                  </a:lnTo>
                  <a:lnTo>
                    <a:pt x="33868" y="14042"/>
                  </a:lnTo>
                  <a:lnTo>
                    <a:pt x="34251" y="14326"/>
                  </a:lnTo>
                  <a:lnTo>
                    <a:pt x="34538" y="14468"/>
                  </a:lnTo>
                  <a:lnTo>
                    <a:pt x="34922" y="14255"/>
                  </a:lnTo>
                  <a:lnTo>
                    <a:pt x="35065" y="14042"/>
                  </a:lnTo>
                  <a:lnTo>
                    <a:pt x="35065" y="12978"/>
                  </a:lnTo>
                  <a:lnTo>
                    <a:pt x="35113" y="12765"/>
                  </a:lnTo>
                  <a:lnTo>
                    <a:pt x="35353" y="12624"/>
                  </a:lnTo>
                  <a:lnTo>
                    <a:pt x="35544" y="12482"/>
                  </a:lnTo>
                  <a:lnTo>
                    <a:pt x="35784" y="12482"/>
                  </a:lnTo>
                  <a:lnTo>
                    <a:pt x="36023" y="12340"/>
                  </a:lnTo>
                  <a:lnTo>
                    <a:pt x="36167" y="12127"/>
                  </a:lnTo>
                  <a:lnTo>
                    <a:pt x="36359" y="11985"/>
                  </a:lnTo>
                  <a:lnTo>
                    <a:pt x="36598" y="11843"/>
                  </a:lnTo>
                  <a:lnTo>
                    <a:pt x="36886" y="11702"/>
                  </a:lnTo>
                  <a:lnTo>
                    <a:pt x="36934" y="11702"/>
                  </a:lnTo>
                  <a:lnTo>
                    <a:pt x="37029" y="11843"/>
                  </a:lnTo>
                  <a:lnTo>
                    <a:pt x="37077" y="11985"/>
                  </a:lnTo>
                  <a:lnTo>
                    <a:pt x="37125" y="12340"/>
                  </a:lnTo>
                  <a:lnTo>
                    <a:pt x="37269" y="12695"/>
                  </a:lnTo>
                  <a:lnTo>
                    <a:pt x="37413" y="12765"/>
                  </a:lnTo>
                  <a:lnTo>
                    <a:pt x="37508" y="12765"/>
                  </a:lnTo>
                  <a:lnTo>
                    <a:pt x="37604" y="12624"/>
                  </a:lnTo>
                  <a:lnTo>
                    <a:pt x="37604" y="11914"/>
                  </a:lnTo>
                  <a:lnTo>
                    <a:pt x="37508" y="11631"/>
                  </a:lnTo>
                  <a:lnTo>
                    <a:pt x="37508" y="11418"/>
                  </a:lnTo>
                  <a:lnTo>
                    <a:pt x="37461" y="11347"/>
                  </a:lnTo>
                  <a:lnTo>
                    <a:pt x="37317" y="10780"/>
                  </a:lnTo>
                  <a:lnTo>
                    <a:pt x="37317" y="10141"/>
                  </a:lnTo>
                  <a:lnTo>
                    <a:pt x="37413" y="9716"/>
                  </a:lnTo>
                  <a:lnTo>
                    <a:pt x="37652" y="9503"/>
                  </a:lnTo>
                  <a:lnTo>
                    <a:pt x="38131" y="9361"/>
                  </a:lnTo>
                  <a:lnTo>
                    <a:pt x="38562" y="9361"/>
                  </a:lnTo>
                  <a:lnTo>
                    <a:pt x="38898" y="9574"/>
                  </a:lnTo>
                  <a:lnTo>
                    <a:pt x="38994" y="10000"/>
                  </a:lnTo>
                  <a:lnTo>
                    <a:pt x="38850" y="10567"/>
                  </a:lnTo>
                  <a:lnTo>
                    <a:pt x="38658" y="11134"/>
                  </a:lnTo>
                  <a:lnTo>
                    <a:pt x="38658" y="11631"/>
                  </a:lnTo>
                  <a:lnTo>
                    <a:pt x="38706" y="11843"/>
                  </a:lnTo>
                  <a:lnTo>
                    <a:pt x="38898" y="11843"/>
                  </a:lnTo>
                  <a:lnTo>
                    <a:pt x="38994" y="11631"/>
                  </a:lnTo>
                  <a:lnTo>
                    <a:pt x="39233" y="11205"/>
                  </a:lnTo>
                  <a:lnTo>
                    <a:pt x="39281" y="10921"/>
                  </a:lnTo>
                  <a:lnTo>
                    <a:pt x="39425" y="10780"/>
                  </a:lnTo>
                  <a:lnTo>
                    <a:pt x="39712" y="10567"/>
                  </a:lnTo>
                  <a:lnTo>
                    <a:pt x="40526" y="10567"/>
                  </a:lnTo>
                  <a:lnTo>
                    <a:pt x="41197" y="10496"/>
                  </a:lnTo>
                  <a:lnTo>
                    <a:pt x="41580" y="10283"/>
                  </a:lnTo>
                  <a:lnTo>
                    <a:pt x="41868" y="10070"/>
                  </a:lnTo>
                  <a:lnTo>
                    <a:pt x="42251" y="9716"/>
                  </a:lnTo>
                  <a:lnTo>
                    <a:pt x="42491" y="9716"/>
                  </a:lnTo>
                  <a:lnTo>
                    <a:pt x="42922" y="9858"/>
                  </a:lnTo>
                  <a:lnTo>
                    <a:pt x="43161" y="10000"/>
                  </a:lnTo>
                  <a:lnTo>
                    <a:pt x="43353" y="10141"/>
                  </a:lnTo>
                  <a:lnTo>
                    <a:pt x="43544" y="10141"/>
                  </a:lnTo>
                  <a:lnTo>
                    <a:pt x="43640" y="10283"/>
                  </a:lnTo>
                  <a:lnTo>
                    <a:pt x="43688" y="10283"/>
                  </a:lnTo>
                  <a:lnTo>
                    <a:pt x="43736" y="10141"/>
                  </a:lnTo>
                  <a:lnTo>
                    <a:pt x="43832" y="10000"/>
                  </a:lnTo>
                  <a:lnTo>
                    <a:pt x="43880" y="9858"/>
                  </a:lnTo>
                  <a:lnTo>
                    <a:pt x="44167" y="9716"/>
                  </a:lnTo>
                  <a:lnTo>
                    <a:pt x="44934" y="9716"/>
                  </a:lnTo>
                  <a:lnTo>
                    <a:pt x="45317" y="9574"/>
                  </a:lnTo>
                  <a:lnTo>
                    <a:pt x="45508" y="9503"/>
                  </a:lnTo>
                  <a:lnTo>
                    <a:pt x="45652" y="9361"/>
                  </a:lnTo>
                  <a:lnTo>
                    <a:pt x="45796" y="9361"/>
                  </a:lnTo>
                  <a:lnTo>
                    <a:pt x="45892" y="9503"/>
                  </a:lnTo>
                  <a:lnTo>
                    <a:pt x="46179" y="9858"/>
                  </a:lnTo>
                  <a:lnTo>
                    <a:pt x="46323" y="10000"/>
                  </a:lnTo>
                  <a:lnTo>
                    <a:pt x="46658" y="10000"/>
                  </a:lnTo>
                  <a:lnTo>
                    <a:pt x="47041" y="9716"/>
                  </a:lnTo>
                  <a:lnTo>
                    <a:pt x="47281" y="9219"/>
                  </a:lnTo>
                  <a:lnTo>
                    <a:pt x="47473" y="8936"/>
                  </a:lnTo>
                  <a:lnTo>
                    <a:pt x="47760" y="8723"/>
                  </a:lnTo>
                  <a:lnTo>
                    <a:pt x="48526" y="8510"/>
                  </a:lnTo>
                  <a:lnTo>
                    <a:pt x="48910" y="8581"/>
                  </a:lnTo>
                  <a:lnTo>
                    <a:pt x="49389" y="8794"/>
                  </a:lnTo>
                  <a:lnTo>
                    <a:pt x="49772" y="9007"/>
                  </a:lnTo>
                  <a:lnTo>
                    <a:pt x="50251" y="9078"/>
                  </a:lnTo>
                  <a:lnTo>
                    <a:pt x="50586" y="9219"/>
                  </a:lnTo>
                  <a:lnTo>
                    <a:pt x="50970" y="9361"/>
                  </a:lnTo>
                  <a:lnTo>
                    <a:pt x="51497" y="9787"/>
                  </a:lnTo>
                  <a:lnTo>
                    <a:pt x="52119" y="10000"/>
                  </a:lnTo>
                  <a:lnTo>
                    <a:pt x="52407" y="9858"/>
                  </a:lnTo>
                  <a:lnTo>
                    <a:pt x="52455" y="9574"/>
                  </a:lnTo>
                  <a:lnTo>
                    <a:pt x="52407" y="9361"/>
                  </a:lnTo>
                  <a:lnTo>
                    <a:pt x="52263" y="9078"/>
                  </a:lnTo>
                  <a:lnTo>
                    <a:pt x="52023" y="8723"/>
                  </a:lnTo>
                  <a:lnTo>
                    <a:pt x="51592" y="8439"/>
                  </a:lnTo>
                  <a:lnTo>
                    <a:pt x="51209" y="7872"/>
                  </a:lnTo>
                  <a:lnTo>
                    <a:pt x="51161" y="7234"/>
                  </a:lnTo>
                  <a:lnTo>
                    <a:pt x="51305" y="6737"/>
                  </a:lnTo>
                  <a:lnTo>
                    <a:pt x="51592" y="6595"/>
                  </a:lnTo>
                  <a:lnTo>
                    <a:pt x="51832" y="6453"/>
                  </a:lnTo>
                  <a:lnTo>
                    <a:pt x="51928" y="6382"/>
                  </a:lnTo>
                  <a:lnTo>
                    <a:pt x="52023" y="6312"/>
                  </a:lnTo>
                  <a:lnTo>
                    <a:pt x="52071" y="6099"/>
                  </a:lnTo>
                  <a:lnTo>
                    <a:pt x="52311" y="5673"/>
                  </a:lnTo>
                  <a:lnTo>
                    <a:pt x="52646" y="5319"/>
                  </a:lnTo>
                  <a:lnTo>
                    <a:pt x="52982" y="4751"/>
                  </a:lnTo>
                  <a:lnTo>
                    <a:pt x="53269" y="4326"/>
                  </a:lnTo>
                  <a:lnTo>
                    <a:pt x="53556" y="4255"/>
                  </a:lnTo>
                  <a:lnTo>
                    <a:pt x="54227" y="4822"/>
                  </a:lnTo>
                  <a:lnTo>
                    <a:pt x="54898" y="5531"/>
                  </a:lnTo>
                  <a:lnTo>
                    <a:pt x="55137" y="5886"/>
                  </a:lnTo>
                  <a:lnTo>
                    <a:pt x="55089" y="6312"/>
                  </a:lnTo>
                  <a:lnTo>
                    <a:pt x="54802" y="7092"/>
                  </a:lnTo>
                  <a:lnTo>
                    <a:pt x="54802" y="7659"/>
                  </a:lnTo>
                  <a:lnTo>
                    <a:pt x="54898" y="8297"/>
                  </a:lnTo>
                  <a:lnTo>
                    <a:pt x="54946" y="9078"/>
                  </a:lnTo>
                  <a:lnTo>
                    <a:pt x="55089" y="9503"/>
                  </a:lnTo>
                  <a:lnTo>
                    <a:pt x="55137" y="9787"/>
                  </a:lnTo>
                  <a:lnTo>
                    <a:pt x="55041" y="10283"/>
                  </a:lnTo>
                  <a:lnTo>
                    <a:pt x="54802" y="10780"/>
                  </a:lnTo>
                  <a:lnTo>
                    <a:pt x="54562" y="11205"/>
                  </a:lnTo>
                  <a:lnTo>
                    <a:pt x="54227" y="11631"/>
                  </a:lnTo>
                  <a:lnTo>
                    <a:pt x="53892" y="12127"/>
                  </a:lnTo>
                  <a:lnTo>
                    <a:pt x="53700" y="12624"/>
                  </a:lnTo>
                  <a:lnTo>
                    <a:pt x="53700" y="12765"/>
                  </a:lnTo>
                  <a:lnTo>
                    <a:pt x="53892" y="12765"/>
                  </a:lnTo>
                  <a:lnTo>
                    <a:pt x="54227" y="12624"/>
                  </a:lnTo>
                  <a:lnTo>
                    <a:pt x="54610" y="12340"/>
                  </a:lnTo>
                  <a:lnTo>
                    <a:pt x="54946" y="12127"/>
                  </a:lnTo>
                  <a:lnTo>
                    <a:pt x="55089" y="11985"/>
                  </a:lnTo>
                  <a:lnTo>
                    <a:pt x="55137" y="11843"/>
                  </a:lnTo>
                  <a:lnTo>
                    <a:pt x="55425" y="11418"/>
                  </a:lnTo>
                  <a:lnTo>
                    <a:pt x="55664" y="10851"/>
                  </a:lnTo>
                  <a:lnTo>
                    <a:pt x="55952" y="10354"/>
                  </a:lnTo>
                  <a:lnTo>
                    <a:pt x="56191" y="10000"/>
                  </a:lnTo>
                  <a:lnTo>
                    <a:pt x="56383" y="9787"/>
                  </a:lnTo>
                  <a:lnTo>
                    <a:pt x="56574" y="9716"/>
                  </a:lnTo>
                  <a:lnTo>
                    <a:pt x="56718" y="9574"/>
                  </a:lnTo>
                  <a:lnTo>
                    <a:pt x="56910" y="9716"/>
                  </a:lnTo>
                  <a:lnTo>
                    <a:pt x="57005" y="9787"/>
                  </a:lnTo>
                  <a:lnTo>
                    <a:pt x="57053" y="10070"/>
                  </a:lnTo>
                  <a:lnTo>
                    <a:pt x="57293" y="10496"/>
                  </a:lnTo>
                  <a:lnTo>
                    <a:pt x="57724" y="10567"/>
                  </a:lnTo>
                  <a:lnTo>
                    <a:pt x="58251" y="10354"/>
                  </a:lnTo>
                  <a:lnTo>
                    <a:pt x="58443" y="10283"/>
                  </a:lnTo>
                  <a:lnTo>
                    <a:pt x="58443" y="10000"/>
                  </a:lnTo>
                  <a:lnTo>
                    <a:pt x="58347" y="9787"/>
                  </a:lnTo>
                  <a:lnTo>
                    <a:pt x="58299" y="9503"/>
                  </a:lnTo>
                  <a:lnTo>
                    <a:pt x="58251" y="9290"/>
                  </a:lnTo>
                  <a:lnTo>
                    <a:pt x="58155" y="8936"/>
                  </a:lnTo>
                  <a:lnTo>
                    <a:pt x="58107" y="8581"/>
                  </a:lnTo>
                  <a:lnTo>
                    <a:pt x="57820" y="8510"/>
                  </a:lnTo>
                  <a:lnTo>
                    <a:pt x="57532" y="8510"/>
                  </a:lnTo>
                  <a:lnTo>
                    <a:pt x="57197" y="8723"/>
                  </a:lnTo>
                  <a:lnTo>
                    <a:pt x="56862" y="8794"/>
                  </a:lnTo>
                  <a:lnTo>
                    <a:pt x="56479" y="9007"/>
                  </a:lnTo>
                  <a:lnTo>
                    <a:pt x="56047" y="9574"/>
                  </a:lnTo>
                  <a:lnTo>
                    <a:pt x="55952" y="9716"/>
                  </a:lnTo>
                  <a:lnTo>
                    <a:pt x="55856" y="9787"/>
                  </a:lnTo>
                  <a:lnTo>
                    <a:pt x="55808" y="9716"/>
                  </a:lnTo>
                  <a:lnTo>
                    <a:pt x="55760" y="9503"/>
                  </a:lnTo>
                  <a:lnTo>
                    <a:pt x="55760" y="9219"/>
                  </a:lnTo>
                  <a:lnTo>
                    <a:pt x="55808" y="8936"/>
                  </a:lnTo>
                  <a:lnTo>
                    <a:pt x="55808" y="7730"/>
                  </a:lnTo>
                  <a:lnTo>
                    <a:pt x="55664" y="7163"/>
                  </a:lnTo>
                  <a:lnTo>
                    <a:pt x="55616" y="6666"/>
                  </a:lnTo>
                  <a:lnTo>
                    <a:pt x="55616" y="6453"/>
                  </a:lnTo>
                  <a:lnTo>
                    <a:pt x="55664" y="6382"/>
                  </a:lnTo>
                  <a:lnTo>
                    <a:pt x="55664" y="6312"/>
                  </a:lnTo>
                  <a:lnTo>
                    <a:pt x="55760" y="6099"/>
                  </a:lnTo>
                  <a:lnTo>
                    <a:pt x="56000" y="5673"/>
                  </a:lnTo>
                  <a:lnTo>
                    <a:pt x="56191" y="5106"/>
                  </a:lnTo>
                  <a:lnTo>
                    <a:pt x="56287" y="5035"/>
                  </a:lnTo>
                  <a:lnTo>
                    <a:pt x="56383" y="5248"/>
                  </a:lnTo>
                  <a:lnTo>
                    <a:pt x="56479" y="5390"/>
                  </a:lnTo>
                  <a:lnTo>
                    <a:pt x="56479" y="6312"/>
                  </a:lnTo>
                  <a:lnTo>
                    <a:pt x="56526" y="6453"/>
                  </a:lnTo>
                  <a:lnTo>
                    <a:pt x="56526" y="6737"/>
                  </a:lnTo>
                  <a:lnTo>
                    <a:pt x="56574" y="7092"/>
                  </a:lnTo>
                  <a:lnTo>
                    <a:pt x="56670" y="7234"/>
                  </a:lnTo>
                  <a:lnTo>
                    <a:pt x="56718" y="7234"/>
                  </a:lnTo>
                  <a:lnTo>
                    <a:pt x="56766" y="7375"/>
                  </a:lnTo>
                  <a:lnTo>
                    <a:pt x="56910" y="7375"/>
                  </a:lnTo>
                  <a:lnTo>
                    <a:pt x="57053" y="7234"/>
                  </a:lnTo>
                  <a:lnTo>
                    <a:pt x="57101" y="7163"/>
                  </a:lnTo>
                  <a:lnTo>
                    <a:pt x="57245" y="7163"/>
                  </a:lnTo>
                  <a:lnTo>
                    <a:pt x="57437" y="6950"/>
                  </a:lnTo>
                  <a:lnTo>
                    <a:pt x="57532" y="6453"/>
                  </a:lnTo>
                  <a:lnTo>
                    <a:pt x="57580" y="5886"/>
                  </a:lnTo>
                  <a:lnTo>
                    <a:pt x="57724" y="5390"/>
                  </a:lnTo>
                  <a:lnTo>
                    <a:pt x="58011" y="5106"/>
                  </a:lnTo>
                  <a:lnTo>
                    <a:pt x="58491" y="5106"/>
                  </a:lnTo>
                  <a:lnTo>
                    <a:pt x="59017" y="5602"/>
                  </a:lnTo>
                  <a:lnTo>
                    <a:pt x="59353" y="5957"/>
                  </a:lnTo>
                  <a:lnTo>
                    <a:pt x="59544" y="6170"/>
                  </a:lnTo>
                  <a:lnTo>
                    <a:pt x="60119" y="6453"/>
                  </a:lnTo>
                  <a:lnTo>
                    <a:pt x="60407" y="6666"/>
                  </a:lnTo>
                  <a:lnTo>
                    <a:pt x="60598" y="6737"/>
                  </a:lnTo>
                  <a:lnTo>
                    <a:pt x="60742" y="6950"/>
                  </a:lnTo>
                  <a:lnTo>
                    <a:pt x="60790" y="7163"/>
                  </a:lnTo>
                  <a:lnTo>
                    <a:pt x="60790" y="7446"/>
                  </a:lnTo>
                  <a:lnTo>
                    <a:pt x="60838" y="7730"/>
                  </a:lnTo>
                  <a:lnTo>
                    <a:pt x="60838" y="8014"/>
                  </a:lnTo>
                  <a:lnTo>
                    <a:pt x="60934" y="8297"/>
                  </a:lnTo>
                  <a:lnTo>
                    <a:pt x="61173" y="8510"/>
                  </a:lnTo>
                  <a:lnTo>
                    <a:pt x="61461" y="8510"/>
                  </a:lnTo>
                  <a:lnTo>
                    <a:pt x="61556" y="8439"/>
                  </a:lnTo>
                  <a:lnTo>
                    <a:pt x="61652" y="8014"/>
                  </a:lnTo>
                  <a:lnTo>
                    <a:pt x="61652" y="7517"/>
                  </a:lnTo>
                  <a:lnTo>
                    <a:pt x="61556" y="7092"/>
                  </a:lnTo>
                  <a:lnTo>
                    <a:pt x="61461" y="6666"/>
                  </a:lnTo>
                  <a:lnTo>
                    <a:pt x="61173" y="6382"/>
                  </a:lnTo>
                  <a:lnTo>
                    <a:pt x="60646" y="5957"/>
                  </a:lnTo>
                  <a:lnTo>
                    <a:pt x="60071" y="5531"/>
                  </a:lnTo>
                  <a:lnTo>
                    <a:pt x="59592" y="5035"/>
                  </a:lnTo>
                  <a:lnTo>
                    <a:pt x="59544" y="4822"/>
                  </a:lnTo>
                  <a:lnTo>
                    <a:pt x="59497" y="4751"/>
                  </a:lnTo>
                  <a:lnTo>
                    <a:pt x="59592" y="4539"/>
                  </a:lnTo>
                  <a:lnTo>
                    <a:pt x="59736" y="4539"/>
                  </a:lnTo>
                  <a:lnTo>
                    <a:pt x="59880" y="4468"/>
                  </a:lnTo>
                  <a:lnTo>
                    <a:pt x="61173" y="4468"/>
                  </a:lnTo>
                  <a:lnTo>
                    <a:pt x="61508" y="4539"/>
                  </a:lnTo>
                  <a:lnTo>
                    <a:pt x="61652" y="4539"/>
                  </a:lnTo>
                  <a:lnTo>
                    <a:pt x="61748" y="4468"/>
                  </a:lnTo>
                  <a:lnTo>
                    <a:pt x="62227" y="4255"/>
                  </a:lnTo>
                  <a:lnTo>
                    <a:pt x="62706" y="3971"/>
                  </a:lnTo>
                  <a:lnTo>
                    <a:pt x="63137" y="3546"/>
                  </a:lnTo>
                  <a:lnTo>
                    <a:pt x="63616" y="3049"/>
                  </a:lnTo>
                  <a:lnTo>
                    <a:pt x="64526" y="2482"/>
                  </a:lnTo>
                  <a:lnTo>
                    <a:pt x="65101" y="2269"/>
                  </a:lnTo>
                  <a:lnTo>
                    <a:pt x="65820" y="2269"/>
                  </a:lnTo>
                  <a:lnTo>
                    <a:pt x="66395" y="2411"/>
                  </a:lnTo>
                  <a:lnTo>
                    <a:pt x="66874" y="2269"/>
                  </a:lnTo>
                  <a:lnTo>
                    <a:pt x="67353" y="1985"/>
                  </a:lnTo>
                  <a:lnTo>
                    <a:pt x="67784" y="1631"/>
                  </a:lnTo>
                  <a:lnTo>
                    <a:pt x="68071" y="1347"/>
                  </a:lnTo>
                  <a:lnTo>
                    <a:pt x="68263" y="921"/>
                  </a:lnTo>
                  <a:lnTo>
                    <a:pt x="68694" y="283"/>
                  </a:lnTo>
                  <a:lnTo>
                    <a:pt x="68838" y="283"/>
                  </a:lnTo>
                  <a:lnTo>
                    <a:pt x="68982" y="425"/>
                  </a:lnTo>
                  <a:lnTo>
                    <a:pt x="69029" y="1205"/>
                  </a:lnTo>
                  <a:lnTo>
                    <a:pt x="69173" y="1418"/>
                  </a:lnTo>
                  <a:lnTo>
                    <a:pt x="69556" y="1631"/>
                  </a:lnTo>
                  <a:lnTo>
                    <a:pt x="70035" y="1702"/>
                  </a:lnTo>
                  <a:lnTo>
                    <a:pt x="70419" y="1843"/>
                  </a:lnTo>
                  <a:lnTo>
                    <a:pt x="70658" y="1843"/>
                  </a:lnTo>
                  <a:lnTo>
                    <a:pt x="70994" y="1702"/>
                  </a:lnTo>
                  <a:lnTo>
                    <a:pt x="71473" y="1418"/>
                  </a:lnTo>
                  <a:lnTo>
                    <a:pt x="72191" y="921"/>
                  </a:lnTo>
                  <a:lnTo>
                    <a:pt x="72431" y="638"/>
                  </a:lnTo>
                  <a:lnTo>
                    <a:pt x="72622" y="425"/>
                  </a:lnTo>
                  <a:lnTo>
                    <a:pt x="72766" y="141"/>
                  </a:lnTo>
                  <a:lnTo>
                    <a:pt x="728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6" name="Shape 316"/>
            <p:cNvSpPr/>
            <p:nvPr/>
          </p:nvSpPr>
          <p:spPr>
            <a:xfrm>
              <a:off x="419452" y="1438323"/>
              <a:ext cx="4582" cy="10690"/>
            </a:xfrm>
            <a:custGeom>
              <a:pathLst>
                <a:path extrusionOk="0" h="120000" w="120000">
                  <a:moveTo>
                    <a:pt x="0" y="0"/>
                  </a:moveTo>
                  <a:lnTo>
                    <a:pt x="40000" y="0"/>
                  </a:lnTo>
                  <a:lnTo>
                    <a:pt x="120000" y="17142"/>
                  </a:lnTo>
                  <a:lnTo>
                    <a:pt x="120000" y="68571"/>
                  </a:lnTo>
                  <a:lnTo>
                    <a:pt x="40000" y="119999"/>
                  </a:lnTo>
                  <a:lnTo>
                    <a:pt x="0" y="68571"/>
                  </a:lnTo>
                  <a:lnTo>
                    <a:pt x="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7" name="Shape 317"/>
            <p:cNvSpPr/>
            <p:nvPr/>
          </p:nvSpPr>
          <p:spPr>
            <a:xfrm>
              <a:off x="-564021" y="1461227"/>
              <a:ext cx="339023" cy="160351"/>
            </a:xfrm>
            <a:custGeom>
              <a:pathLst>
                <a:path extrusionOk="0" h="120000" w="120000">
                  <a:moveTo>
                    <a:pt x="114054" y="0"/>
                  </a:moveTo>
                  <a:lnTo>
                    <a:pt x="117297" y="1142"/>
                  </a:lnTo>
                  <a:lnTo>
                    <a:pt x="120000" y="5714"/>
                  </a:lnTo>
                  <a:lnTo>
                    <a:pt x="120000" y="10285"/>
                  </a:lnTo>
                  <a:lnTo>
                    <a:pt x="117297" y="18285"/>
                  </a:lnTo>
                  <a:lnTo>
                    <a:pt x="112972" y="27428"/>
                  </a:lnTo>
                  <a:lnTo>
                    <a:pt x="108648" y="35428"/>
                  </a:lnTo>
                  <a:lnTo>
                    <a:pt x="103783" y="40000"/>
                  </a:lnTo>
                  <a:lnTo>
                    <a:pt x="98918" y="40000"/>
                  </a:lnTo>
                  <a:lnTo>
                    <a:pt x="94054" y="38857"/>
                  </a:lnTo>
                  <a:lnTo>
                    <a:pt x="86486" y="37714"/>
                  </a:lnTo>
                  <a:lnTo>
                    <a:pt x="77837" y="37714"/>
                  </a:lnTo>
                  <a:lnTo>
                    <a:pt x="70270" y="38857"/>
                  </a:lnTo>
                  <a:lnTo>
                    <a:pt x="63783" y="40000"/>
                  </a:lnTo>
                  <a:lnTo>
                    <a:pt x="54594" y="46857"/>
                  </a:lnTo>
                  <a:lnTo>
                    <a:pt x="46486" y="56000"/>
                  </a:lnTo>
                  <a:lnTo>
                    <a:pt x="39459" y="67428"/>
                  </a:lnTo>
                  <a:lnTo>
                    <a:pt x="36216" y="72000"/>
                  </a:lnTo>
                  <a:lnTo>
                    <a:pt x="34594" y="75428"/>
                  </a:lnTo>
                  <a:lnTo>
                    <a:pt x="34054" y="80000"/>
                  </a:lnTo>
                  <a:lnTo>
                    <a:pt x="34054" y="86857"/>
                  </a:lnTo>
                  <a:lnTo>
                    <a:pt x="34594" y="89142"/>
                  </a:lnTo>
                  <a:lnTo>
                    <a:pt x="37837" y="92571"/>
                  </a:lnTo>
                  <a:lnTo>
                    <a:pt x="40000" y="101714"/>
                  </a:lnTo>
                  <a:lnTo>
                    <a:pt x="40000" y="110857"/>
                  </a:lnTo>
                  <a:lnTo>
                    <a:pt x="38378" y="114285"/>
                  </a:lnTo>
                  <a:lnTo>
                    <a:pt x="34594" y="120000"/>
                  </a:lnTo>
                  <a:lnTo>
                    <a:pt x="29729" y="120000"/>
                  </a:lnTo>
                  <a:lnTo>
                    <a:pt x="24324" y="118857"/>
                  </a:lnTo>
                  <a:lnTo>
                    <a:pt x="19459" y="114285"/>
                  </a:lnTo>
                  <a:lnTo>
                    <a:pt x="12432" y="106285"/>
                  </a:lnTo>
                  <a:lnTo>
                    <a:pt x="5945" y="102857"/>
                  </a:lnTo>
                  <a:lnTo>
                    <a:pt x="1621" y="99428"/>
                  </a:lnTo>
                  <a:lnTo>
                    <a:pt x="0" y="94857"/>
                  </a:lnTo>
                  <a:lnTo>
                    <a:pt x="540" y="86857"/>
                  </a:lnTo>
                  <a:lnTo>
                    <a:pt x="3243" y="80000"/>
                  </a:lnTo>
                  <a:lnTo>
                    <a:pt x="5945" y="75428"/>
                  </a:lnTo>
                  <a:lnTo>
                    <a:pt x="16216" y="64000"/>
                  </a:lnTo>
                  <a:lnTo>
                    <a:pt x="22702" y="56000"/>
                  </a:lnTo>
                  <a:lnTo>
                    <a:pt x="29729" y="50285"/>
                  </a:lnTo>
                  <a:lnTo>
                    <a:pt x="34594" y="42285"/>
                  </a:lnTo>
                  <a:lnTo>
                    <a:pt x="38378" y="33142"/>
                  </a:lnTo>
                  <a:lnTo>
                    <a:pt x="42162" y="26285"/>
                  </a:lnTo>
                  <a:lnTo>
                    <a:pt x="45945" y="22857"/>
                  </a:lnTo>
                  <a:lnTo>
                    <a:pt x="50270" y="21714"/>
                  </a:lnTo>
                  <a:lnTo>
                    <a:pt x="57837" y="20571"/>
                  </a:lnTo>
                  <a:lnTo>
                    <a:pt x="65945" y="17142"/>
                  </a:lnTo>
                  <a:lnTo>
                    <a:pt x="72972" y="13714"/>
                  </a:lnTo>
                  <a:lnTo>
                    <a:pt x="78918" y="10285"/>
                  </a:lnTo>
                  <a:lnTo>
                    <a:pt x="82702" y="10285"/>
                  </a:lnTo>
                  <a:lnTo>
                    <a:pt x="86486" y="12571"/>
                  </a:lnTo>
                  <a:lnTo>
                    <a:pt x="91891" y="13714"/>
                  </a:lnTo>
                  <a:lnTo>
                    <a:pt x="98378" y="13714"/>
                  </a:lnTo>
                  <a:lnTo>
                    <a:pt x="103783" y="10285"/>
                  </a:lnTo>
                  <a:lnTo>
                    <a:pt x="107027" y="5714"/>
                  </a:lnTo>
                  <a:lnTo>
                    <a:pt x="110270" y="1142"/>
                  </a:lnTo>
                  <a:lnTo>
                    <a:pt x="11405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8" name="Shape 318"/>
            <p:cNvSpPr/>
            <p:nvPr/>
          </p:nvSpPr>
          <p:spPr>
            <a:xfrm>
              <a:off x="611871" y="3475531"/>
              <a:ext cx="824652" cy="664307"/>
            </a:xfrm>
            <a:custGeom>
              <a:pathLst>
                <a:path extrusionOk="0" h="120000" w="120000">
                  <a:moveTo>
                    <a:pt x="84666" y="0"/>
                  </a:moveTo>
                  <a:lnTo>
                    <a:pt x="85111" y="551"/>
                  </a:lnTo>
                  <a:lnTo>
                    <a:pt x="85555" y="2758"/>
                  </a:lnTo>
                  <a:lnTo>
                    <a:pt x="86666" y="5793"/>
                  </a:lnTo>
                  <a:lnTo>
                    <a:pt x="87777" y="9103"/>
                  </a:lnTo>
                  <a:lnTo>
                    <a:pt x="89111" y="11862"/>
                  </a:lnTo>
                  <a:lnTo>
                    <a:pt x="91333" y="15448"/>
                  </a:lnTo>
                  <a:lnTo>
                    <a:pt x="93555" y="19034"/>
                  </a:lnTo>
                  <a:lnTo>
                    <a:pt x="95111" y="22620"/>
                  </a:lnTo>
                  <a:lnTo>
                    <a:pt x="95777" y="25379"/>
                  </a:lnTo>
                  <a:lnTo>
                    <a:pt x="96222" y="28689"/>
                  </a:lnTo>
                  <a:lnTo>
                    <a:pt x="96666" y="32275"/>
                  </a:lnTo>
                  <a:lnTo>
                    <a:pt x="97555" y="34758"/>
                  </a:lnTo>
                  <a:lnTo>
                    <a:pt x="98666" y="36689"/>
                  </a:lnTo>
                  <a:lnTo>
                    <a:pt x="100222" y="37793"/>
                  </a:lnTo>
                  <a:lnTo>
                    <a:pt x="102444" y="38620"/>
                  </a:lnTo>
                  <a:lnTo>
                    <a:pt x="104888" y="39448"/>
                  </a:lnTo>
                  <a:lnTo>
                    <a:pt x="106666" y="40000"/>
                  </a:lnTo>
                  <a:lnTo>
                    <a:pt x="108222" y="40827"/>
                  </a:lnTo>
                  <a:lnTo>
                    <a:pt x="108666" y="42482"/>
                  </a:lnTo>
                  <a:lnTo>
                    <a:pt x="108666" y="44965"/>
                  </a:lnTo>
                  <a:lnTo>
                    <a:pt x="109333" y="48827"/>
                  </a:lnTo>
                  <a:lnTo>
                    <a:pt x="110666" y="52965"/>
                  </a:lnTo>
                  <a:lnTo>
                    <a:pt x="112000" y="57379"/>
                  </a:lnTo>
                  <a:lnTo>
                    <a:pt x="113555" y="61241"/>
                  </a:lnTo>
                  <a:lnTo>
                    <a:pt x="115333" y="65379"/>
                  </a:lnTo>
                  <a:lnTo>
                    <a:pt x="118444" y="75310"/>
                  </a:lnTo>
                  <a:lnTo>
                    <a:pt x="119777" y="79724"/>
                  </a:lnTo>
                  <a:lnTo>
                    <a:pt x="120000" y="83310"/>
                  </a:lnTo>
                  <a:lnTo>
                    <a:pt x="119111" y="86620"/>
                  </a:lnTo>
                  <a:lnTo>
                    <a:pt x="116888" y="89931"/>
                  </a:lnTo>
                  <a:lnTo>
                    <a:pt x="114444" y="93517"/>
                  </a:lnTo>
                  <a:lnTo>
                    <a:pt x="111777" y="96827"/>
                  </a:lnTo>
                  <a:lnTo>
                    <a:pt x="110000" y="99586"/>
                  </a:lnTo>
                  <a:lnTo>
                    <a:pt x="108222" y="104000"/>
                  </a:lnTo>
                  <a:lnTo>
                    <a:pt x="107333" y="108137"/>
                  </a:lnTo>
                  <a:lnTo>
                    <a:pt x="106222" y="111172"/>
                  </a:lnTo>
                  <a:lnTo>
                    <a:pt x="106000" y="112000"/>
                  </a:lnTo>
                  <a:lnTo>
                    <a:pt x="104888" y="113379"/>
                  </a:lnTo>
                  <a:lnTo>
                    <a:pt x="104222" y="113931"/>
                  </a:lnTo>
                  <a:lnTo>
                    <a:pt x="103333" y="114206"/>
                  </a:lnTo>
                  <a:lnTo>
                    <a:pt x="102000" y="114482"/>
                  </a:lnTo>
                  <a:lnTo>
                    <a:pt x="98444" y="116965"/>
                  </a:lnTo>
                  <a:lnTo>
                    <a:pt x="96888" y="118344"/>
                  </a:lnTo>
                  <a:lnTo>
                    <a:pt x="95777" y="119172"/>
                  </a:lnTo>
                  <a:lnTo>
                    <a:pt x="95111" y="118620"/>
                  </a:lnTo>
                  <a:lnTo>
                    <a:pt x="93777" y="117517"/>
                  </a:lnTo>
                  <a:lnTo>
                    <a:pt x="92444" y="116413"/>
                  </a:lnTo>
                  <a:lnTo>
                    <a:pt x="90888" y="116137"/>
                  </a:lnTo>
                  <a:lnTo>
                    <a:pt x="89555" y="116413"/>
                  </a:lnTo>
                  <a:lnTo>
                    <a:pt x="88666" y="118620"/>
                  </a:lnTo>
                  <a:lnTo>
                    <a:pt x="88000" y="119172"/>
                  </a:lnTo>
                  <a:lnTo>
                    <a:pt x="87777" y="120000"/>
                  </a:lnTo>
                  <a:lnTo>
                    <a:pt x="86888" y="120000"/>
                  </a:lnTo>
                  <a:lnTo>
                    <a:pt x="86666" y="119172"/>
                  </a:lnTo>
                  <a:lnTo>
                    <a:pt x="86000" y="118068"/>
                  </a:lnTo>
                  <a:lnTo>
                    <a:pt x="84444" y="115862"/>
                  </a:lnTo>
                  <a:lnTo>
                    <a:pt x="82222" y="114482"/>
                  </a:lnTo>
                  <a:lnTo>
                    <a:pt x="80888" y="114206"/>
                  </a:lnTo>
                  <a:lnTo>
                    <a:pt x="79555" y="113931"/>
                  </a:lnTo>
                  <a:lnTo>
                    <a:pt x="79333" y="112827"/>
                  </a:lnTo>
                  <a:lnTo>
                    <a:pt x="78888" y="110344"/>
                  </a:lnTo>
                  <a:lnTo>
                    <a:pt x="78888" y="106206"/>
                  </a:lnTo>
                  <a:lnTo>
                    <a:pt x="78444" y="105655"/>
                  </a:lnTo>
                  <a:lnTo>
                    <a:pt x="78000" y="104827"/>
                  </a:lnTo>
                  <a:lnTo>
                    <a:pt x="77555" y="104000"/>
                  </a:lnTo>
                  <a:lnTo>
                    <a:pt x="76222" y="103172"/>
                  </a:lnTo>
                  <a:lnTo>
                    <a:pt x="75555" y="102620"/>
                  </a:lnTo>
                  <a:lnTo>
                    <a:pt x="74666" y="100137"/>
                  </a:lnTo>
                  <a:lnTo>
                    <a:pt x="74666" y="98206"/>
                  </a:lnTo>
                  <a:lnTo>
                    <a:pt x="74444" y="98206"/>
                  </a:lnTo>
                  <a:lnTo>
                    <a:pt x="74222" y="98758"/>
                  </a:lnTo>
                  <a:lnTo>
                    <a:pt x="74222" y="99586"/>
                  </a:lnTo>
                  <a:lnTo>
                    <a:pt x="72888" y="100965"/>
                  </a:lnTo>
                  <a:lnTo>
                    <a:pt x="72666" y="100965"/>
                  </a:lnTo>
                  <a:lnTo>
                    <a:pt x="72222" y="100137"/>
                  </a:lnTo>
                  <a:lnTo>
                    <a:pt x="72000" y="98206"/>
                  </a:lnTo>
                  <a:lnTo>
                    <a:pt x="72000" y="93793"/>
                  </a:lnTo>
                  <a:lnTo>
                    <a:pt x="71777" y="93517"/>
                  </a:lnTo>
                  <a:lnTo>
                    <a:pt x="70666" y="93793"/>
                  </a:lnTo>
                  <a:lnTo>
                    <a:pt x="69333" y="95448"/>
                  </a:lnTo>
                  <a:lnTo>
                    <a:pt x="68000" y="96827"/>
                  </a:lnTo>
                  <a:lnTo>
                    <a:pt x="67333" y="97931"/>
                  </a:lnTo>
                  <a:lnTo>
                    <a:pt x="67111" y="99586"/>
                  </a:lnTo>
                  <a:lnTo>
                    <a:pt x="66222" y="100689"/>
                  </a:lnTo>
                  <a:lnTo>
                    <a:pt x="65555" y="100689"/>
                  </a:lnTo>
                  <a:lnTo>
                    <a:pt x="64666" y="100965"/>
                  </a:lnTo>
                  <a:lnTo>
                    <a:pt x="63111" y="100965"/>
                  </a:lnTo>
                  <a:lnTo>
                    <a:pt x="62666" y="100137"/>
                  </a:lnTo>
                  <a:lnTo>
                    <a:pt x="62888" y="98206"/>
                  </a:lnTo>
                  <a:lnTo>
                    <a:pt x="63555" y="96551"/>
                  </a:lnTo>
                  <a:lnTo>
                    <a:pt x="63777" y="94068"/>
                  </a:lnTo>
                  <a:lnTo>
                    <a:pt x="62888" y="92413"/>
                  </a:lnTo>
                  <a:lnTo>
                    <a:pt x="61111" y="90758"/>
                  </a:lnTo>
                  <a:lnTo>
                    <a:pt x="58666" y="89931"/>
                  </a:lnTo>
                  <a:lnTo>
                    <a:pt x="56222" y="88827"/>
                  </a:lnTo>
                  <a:lnTo>
                    <a:pt x="54888" y="87448"/>
                  </a:lnTo>
                  <a:lnTo>
                    <a:pt x="54888" y="86344"/>
                  </a:lnTo>
                  <a:lnTo>
                    <a:pt x="54444" y="85793"/>
                  </a:lnTo>
                  <a:lnTo>
                    <a:pt x="52888" y="85517"/>
                  </a:lnTo>
                  <a:lnTo>
                    <a:pt x="50666" y="85793"/>
                  </a:lnTo>
                  <a:lnTo>
                    <a:pt x="47111" y="87448"/>
                  </a:lnTo>
                  <a:lnTo>
                    <a:pt x="44666" y="88551"/>
                  </a:lnTo>
                  <a:lnTo>
                    <a:pt x="43111" y="89655"/>
                  </a:lnTo>
                  <a:lnTo>
                    <a:pt x="42888" y="89931"/>
                  </a:lnTo>
                  <a:lnTo>
                    <a:pt x="42222" y="89655"/>
                  </a:lnTo>
                  <a:lnTo>
                    <a:pt x="40888" y="89379"/>
                  </a:lnTo>
                  <a:lnTo>
                    <a:pt x="39111" y="88827"/>
                  </a:lnTo>
                  <a:lnTo>
                    <a:pt x="37333" y="88827"/>
                  </a:lnTo>
                  <a:lnTo>
                    <a:pt x="35777" y="89931"/>
                  </a:lnTo>
                  <a:lnTo>
                    <a:pt x="34888" y="92413"/>
                  </a:lnTo>
                  <a:lnTo>
                    <a:pt x="34222" y="95724"/>
                  </a:lnTo>
                  <a:lnTo>
                    <a:pt x="33777" y="98758"/>
                  </a:lnTo>
                  <a:lnTo>
                    <a:pt x="33333" y="100965"/>
                  </a:lnTo>
                  <a:lnTo>
                    <a:pt x="33333" y="102068"/>
                  </a:lnTo>
                  <a:lnTo>
                    <a:pt x="32888" y="101793"/>
                  </a:lnTo>
                  <a:lnTo>
                    <a:pt x="31333" y="101241"/>
                  </a:lnTo>
                  <a:lnTo>
                    <a:pt x="24888" y="99034"/>
                  </a:lnTo>
                  <a:lnTo>
                    <a:pt x="23777" y="99034"/>
                  </a:lnTo>
                  <a:lnTo>
                    <a:pt x="21777" y="100137"/>
                  </a:lnTo>
                  <a:lnTo>
                    <a:pt x="20000" y="101793"/>
                  </a:lnTo>
                  <a:lnTo>
                    <a:pt x="17555" y="103172"/>
                  </a:lnTo>
                  <a:lnTo>
                    <a:pt x="15777" y="104000"/>
                  </a:lnTo>
                  <a:lnTo>
                    <a:pt x="14000" y="104275"/>
                  </a:lnTo>
                  <a:lnTo>
                    <a:pt x="12222" y="104275"/>
                  </a:lnTo>
                  <a:lnTo>
                    <a:pt x="10666" y="103724"/>
                  </a:lnTo>
                  <a:lnTo>
                    <a:pt x="9333" y="102068"/>
                  </a:lnTo>
                  <a:lnTo>
                    <a:pt x="8222" y="100137"/>
                  </a:lnTo>
                  <a:lnTo>
                    <a:pt x="7555" y="98206"/>
                  </a:lnTo>
                  <a:lnTo>
                    <a:pt x="7555" y="96551"/>
                  </a:lnTo>
                  <a:lnTo>
                    <a:pt x="11111" y="91862"/>
                  </a:lnTo>
                  <a:lnTo>
                    <a:pt x="11777" y="89931"/>
                  </a:lnTo>
                  <a:lnTo>
                    <a:pt x="11555" y="88000"/>
                  </a:lnTo>
                  <a:lnTo>
                    <a:pt x="10000" y="85517"/>
                  </a:lnTo>
                  <a:lnTo>
                    <a:pt x="8888" y="83586"/>
                  </a:lnTo>
                  <a:lnTo>
                    <a:pt x="8222" y="81655"/>
                  </a:lnTo>
                  <a:lnTo>
                    <a:pt x="8222" y="79172"/>
                  </a:lnTo>
                  <a:lnTo>
                    <a:pt x="7555" y="77241"/>
                  </a:lnTo>
                  <a:lnTo>
                    <a:pt x="6000" y="74482"/>
                  </a:lnTo>
                  <a:lnTo>
                    <a:pt x="4444" y="71172"/>
                  </a:lnTo>
                  <a:lnTo>
                    <a:pt x="4000" y="68137"/>
                  </a:lnTo>
                  <a:lnTo>
                    <a:pt x="4222" y="65931"/>
                  </a:lnTo>
                  <a:lnTo>
                    <a:pt x="5111" y="64827"/>
                  </a:lnTo>
                  <a:lnTo>
                    <a:pt x="5111" y="64000"/>
                  </a:lnTo>
                  <a:lnTo>
                    <a:pt x="4222" y="62344"/>
                  </a:lnTo>
                  <a:lnTo>
                    <a:pt x="1111" y="59310"/>
                  </a:lnTo>
                  <a:lnTo>
                    <a:pt x="222" y="57931"/>
                  </a:lnTo>
                  <a:lnTo>
                    <a:pt x="0" y="56275"/>
                  </a:lnTo>
                  <a:lnTo>
                    <a:pt x="666" y="54068"/>
                  </a:lnTo>
                  <a:lnTo>
                    <a:pt x="3111" y="49655"/>
                  </a:lnTo>
                  <a:lnTo>
                    <a:pt x="4222" y="48000"/>
                  </a:lnTo>
                  <a:lnTo>
                    <a:pt x="5777" y="46620"/>
                  </a:lnTo>
                  <a:lnTo>
                    <a:pt x="7777" y="44413"/>
                  </a:lnTo>
                  <a:lnTo>
                    <a:pt x="10222" y="41931"/>
                  </a:lnTo>
                  <a:lnTo>
                    <a:pt x="12444" y="40551"/>
                  </a:lnTo>
                  <a:lnTo>
                    <a:pt x="13555" y="39724"/>
                  </a:lnTo>
                  <a:lnTo>
                    <a:pt x="17555" y="39724"/>
                  </a:lnTo>
                  <a:lnTo>
                    <a:pt x="19777" y="38896"/>
                  </a:lnTo>
                  <a:lnTo>
                    <a:pt x="20888" y="38344"/>
                  </a:lnTo>
                  <a:lnTo>
                    <a:pt x="24666" y="37517"/>
                  </a:lnTo>
                  <a:lnTo>
                    <a:pt x="25777" y="37241"/>
                  </a:lnTo>
                  <a:lnTo>
                    <a:pt x="26444" y="36413"/>
                  </a:lnTo>
                  <a:lnTo>
                    <a:pt x="26444" y="34482"/>
                  </a:lnTo>
                  <a:lnTo>
                    <a:pt x="25777" y="31172"/>
                  </a:lnTo>
                  <a:lnTo>
                    <a:pt x="25777" y="24000"/>
                  </a:lnTo>
                  <a:lnTo>
                    <a:pt x="26000" y="22068"/>
                  </a:lnTo>
                  <a:lnTo>
                    <a:pt x="27111" y="21517"/>
                  </a:lnTo>
                  <a:lnTo>
                    <a:pt x="28888" y="21517"/>
                  </a:lnTo>
                  <a:lnTo>
                    <a:pt x="30666" y="22344"/>
                  </a:lnTo>
                  <a:lnTo>
                    <a:pt x="32444" y="22620"/>
                  </a:lnTo>
                  <a:lnTo>
                    <a:pt x="34000" y="23172"/>
                  </a:lnTo>
                  <a:lnTo>
                    <a:pt x="34888" y="22620"/>
                  </a:lnTo>
                  <a:lnTo>
                    <a:pt x="35555" y="20965"/>
                  </a:lnTo>
                  <a:lnTo>
                    <a:pt x="36444" y="18206"/>
                  </a:lnTo>
                  <a:lnTo>
                    <a:pt x="37333" y="16000"/>
                  </a:lnTo>
                  <a:lnTo>
                    <a:pt x="38222" y="14344"/>
                  </a:lnTo>
                  <a:lnTo>
                    <a:pt x="39555" y="13241"/>
                  </a:lnTo>
                  <a:lnTo>
                    <a:pt x="40444" y="12413"/>
                  </a:lnTo>
                  <a:lnTo>
                    <a:pt x="41555" y="12413"/>
                  </a:lnTo>
                  <a:lnTo>
                    <a:pt x="43111" y="14344"/>
                  </a:lnTo>
                  <a:lnTo>
                    <a:pt x="44666" y="16827"/>
                  </a:lnTo>
                  <a:lnTo>
                    <a:pt x="46222" y="17931"/>
                  </a:lnTo>
                  <a:lnTo>
                    <a:pt x="47333" y="17379"/>
                  </a:lnTo>
                  <a:lnTo>
                    <a:pt x="48222" y="15448"/>
                  </a:lnTo>
                  <a:lnTo>
                    <a:pt x="48666" y="14344"/>
                  </a:lnTo>
                  <a:lnTo>
                    <a:pt x="48888" y="13793"/>
                  </a:lnTo>
                  <a:lnTo>
                    <a:pt x="48888" y="13241"/>
                  </a:lnTo>
                  <a:lnTo>
                    <a:pt x="49111" y="12965"/>
                  </a:lnTo>
                  <a:lnTo>
                    <a:pt x="49111" y="12137"/>
                  </a:lnTo>
                  <a:lnTo>
                    <a:pt x="50000" y="11034"/>
                  </a:lnTo>
                  <a:lnTo>
                    <a:pt x="50666" y="9931"/>
                  </a:lnTo>
                  <a:lnTo>
                    <a:pt x="51333" y="9103"/>
                  </a:lnTo>
                  <a:lnTo>
                    <a:pt x="51555" y="8000"/>
                  </a:lnTo>
                  <a:lnTo>
                    <a:pt x="51555" y="3862"/>
                  </a:lnTo>
                  <a:lnTo>
                    <a:pt x="52000" y="3862"/>
                  </a:lnTo>
                  <a:lnTo>
                    <a:pt x="52444" y="4689"/>
                  </a:lnTo>
                  <a:lnTo>
                    <a:pt x="54444" y="7724"/>
                  </a:lnTo>
                  <a:lnTo>
                    <a:pt x="55333" y="8827"/>
                  </a:lnTo>
                  <a:lnTo>
                    <a:pt x="55555" y="9379"/>
                  </a:lnTo>
                  <a:lnTo>
                    <a:pt x="56222" y="10206"/>
                  </a:lnTo>
                  <a:lnTo>
                    <a:pt x="56222" y="5793"/>
                  </a:lnTo>
                  <a:lnTo>
                    <a:pt x="56888" y="4137"/>
                  </a:lnTo>
                  <a:lnTo>
                    <a:pt x="57333" y="3586"/>
                  </a:lnTo>
                  <a:lnTo>
                    <a:pt x="58000" y="3586"/>
                  </a:lnTo>
                  <a:lnTo>
                    <a:pt x="59333" y="4965"/>
                  </a:lnTo>
                  <a:lnTo>
                    <a:pt x="59777" y="5241"/>
                  </a:lnTo>
                  <a:lnTo>
                    <a:pt x="60444" y="6068"/>
                  </a:lnTo>
                  <a:lnTo>
                    <a:pt x="60666" y="6896"/>
                  </a:lnTo>
                  <a:lnTo>
                    <a:pt x="61111" y="6896"/>
                  </a:lnTo>
                  <a:lnTo>
                    <a:pt x="62000" y="6620"/>
                  </a:lnTo>
                  <a:lnTo>
                    <a:pt x="64000" y="6068"/>
                  </a:lnTo>
                  <a:lnTo>
                    <a:pt x="68444" y="6068"/>
                  </a:lnTo>
                  <a:lnTo>
                    <a:pt x="69555" y="7172"/>
                  </a:lnTo>
                  <a:lnTo>
                    <a:pt x="69555" y="9103"/>
                  </a:lnTo>
                  <a:lnTo>
                    <a:pt x="67777" y="14344"/>
                  </a:lnTo>
                  <a:lnTo>
                    <a:pt x="67333" y="17103"/>
                  </a:lnTo>
                  <a:lnTo>
                    <a:pt x="67777" y="19034"/>
                  </a:lnTo>
                  <a:lnTo>
                    <a:pt x="69777" y="20965"/>
                  </a:lnTo>
                  <a:lnTo>
                    <a:pt x="72666" y="23172"/>
                  </a:lnTo>
                  <a:lnTo>
                    <a:pt x="75111" y="25103"/>
                  </a:lnTo>
                  <a:lnTo>
                    <a:pt x="78000" y="28137"/>
                  </a:lnTo>
                  <a:lnTo>
                    <a:pt x="79555" y="29241"/>
                  </a:lnTo>
                  <a:lnTo>
                    <a:pt x="80888" y="29241"/>
                  </a:lnTo>
                  <a:lnTo>
                    <a:pt x="81777" y="27586"/>
                  </a:lnTo>
                  <a:lnTo>
                    <a:pt x="82666" y="24275"/>
                  </a:lnTo>
                  <a:lnTo>
                    <a:pt x="83555" y="20413"/>
                  </a:lnTo>
                  <a:lnTo>
                    <a:pt x="84222" y="16827"/>
                  </a:lnTo>
                  <a:lnTo>
                    <a:pt x="82888" y="11310"/>
                  </a:lnTo>
                  <a:lnTo>
                    <a:pt x="82888" y="7724"/>
                  </a:lnTo>
                  <a:lnTo>
                    <a:pt x="83555" y="4137"/>
                  </a:lnTo>
                  <a:lnTo>
                    <a:pt x="84222" y="1103"/>
                  </a:lnTo>
                  <a:lnTo>
                    <a:pt x="8466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19" name="Shape 319"/>
            <p:cNvSpPr/>
            <p:nvPr/>
          </p:nvSpPr>
          <p:spPr>
            <a:xfrm>
              <a:off x="283544" y="3107489"/>
              <a:ext cx="219908" cy="270305"/>
            </a:xfrm>
            <a:custGeom>
              <a:pathLst>
                <a:path extrusionOk="0" h="120000" w="120000">
                  <a:moveTo>
                    <a:pt x="2500" y="0"/>
                  </a:moveTo>
                  <a:lnTo>
                    <a:pt x="9166" y="0"/>
                  </a:lnTo>
                  <a:lnTo>
                    <a:pt x="17500" y="2711"/>
                  </a:lnTo>
                  <a:lnTo>
                    <a:pt x="25000" y="7457"/>
                  </a:lnTo>
                  <a:lnTo>
                    <a:pt x="34166" y="14237"/>
                  </a:lnTo>
                  <a:lnTo>
                    <a:pt x="45000" y="21694"/>
                  </a:lnTo>
                  <a:lnTo>
                    <a:pt x="55833" y="31864"/>
                  </a:lnTo>
                  <a:lnTo>
                    <a:pt x="66666" y="40677"/>
                  </a:lnTo>
                  <a:lnTo>
                    <a:pt x="77500" y="48135"/>
                  </a:lnTo>
                  <a:lnTo>
                    <a:pt x="87500" y="55593"/>
                  </a:lnTo>
                  <a:lnTo>
                    <a:pt x="95833" y="62372"/>
                  </a:lnTo>
                  <a:lnTo>
                    <a:pt x="102500" y="68474"/>
                  </a:lnTo>
                  <a:lnTo>
                    <a:pt x="107500" y="73220"/>
                  </a:lnTo>
                  <a:lnTo>
                    <a:pt x="113333" y="75254"/>
                  </a:lnTo>
                  <a:lnTo>
                    <a:pt x="115000" y="75254"/>
                  </a:lnTo>
                  <a:lnTo>
                    <a:pt x="117500" y="75932"/>
                  </a:lnTo>
                  <a:lnTo>
                    <a:pt x="120000" y="80000"/>
                  </a:lnTo>
                  <a:lnTo>
                    <a:pt x="120000" y="82711"/>
                  </a:lnTo>
                  <a:lnTo>
                    <a:pt x="118333" y="84745"/>
                  </a:lnTo>
                  <a:lnTo>
                    <a:pt x="117500" y="87457"/>
                  </a:lnTo>
                  <a:lnTo>
                    <a:pt x="114166" y="93559"/>
                  </a:lnTo>
                  <a:lnTo>
                    <a:pt x="111666" y="103050"/>
                  </a:lnTo>
                  <a:lnTo>
                    <a:pt x="110833" y="113220"/>
                  </a:lnTo>
                  <a:lnTo>
                    <a:pt x="110833" y="115932"/>
                  </a:lnTo>
                  <a:lnTo>
                    <a:pt x="108333" y="119999"/>
                  </a:lnTo>
                  <a:lnTo>
                    <a:pt x="105833" y="119999"/>
                  </a:lnTo>
                  <a:lnTo>
                    <a:pt x="104166" y="118644"/>
                  </a:lnTo>
                  <a:lnTo>
                    <a:pt x="100833" y="115932"/>
                  </a:lnTo>
                  <a:lnTo>
                    <a:pt x="99166" y="113220"/>
                  </a:lnTo>
                  <a:lnTo>
                    <a:pt x="95000" y="109830"/>
                  </a:lnTo>
                  <a:lnTo>
                    <a:pt x="85833" y="105762"/>
                  </a:lnTo>
                  <a:lnTo>
                    <a:pt x="75000" y="103050"/>
                  </a:lnTo>
                  <a:lnTo>
                    <a:pt x="66666" y="100338"/>
                  </a:lnTo>
                  <a:lnTo>
                    <a:pt x="60833" y="97627"/>
                  </a:lnTo>
                  <a:lnTo>
                    <a:pt x="57500" y="92881"/>
                  </a:lnTo>
                  <a:lnTo>
                    <a:pt x="53333" y="83389"/>
                  </a:lnTo>
                  <a:lnTo>
                    <a:pt x="51666" y="72542"/>
                  </a:lnTo>
                  <a:lnTo>
                    <a:pt x="49166" y="62372"/>
                  </a:lnTo>
                  <a:lnTo>
                    <a:pt x="48333" y="54915"/>
                  </a:lnTo>
                  <a:lnTo>
                    <a:pt x="45833" y="49491"/>
                  </a:lnTo>
                  <a:lnTo>
                    <a:pt x="40833" y="42711"/>
                  </a:lnTo>
                  <a:lnTo>
                    <a:pt x="35833" y="36610"/>
                  </a:lnTo>
                  <a:lnTo>
                    <a:pt x="30000" y="30508"/>
                  </a:lnTo>
                  <a:lnTo>
                    <a:pt x="24166" y="25762"/>
                  </a:lnTo>
                  <a:lnTo>
                    <a:pt x="21666" y="23050"/>
                  </a:lnTo>
                  <a:lnTo>
                    <a:pt x="15000" y="17627"/>
                  </a:lnTo>
                  <a:lnTo>
                    <a:pt x="9166" y="14237"/>
                  </a:lnTo>
                  <a:lnTo>
                    <a:pt x="0" y="4745"/>
                  </a:lnTo>
                  <a:lnTo>
                    <a:pt x="0" y="2033"/>
                  </a:lnTo>
                  <a:lnTo>
                    <a:pt x="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20" name="Shape 320"/>
            <p:cNvSpPr/>
            <p:nvPr/>
          </p:nvSpPr>
          <p:spPr>
            <a:xfrm>
              <a:off x="341573" y="3003644"/>
              <a:ext cx="128279" cy="210746"/>
            </a:xfrm>
            <a:custGeom>
              <a:pathLst>
                <a:path extrusionOk="0" h="120000" w="120000">
                  <a:moveTo>
                    <a:pt x="10000" y="0"/>
                  </a:moveTo>
                  <a:lnTo>
                    <a:pt x="12857" y="1739"/>
                  </a:lnTo>
                  <a:lnTo>
                    <a:pt x="20000" y="5217"/>
                  </a:lnTo>
                  <a:lnTo>
                    <a:pt x="40000" y="20000"/>
                  </a:lnTo>
                  <a:lnTo>
                    <a:pt x="45714" y="26086"/>
                  </a:lnTo>
                  <a:lnTo>
                    <a:pt x="52857" y="33043"/>
                  </a:lnTo>
                  <a:lnTo>
                    <a:pt x="65714" y="40000"/>
                  </a:lnTo>
                  <a:lnTo>
                    <a:pt x="77142" y="50434"/>
                  </a:lnTo>
                  <a:lnTo>
                    <a:pt x="87142" y="64347"/>
                  </a:lnTo>
                  <a:lnTo>
                    <a:pt x="94285" y="75652"/>
                  </a:lnTo>
                  <a:lnTo>
                    <a:pt x="102857" y="92173"/>
                  </a:lnTo>
                  <a:lnTo>
                    <a:pt x="118571" y="109565"/>
                  </a:lnTo>
                  <a:lnTo>
                    <a:pt x="120000" y="111304"/>
                  </a:lnTo>
                  <a:lnTo>
                    <a:pt x="114285" y="119130"/>
                  </a:lnTo>
                  <a:lnTo>
                    <a:pt x="108571" y="120000"/>
                  </a:lnTo>
                  <a:lnTo>
                    <a:pt x="100000" y="117391"/>
                  </a:lnTo>
                  <a:lnTo>
                    <a:pt x="90000" y="113043"/>
                  </a:lnTo>
                  <a:lnTo>
                    <a:pt x="78571" y="106086"/>
                  </a:lnTo>
                  <a:lnTo>
                    <a:pt x="67142" y="100000"/>
                  </a:lnTo>
                  <a:lnTo>
                    <a:pt x="60000" y="93913"/>
                  </a:lnTo>
                  <a:lnTo>
                    <a:pt x="52857" y="85217"/>
                  </a:lnTo>
                  <a:lnTo>
                    <a:pt x="45714" y="73913"/>
                  </a:lnTo>
                  <a:lnTo>
                    <a:pt x="37142" y="60000"/>
                  </a:lnTo>
                  <a:lnTo>
                    <a:pt x="30000" y="46086"/>
                  </a:lnTo>
                  <a:lnTo>
                    <a:pt x="24285" y="36521"/>
                  </a:lnTo>
                  <a:lnTo>
                    <a:pt x="20000" y="30434"/>
                  </a:lnTo>
                  <a:lnTo>
                    <a:pt x="8571" y="26086"/>
                  </a:lnTo>
                  <a:lnTo>
                    <a:pt x="4285" y="23478"/>
                  </a:lnTo>
                  <a:lnTo>
                    <a:pt x="0" y="17391"/>
                  </a:lnTo>
                  <a:lnTo>
                    <a:pt x="0" y="10434"/>
                  </a:lnTo>
                  <a:lnTo>
                    <a:pt x="4285" y="3478"/>
                  </a:lnTo>
                  <a:lnTo>
                    <a:pt x="1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21" name="Shape 321"/>
            <p:cNvSpPr/>
            <p:nvPr/>
          </p:nvSpPr>
          <p:spPr>
            <a:xfrm>
              <a:off x="553842" y="3073892"/>
              <a:ext cx="190892" cy="247396"/>
            </a:xfrm>
            <a:custGeom>
              <a:pathLst>
                <a:path extrusionOk="0" h="120000" w="120000">
                  <a:moveTo>
                    <a:pt x="94080" y="0"/>
                  </a:moveTo>
                  <a:lnTo>
                    <a:pt x="100800" y="0"/>
                  </a:lnTo>
                  <a:lnTo>
                    <a:pt x="100800" y="2222"/>
                  </a:lnTo>
                  <a:lnTo>
                    <a:pt x="101760" y="12592"/>
                  </a:lnTo>
                  <a:lnTo>
                    <a:pt x="105600" y="18518"/>
                  </a:lnTo>
                  <a:lnTo>
                    <a:pt x="109440" y="20740"/>
                  </a:lnTo>
                  <a:lnTo>
                    <a:pt x="114240" y="20740"/>
                  </a:lnTo>
                  <a:lnTo>
                    <a:pt x="119040" y="18518"/>
                  </a:lnTo>
                  <a:lnTo>
                    <a:pt x="120000" y="19259"/>
                  </a:lnTo>
                  <a:lnTo>
                    <a:pt x="120000" y="21481"/>
                  </a:lnTo>
                  <a:lnTo>
                    <a:pt x="112320" y="27407"/>
                  </a:lnTo>
                  <a:lnTo>
                    <a:pt x="108480" y="29629"/>
                  </a:lnTo>
                  <a:lnTo>
                    <a:pt x="104640" y="32592"/>
                  </a:lnTo>
                  <a:lnTo>
                    <a:pt x="101760" y="36296"/>
                  </a:lnTo>
                  <a:lnTo>
                    <a:pt x="104640" y="42962"/>
                  </a:lnTo>
                  <a:lnTo>
                    <a:pt x="108480" y="49629"/>
                  </a:lnTo>
                  <a:lnTo>
                    <a:pt x="112320" y="57777"/>
                  </a:lnTo>
                  <a:lnTo>
                    <a:pt x="114240" y="65925"/>
                  </a:lnTo>
                  <a:lnTo>
                    <a:pt x="111360" y="71851"/>
                  </a:lnTo>
                  <a:lnTo>
                    <a:pt x="105600" y="77037"/>
                  </a:lnTo>
                  <a:lnTo>
                    <a:pt x="97920" y="83703"/>
                  </a:lnTo>
                  <a:lnTo>
                    <a:pt x="93120" y="90370"/>
                  </a:lnTo>
                  <a:lnTo>
                    <a:pt x="90240" y="98518"/>
                  </a:lnTo>
                  <a:lnTo>
                    <a:pt x="89280" y="106666"/>
                  </a:lnTo>
                  <a:lnTo>
                    <a:pt x="90240" y="114074"/>
                  </a:lnTo>
                  <a:lnTo>
                    <a:pt x="89280" y="117777"/>
                  </a:lnTo>
                  <a:lnTo>
                    <a:pt x="82560" y="118518"/>
                  </a:lnTo>
                  <a:lnTo>
                    <a:pt x="74880" y="120000"/>
                  </a:lnTo>
                  <a:lnTo>
                    <a:pt x="66240" y="118518"/>
                  </a:lnTo>
                  <a:lnTo>
                    <a:pt x="59520" y="117777"/>
                  </a:lnTo>
                  <a:lnTo>
                    <a:pt x="48000" y="115555"/>
                  </a:lnTo>
                  <a:lnTo>
                    <a:pt x="37440" y="115555"/>
                  </a:lnTo>
                  <a:lnTo>
                    <a:pt x="30720" y="114074"/>
                  </a:lnTo>
                  <a:lnTo>
                    <a:pt x="23040" y="109629"/>
                  </a:lnTo>
                  <a:lnTo>
                    <a:pt x="14400" y="101481"/>
                  </a:lnTo>
                  <a:lnTo>
                    <a:pt x="5760" y="91111"/>
                  </a:lnTo>
                  <a:lnTo>
                    <a:pt x="1920" y="80000"/>
                  </a:lnTo>
                  <a:lnTo>
                    <a:pt x="0" y="68888"/>
                  </a:lnTo>
                  <a:lnTo>
                    <a:pt x="0" y="60000"/>
                  </a:lnTo>
                  <a:lnTo>
                    <a:pt x="960" y="54814"/>
                  </a:lnTo>
                  <a:lnTo>
                    <a:pt x="1920" y="54074"/>
                  </a:lnTo>
                  <a:lnTo>
                    <a:pt x="4800" y="54074"/>
                  </a:lnTo>
                  <a:lnTo>
                    <a:pt x="5760" y="54814"/>
                  </a:lnTo>
                  <a:lnTo>
                    <a:pt x="8640" y="56296"/>
                  </a:lnTo>
                  <a:lnTo>
                    <a:pt x="11520" y="57777"/>
                  </a:lnTo>
                  <a:lnTo>
                    <a:pt x="16320" y="60000"/>
                  </a:lnTo>
                  <a:lnTo>
                    <a:pt x="18240" y="60740"/>
                  </a:lnTo>
                  <a:lnTo>
                    <a:pt x="19200" y="60740"/>
                  </a:lnTo>
                  <a:lnTo>
                    <a:pt x="20160" y="60000"/>
                  </a:lnTo>
                  <a:lnTo>
                    <a:pt x="23040" y="54074"/>
                  </a:lnTo>
                  <a:lnTo>
                    <a:pt x="25920" y="51851"/>
                  </a:lnTo>
                  <a:lnTo>
                    <a:pt x="26880" y="48888"/>
                  </a:lnTo>
                  <a:lnTo>
                    <a:pt x="29760" y="46666"/>
                  </a:lnTo>
                  <a:lnTo>
                    <a:pt x="33600" y="45925"/>
                  </a:lnTo>
                  <a:lnTo>
                    <a:pt x="39360" y="44444"/>
                  </a:lnTo>
                  <a:lnTo>
                    <a:pt x="43200" y="42962"/>
                  </a:lnTo>
                  <a:lnTo>
                    <a:pt x="47040" y="41481"/>
                  </a:lnTo>
                  <a:lnTo>
                    <a:pt x="49920" y="40000"/>
                  </a:lnTo>
                  <a:lnTo>
                    <a:pt x="51840" y="36296"/>
                  </a:lnTo>
                  <a:lnTo>
                    <a:pt x="54720" y="32592"/>
                  </a:lnTo>
                  <a:lnTo>
                    <a:pt x="58560" y="27407"/>
                  </a:lnTo>
                  <a:lnTo>
                    <a:pt x="65280" y="23703"/>
                  </a:lnTo>
                  <a:lnTo>
                    <a:pt x="74880" y="22222"/>
                  </a:lnTo>
                  <a:lnTo>
                    <a:pt x="79680" y="22222"/>
                  </a:lnTo>
                  <a:lnTo>
                    <a:pt x="82560" y="21481"/>
                  </a:lnTo>
                  <a:lnTo>
                    <a:pt x="84480" y="21481"/>
                  </a:lnTo>
                  <a:lnTo>
                    <a:pt x="86400" y="20740"/>
                  </a:lnTo>
                  <a:lnTo>
                    <a:pt x="86400" y="19259"/>
                  </a:lnTo>
                  <a:lnTo>
                    <a:pt x="84480" y="17037"/>
                  </a:lnTo>
                  <a:lnTo>
                    <a:pt x="84480" y="16296"/>
                  </a:lnTo>
                  <a:lnTo>
                    <a:pt x="83520" y="14074"/>
                  </a:lnTo>
                  <a:lnTo>
                    <a:pt x="83520" y="8148"/>
                  </a:lnTo>
                  <a:lnTo>
                    <a:pt x="84480" y="5925"/>
                  </a:lnTo>
                  <a:lnTo>
                    <a:pt x="87360" y="4444"/>
                  </a:lnTo>
                  <a:lnTo>
                    <a:pt x="90240" y="2962"/>
                  </a:lnTo>
                  <a:lnTo>
                    <a:pt x="940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22" name="Shape 322"/>
            <p:cNvSpPr/>
            <p:nvPr/>
          </p:nvSpPr>
          <p:spPr>
            <a:xfrm>
              <a:off x="970764" y="3232718"/>
              <a:ext cx="375675" cy="248925"/>
            </a:xfrm>
            <a:custGeom>
              <a:pathLst>
                <a:path extrusionOk="0" h="120000" w="120000">
                  <a:moveTo>
                    <a:pt x="8780" y="0"/>
                  </a:moveTo>
                  <a:lnTo>
                    <a:pt x="10243" y="0"/>
                  </a:lnTo>
                  <a:lnTo>
                    <a:pt x="11219" y="1472"/>
                  </a:lnTo>
                  <a:lnTo>
                    <a:pt x="12682" y="2944"/>
                  </a:lnTo>
                  <a:lnTo>
                    <a:pt x="13170" y="6625"/>
                  </a:lnTo>
                  <a:lnTo>
                    <a:pt x="14634" y="9570"/>
                  </a:lnTo>
                  <a:lnTo>
                    <a:pt x="17560" y="10306"/>
                  </a:lnTo>
                  <a:lnTo>
                    <a:pt x="25365" y="12515"/>
                  </a:lnTo>
                  <a:lnTo>
                    <a:pt x="29268" y="15460"/>
                  </a:lnTo>
                  <a:lnTo>
                    <a:pt x="31219" y="18404"/>
                  </a:lnTo>
                  <a:lnTo>
                    <a:pt x="32195" y="18404"/>
                  </a:lnTo>
                  <a:lnTo>
                    <a:pt x="32195" y="16196"/>
                  </a:lnTo>
                  <a:lnTo>
                    <a:pt x="34634" y="13987"/>
                  </a:lnTo>
                  <a:lnTo>
                    <a:pt x="39512" y="13251"/>
                  </a:lnTo>
                  <a:lnTo>
                    <a:pt x="46829" y="13251"/>
                  </a:lnTo>
                  <a:lnTo>
                    <a:pt x="54146" y="15460"/>
                  </a:lnTo>
                  <a:lnTo>
                    <a:pt x="60000" y="19141"/>
                  </a:lnTo>
                  <a:lnTo>
                    <a:pt x="66829" y="25766"/>
                  </a:lnTo>
                  <a:lnTo>
                    <a:pt x="71219" y="30184"/>
                  </a:lnTo>
                  <a:lnTo>
                    <a:pt x="78048" y="34601"/>
                  </a:lnTo>
                  <a:lnTo>
                    <a:pt x="83414" y="37546"/>
                  </a:lnTo>
                  <a:lnTo>
                    <a:pt x="86829" y="43435"/>
                  </a:lnTo>
                  <a:lnTo>
                    <a:pt x="89268" y="49325"/>
                  </a:lnTo>
                  <a:lnTo>
                    <a:pt x="92195" y="54478"/>
                  </a:lnTo>
                  <a:lnTo>
                    <a:pt x="93170" y="56687"/>
                  </a:lnTo>
                  <a:lnTo>
                    <a:pt x="95609" y="58895"/>
                  </a:lnTo>
                  <a:lnTo>
                    <a:pt x="96585" y="59631"/>
                  </a:lnTo>
                  <a:lnTo>
                    <a:pt x="98536" y="61840"/>
                  </a:lnTo>
                  <a:lnTo>
                    <a:pt x="100000" y="64049"/>
                  </a:lnTo>
                  <a:lnTo>
                    <a:pt x="101463" y="67730"/>
                  </a:lnTo>
                  <a:lnTo>
                    <a:pt x="102926" y="73619"/>
                  </a:lnTo>
                  <a:lnTo>
                    <a:pt x="105365" y="81717"/>
                  </a:lnTo>
                  <a:lnTo>
                    <a:pt x="109268" y="89079"/>
                  </a:lnTo>
                  <a:lnTo>
                    <a:pt x="112682" y="92760"/>
                  </a:lnTo>
                  <a:lnTo>
                    <a:pt x="115609" y="97914"/>
                  </a:lnTo>
                  <a:lnTo>
                    <a:pt x="118048" y="105276"/>
                  </a:lnTo>
                  <a:lnTo>
                    <a:pt x="120000" y="113374"/>
                  </a:lnTo>
                  <a:lnTo>
                    <a:pt x="120000" y="118527"/>
                  </a:lnTo>
                  <a:lnTo>
                    <a:pt x="118536" y="120000"/>
                  </a:lnTo>
                  <a:lnTo>
                    <a:pt x="115609" y="119263"/>
                  </a:lnTo>
                  <a:lnTo>
                    <a:pt x="110731" y="116319"/>
                  </a:lnTo>
                  <a:lnTo>
                    <a:pt x="105853" y="111901"/>
                  </a:lnTo>
                  <a:lnTo>
                    <a:pt x="100975" y="105276"/>
                  </a:lnTo>
                  <a:lnTo>
                    <a:pt x="97560" y="97914"/>
                  </a:lnTo>
                  <a:lnTo>
                    <a:pt x="95609" y="89815"/>
                  </a:lnTo>
                  <a:lnTo>
                    <a:pt x="94146" y="86134"/>
                  </a:lnTo>
                  <a:lnTo>
                    <a:pt x="90731" y="83926"/>
                  </a:lnTo>
                  <a:lnTo>
                    <a:pt x="83902" y="86134"/>
                  </a:lnTo>
                  <a:lnTo>
                    <a:pt x="81463" y="89079"/>
                  </a:lnTo>
                  <a:lnTo>
                    <a:pt x="79512" y="94233"/>
                  </a:lnTo>
                  <a:lnTo>
                    <a:pt x="76585" y="100858"/>
                  </a:lnTo>
                  <a:lnTo>
                    <a:pt x="73170" y="108220"/>
                  </a:lnTo>
                  <a:lnTo>
                    <a:pt x="70243" y="111165"/>
                  </a:lnTo>
                  <a:lnTo>
                    <a:pt x="65853" y="108957"/>
                  </a:lnTo>
                  <a:lnTo>
                    <a:pt x="62926" y="103067"/>
                  </a:lnTo>
                  <a:lnTo>
                    <a:pt x="60487" y="95705"/>
                  </a:lnTo>
                  <a:lnTo>
                    <a:pt x="59512" y="91288"/>
                  </a:lnTo>
                  <a:lnTo>
                    <a:pt x="57560" y="89815"/>
                  </a:lnTo>
                  <a:lnTo>
                    <a:pt x="54146" y="91288"/>
                  </a:lnTo>
                  <a:lnTo>
                    <a:pt x="45853" y="91288"/>
                  </a:lnTo>
                  <a:lnTo>
                    <a:pt x="44878" y="89079"/>
                  </a:lnTo>
                  <a:lnTo>
                    <a:pt x="45365" y="86871"/>
                  </a:lnTo>
                  <a:lnTo>
                    <a:pt x="48780" y="81717"/>
                  </a:lnTo>
                  <a:lnTo>
                    <a:pt x="50243" y="80981"/>
                  </a:lnTo>
                  <a:lnTo>
                    <a:pt x="52195" y="80981"/>
                  </a:lnTo>
                  <a:lnTo>
                    <a:pt x="53170" y="80245"/>
                  </a:lnTo>
                  <a:lnTo>
                    <a:pt x="52682" y="76564"/>
                  </a:lnTo>
                  <a:lnTo>
                    <a:pt x="51219" y="72147"/>
                  </a:lnTo>
                  <a:lnTo>
                    <a:pt x="49268" y="67730"/>
                  </a:lnTo>
                  <a:lnTo>
                    <a:pt x="47317" y="64785"/>
                  </a:lnTo>
                  <a:lnTo>
                    <a:pt x="45853" y="61840"/>
                  </a:lnTo>
                  <a:lnTo>
                    <a:pt x="43414" y="58895"/>
                  </a:lnTo>
                  <a:lnTo>
                    <a:pt x="39512" y="54478"/>
                  </a:lnTo>
                  <a:lnTo>
                    <a:pt x="32682" y="51533"/>
                  </a:lnTo>
                  <a:lnTo>
                    <a:pt x="29268" y="50797"/>
                  </a:lnTo>
                  <a:lnTo>
                    <a:pt x="27317" y="50797"/>
                  </a:lnTo>
                  <a:lnTo>
                    <a:pt x="25853" y="49325"/>
                  </a:lnTo>
                  <a:lnTo>
                    <a:pt x="24878" y="47852"/>
                  </a:lnTo>
                  <a:lnTo>
                    <a:pt x="24878" y="44907"/>
                  </a:lnTo>
                  <a:lnTo>
                    <a:pt x="22926" y="42699"/>
                  </a:lnTo>
                  <a:lnTo>
                    <a:pt x="18536" y="43435"/>
                  </a:lnTo>
                  <a:lnTo>
                    <a:pt x="14146" y="44907"/>
                  </a:lnTo>
                  <a:lnTo>
                    <a:pt x="10731" y="44907"/>
                  </a:lnTo>
                  <a:lnTo>
                    <a:pt x="9268" y="42699"/>
                  </a:lnTo>
                  <a:lnTo>
                    <a:pt x="10243" y="38282"/>
                  </a:lnTo>
                  <a:lnTo>
                    <a:pt x="14146" y="26503"/>
                  </a:lnTo>
                  <a:lnTo>
                    <a:pt x="15609" y="24294"/>
                  </a:lnTo>
                  <a:lnTo>
                    <a:pt x="16097" y="22085"/>
                  </a:lnTo>
                  <a:lnTo>
                    <a:pt x="16097" y="21349"/>
                  </a:lnTo>
                  <a:lnTo>
                    <a:pt x="15609" y="20613"/>
                  </a:lnTo>
                  <a:lnTo>
                    <a:pt x="14146" y="19141"/>
                  </a:lnTo>
                  <a:lnTo>
                    <a:pt x="12195" y="18404"/>
                  </a:lnTo>
                  <a:lnTo>
                    <a:pt x="9268" y="17668"/>
                  </a:lnTo>
                  <a:lnTo>
                    <a:pt x="5853" y="16196"/>
                  </a:lnTo>
                  <a:lnTo>
                    <a:pt x="3414" y="15460"/>
                  </a:lnTo>
                  <a:lnTo>
                    <a:pt x="1463" y="13987"/>
                  </a:lnTo>
                  <a:lnTo>
                    <a:pt x="0" y="13251"/>
                  </a:lnTo>
                  <a:lnTo>
                    <a:pt x="0" y="11042"/>
                  </a:lnTo>
                  <a:lnTo>
                    <a:pt x="5365" y="2944"/>
                  </a:lnTo>
                  <a:lnTo>
                    <a:pt x="7317" y="1472"/>
                  </a:lnTo>
                  <a:lnTo>
                    <a:pt x="87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grpSp>
      <p:pic>
        <p:nvPicPr>
          <p:cNvPr id="323" name="Shape 323"/>
          <p:cNvPicPr preferRelativeResize="0"/>
          <p:nvPr/>
        </p:nvPicPr>
        <p:blipFill rotWithShape="1">
          <a:blip r:embed="rId3">
            <a:alphaModFix/>
          </a:blip>
          <a:srcRect b="0" l="0" r="0" t="0"/>
          <a:stretch/>
        </p:blipFill>
        <p:spPr>
          <a:xfrm>
            <a:off x="567559" y="1085194"/>
            <a:ext cx="8150772" cy="53156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grpSp>
        <p:nvGrpSpPr>
          <p:cNvPr id="328" name="Shape 328"/>
          <p:cNvGrpSpPr/>
          <p:nvPr/>
        </p:nvGrpSpPr>
        <p:grpSpPr>
          <a:xfrm>
            <a:off x="1544384" y="1844824"/>
            <a:ext cx="6643857" cy="3285823"/>
            <a:chOff x="-4815558" y="1175653"/>
            <a:chExt cx="6740764" cy="3333750"/>
          </a:xfrm>
        </p:grpSpPr>
        <p:sp>
          <p:nvSpPr>
            <p:cNvPr id="329" name="Shape 329"/>
            <p:cNvSpPr/>
            <p:nvPr/>
          </p:nvSpPr>
          <p:spPr>
            <a:xfrm>
              <a:off x="-4815558" y="1519260"/>
              <a:ext cx="2585436" cy="2990143"/>
            </a:xfrm>
            <a:custGeom>
              <a:pathLst>
                <a:path extrusionOk="0" h="120000" w="120000">
                  <a:moveTo>
                    <a:pt x="80945" y="27579"/>
                  </a:moveTo>
                  <a:lnTo>
                    <a:pt x="80732" y="27640"/>
                  </a:lnTo>
                  <a:lnTo>
                    <a:pt x="79881" y="28375"/>
                  </a:lnTo>
                  <a:lnTo>
                    <a:pt x="79456" y="28804"/>
                  </a:lnTo>
                  <a:lnTo>
                    <a:pt x="79173" y="29172"/>
                  </a:lnTo>
                  <a:lnTo>
                    <a:pt x="79102" y="29295"/>
                  </a:lnTo>
                  <a:lnTo>
                    <a:pt x="79031" y="29295"/>
                  </a:lnTo>
                  <a:lnTo>
                    <a:pt x="78889" y="29417"/>
                  </a:lnTo>
                  <a:lnTo>
                    <a:pt x="78747" y="29479"/>
                  </a:lnTo>
                  <a:lnTo>
                    <a:pt x="78393" y="29540"/>
                  </a:lnTo>
                  <a:lnTo>
                    <a:pt x="78109" y="29724"/>
                  </a:lnTo>
                  <a:lnTo>
                    <a:pt x="77968" y="29846"/>
                  </a:lnTo>
                  <a:lnTo>
                    <a:pt x="77471" y="30214"/>
                  </a:lnTo>
                  <a:lnTo>
                    <a:pt x="77330" y="30214"/>
                  </a:lnTo>
                  <a:lnTo>
                    <a:pt x="77330" y="30337"/>
                  </a:lnTo>
                  <a:lnTo>
                    <a:pt x="77542" y="30643"/>
                  </a:lnTo>
                  <a:lnTo>
                    <a:pt x="77968" y="30643"/>
                  </a:lnTo>
                  <a:lnTo>
                    <a:pt x="78251" y="30582"/>
                  </a:lnTo>
                  <a:lnTo>
                    <a:pt x="78393" y="30459"/>
                  </a:lnTo>
                  <a:lnTo>
                    <a:pt x="78747" y="30337"/>
                  </a:lnTo>
                  <a:lnTo>
                    <a:pt x="78889" y="30153"/>
                  </a:lnTo>
                  <a:lnTo>
                    <a:pt x="79456" y="29724"/>
                  </a:lnTo>
                  <a:lnTo>
                    <a:pt x="80165" y="29479"/>
                  </a:lnTo>
                  <a:lnTo>
                    <a:pt x="80661" y="29172"/>
                  </a:lnTo>
                  <a:lnTo>
                    <a:pt x="80945" y="28866"/>
                  </a:lnTo>
                  <a:lnTo>
                    <a:pt x="81299" y="28743"/>
                  </a:lnTo>
                  <a:lnTo>
                    <a:pt x="81653" y="28621"/>
                  </a:lnTo>
                  <a:lnTo>
                    <a:pt x="82008" y="28498"/>
                  </a:lnTo>
                  <a:lnTo>
                    <a:pt x="82575" y="28314"/>
                  </a:lnTo>
                  <a:lnTo>
                    <a:pt x="83000" y="28130"/>
                  </a:lnTo>
                  <a:lnTo>
                    <a:pt x="83071" y="27946"/>
                  </a:lnTo>
                  <a:lnTo>
                    <a:pt x="83142" y="27885"/>
                  </a:lnTo>
                  <a:lnTo>
                    <a:pt x="83071" y="27701"/>
                  </a:lnTo>
                  <a:lnTo>
                    <a:pt x="82717" y="27579"/>
                  </a:lnTo>
                  <a:lnTo>
                    <a:pt x="80945" y="27579"/>
                  </a:lnTo>
                  <a:close/>
                  <a:moveTo>
                    <a:pt x="74636" y="25434"/>
                  </a:moveTo>
                  <a:lnTo>
                    <a:pt x="73998" y="25617"/>
                  </a:lnTo>
                  <a:lnTo>
                    <a:pt x="73290" y="25863"/>
                  </a:lnTo>
                  <a:lnTo>
                    <a:pt x="72793" y="26353"/>
                  </a:lnTo>
                  <a:lnTo>
                    <a:pt x="72722" y="26966"/>
                  </a:lnTo>
                  <a:lnTo>
                    <a:pt x="72722" y="29969"/>
                  </a:lnTo>
                  <a:lnTo>
                    <a:pt x="72864" y="30337"/>
                  </a:lnTo>
                  <a:lnTo>
                    <a:pt x="73219" y="30459"/>
                  </a:lnTo>
                  <a:lnTo>
                    <a:pt x="73360" y="30459"/>
                  </a:lnTo>
                  <a:lnTo>
                    <a:pt x="73786" y="30337"/>
                  </a:lnTo>
                  <a:lnTo>
                    <a:pt x="73857" y="30153"/>
                  </a:lnTo>
                  <a:lnTo>
                    <a:pt x="73857" y="29233"/>
                  </a:lnTo>
                  <a:lnTo>
                    <a:pt x="73786" y="28804"/>
                  </a:lnTo>
                  <a:lnTo>
                    <a:pt x="73998" y="27640"/>
                  </a:lnTo>
                  <a:lnTo>
                    <a:pt x="74140" y="27272"/>
                  </a:lnTo>
                  <a:lnTo>
                    <a:pt x="74849" y="26721"/>
                  </a:lnTo>
                  <a:lnTo>
                    <a:pt x="75062" y="26475"/>
                  </a:lnTo>
                  <a:lnTo>
                    <a:pt x="75629" y="26292"/>
                  </a:lnTo>
                  <a:lnTo>
                    <a:pt x="75983" y="26292"/>
                  </a:lnTo>
                  <a:lnTo>
                    <a:pt x="76266" y="26353"/>
                  </a:lnTo>
                  <a:lnTo>
                    <a:pt x="76692" y="26721"/>
                  </a:lnTo>
                  <a:lnTo>
                    <a:pt x="76904" y="26966"/>
                  </a:lnTo>
                  <a:lnTo>
                    <a:pt x="76975" y="27272"/>
                  </a:lnTo>
                  <a:lnTo>
                    <a:pt x="76975" y="28192"/>
                  </a:lnTo>
                  <a:lnTo>
                    <a:pt x="77046" y="28804"/>
                  </a:lnTo>
                  <a:lnTo>
                    <a:pt x="77330" y="28988"/>
                  </a:lnTo>
                  <a:lnTo>
                    <a:pt x="77542" y="28988"/>
                  </a:lnTo>
                  <a:lnTo>
                    <a:pt x="77755" y="28804"/>
                  </a:lnTo>
                  <a:lnTo>
                    <a:pt x="78038" y="28743"/>
                  </a:lnTo>
                  <a:lnTo>
                    <a:pt x="78251" y="28559"/>
                  </a:lnTo>
                  <a:lnTo>
                    <a:pt x="78322" y="28375"/>
                  </a:lnTo>
                  <a:lnTo>
                    <a:pt x="78393" y="28130"/>
                  </a:lnTo>
                  <a:lnTo>
                    <a:pt x="78322" y="27946"/>
                  </a:lnTo>
                  <a:lnTo>
                    <a:pt x="78251" y="27579"/>
                  </a:lnTo>
                  <a:lnTo>
                    <a:pt x="78251" y="27027"/>
                  </a:lnTo>
                  <a:lnTo>
                    <a:pt x="78322" y="26598"/>
                  </a:lnTo>
                  <a:lnTo>
                    <a:pt x="78535" y="26353"/>
                  </a:lnTo>
                  <a:lnTo>
                    <a:pt x="78535" y="26721"/>
                  </a:lnTo>
                  <a:lnTo>
                    <a:pt x="78747" y="26966"/>
                  </a:lnTo>
                  <a:lnTo>
                    <a:pt x="78818" y="27150"/>
                  </a:lnTo>
                  <a:lnTo>
                    <a:pt x="79102" y="27211"/>
                  </a:lnTo>
                  <a:lnTo>
                    <a:pt x="79314" y="27272"/>
                  </a:lnTo>
                  <a:lnTo>
                    <a:pt x="79456" y="27272"/>
                  </a:lnTo>
                  <a:lnTo>
                    <a:pt x="79598" y="27150"/>
                  </a:lnTo>
                  <a:lnTo>
                    <a:pt x="79456" y="26782"/>
                  </a:lnTo>
                  <a:lnTo>
                    <a:pt x="79173" y="26292"/>
                  </a:lnTo>
                  <a:lnTo>
                    <a:pt x="78889" y="25924"/>
                  </a:lnTo>
                  <a:lnTo>
                    <a:pt x="78606" y="25801"/>
                  </a:lnTo>
                  <a:lnTo>
                    <a:pt x="77968" y="25679"/>
                  </a:lnTo>
                  <a:lnTo>
                    <a:pt x="77188" y="25679"/>
                  </a:lnTo>
                  <a:lnTo>
                    <a:pt x="76763" y="25801"/>
                  </a:lnTo>
                  <a:lnTo>
                    <a:pt x="76479" y="25801"/>
                  </a:lnTo>
                  <a:lnTo>
                    <a:pt x="75770" y="25617"/>
                  </a:lnTo>
                  <a:lnTo>
                    <a:pt x="75203" y="25434"/>
                  </a:lnTo>
                  <a:lnTo>
                    <a:pt x="74636" y="25434"/>
                  </a:lnTo>
                  <a:close/>
                  <a:moveTo>
                    <a:pt x="73006" y="22492"/>
                  </a:moveTo>
                  <a:lnTo>
                    <a:pt x="72581" y="22676"/>
                  </a:lnTo>
                  <a:lnTo>
                    <a:pt x="70880" y="23656"/>
                  </a:lnTo>
                  <a:lnTo>
                    <a:pt x="70100" y="23840"/>
                  </a:lnTo>
                  <a:lnTo>
                    <a:pt x="69675" y="24024"/>
                  </a:lnTo>
                  <a:lnTo>
                    <a:pt x="69604" y="24085"/>
                  </a:lnTo>
                  <a:lnTo>
                    <a:pt x="69533" y="24269"/>
                  </a:lnTo>
                  <a:lnTo>
                    <a:pt x="69533" y="24698"/>
                  </a:lnTo>
                  <a:lnTo>
                    <a:pt x="69887" y="24882"/>
                  </a:lnTo>
                  <a:lnTo>
                    <a:pt x="70596" y="24882"/>
                  </a:lnTo>
                  <a:lnTo>
                    <a:pt x="71518" y="24453"/>
                  </a:lnTo>
                  <a:lnTo>
                    <a:pt x="71943" y="24330"/>
                  </a:lnTo>
                  <a:lnTo>
                    <a:pt x="72226" y="24269"/>
                  </a:lnTo>
                  <a:lnTo>
                    <a:pt x="72297" y="24269"/>
                  </a:lnTo>
                  <a:lnTo>
                    <a:pt x="72439" y="24330"/>
                  </a:lnTo>
                  <a:lnTo>
                    <a:pt x="72439" y="24453"/>
                  </a:lnTo>
                  <a:lnTo>
                    <a:pt x="72581" y="24637"/>
                  </a:lnTo>
                  <a:lnTo>
                    <a:pt x="72793" y="24698"/>
                  </a:lnTo>
                  <a:lnTo>
                    <a:pt x="73077" y="24698"/>
                  </a:lnTo>
                  <a:lnTo>
                    <a:pt x="74424" y="24882"/>
                  </a:lnTo>
                  <a:lnTo>
                    <a:pt x="74849" y="24882"/>
                  </a:lnTo>
                  <a:lnTo>
                    <a:pt x="75062" y="24698"/>
                  </a:lnTo>
                  <a:lnTo>
                    <a:pt x="75203" y="24330"/>
                  </a:lnTo>
                  <a:lnTo>
                    <a:pt x="75345" y="24269"/>
                  </a:lnTo>
                  <a:lnTo>
                    <a:pt x="75416" y="24085"/>
                  </a:lnTo>
                  <a:lnTo>
                    <a:pt x="75416" y="23963"/>
                  </a:lnTo>
                  <a:lnTo>
                    <a:pt x="75203" y="23779"/>
                  </a:lnTo>
                  <a:lnTo>
                    <a:pt x="74565" y="23534"/>
                  </a:lnTo>
                  <a:lnTo>
                    <a:pt x="73857" y="23105"/>
                  </a:lnTo>
                  <a:lnTo>
                    <a:pt x="73360" y="22676"/>
                  </a:lnTo>
                  <a:lnTo>
                    <a:pt x="73006" y="22492"/>
                  </a:lnTo>
                  <a:close/>
                  <a:moveTo>
                    <a:pt x="38133" y="21940"/>
                  </a:moveTo>
                  <a:lnTo>
                    <a:pt x="37991" y="22063"/>
                  </a:lnTo>
                  <a:lnTo>
                    <a:pt x="38133" y="22185"/>
                  </a:lnTo>
                  <a:lnTo>
                    <a:pt x="38275" y="22492"/>
                  </a:lnTo>
                  <a:lnTo>
                    <a:pt x="38487" y="22676"/>
                  </a:lnTo>
                  <a:lnTo>
                    <a:pt x="38558" y="22860"/>
                  </a:lnTo>
                  <a:lnTo>
                    <a:pt x="38913" y="23105"/>
                  </a:lnTo>
                  <a:lnTo>
                    <a:pt x="39480" y="23350"/>
                  </a:lnTo>
                  <a:lnTo>
                    <a:pt x="39763" y="23411"/>
                  </a:lnTo>
                  <a:lnTo>
                    <a:pt x="39976" y="23534"/>
                  </a:lnTo>
                  <a:lnTo>
                    <a:pt x="40047" y="23595"/>
                  </a:lnTo>
                  <a:lnTo>
                    <a:pt x="40118" y="23779"/>
                  </a:lnTo>
                  <a:lnTo>
                    <a:pt x="40118" y="23963"/>
                  </a:lnTo>
                  <a:lnTo>
                    <a:pt x="40259" y="24208"/>
                  </a:lnTo>
                  <a:lnTo>
                    <a:pt x="40259" y="24453"/>
                  </a:lnTo>
                  <a:lnTo>
                    <a:pt x="40401" y="24637"/>
                  </a:lnTo>
                  <a:lnTo>
                    <a:pt x="40614" y="24943"/>
                  </a:lnTo>
                  <a:lnTo>
                    <a:pt x="40826" y="24943"/>
                  </a:lnTo>
                  <a:lnTo>
                    <a:pt x="41039" y="24759"/>
                  </a:lnTo>
                  <a:lnTo>
                    <a:pt x="41110" y="24514"/>
                  </a:lnTo>
                  <a:lnTo>
                    <a:pt x="41110" y="24330"/>
                  </a:lnTo>
                  <a:lnTo>
                    <a:pt x="41039" y="24085"/>
                  </a:lnTo>
                  <a:lnTo>
                    <a:pt x="40826" y="23779"/>
                  </a:lnTo>
                  <a:lnTo>
                    <a:pt x="39976" y="23043"/>
                  </a:lnTo>
                  <a:lnTo>
                    <a:pt x="39480" y="22676"/>
                  </a:lnTo>
                  <a:lnTo>
                    <a:pt x="39196" y="22492"/>
                  </a:lnTo>
                  <a:lnTo>
                    <a:pt x="39054" y="22492"/>
                  </a:lnTo>
                  <a:lnTo>
                    <a:pt x="38913" y="22369"/>
                  </a:lnTo>
                  <a:lnTo>
                    <a:pt x="38700" y="22247"/>
                  </a:lnTo>
                  <a:lnTo>
                    <a:pt x="38558" y="22063"/>
                  </a:lnTo>
                  <a:lnTo>
                    <a:pt x="38417" y="22002"/>
                  </a:lnTo>
                  <a:lnTo>
                    <a:pt x="38275" y="21940"/>
                  </a:lnTo>
                  <a:lnTo>
                    <a:pt x="38133" y="21940"/>
                  </a:lnTo>
                  <a:close/>
                  <a:moveTo>
                    <a:pt x="44867" y="0"/>
                  </a:moveTo>
                  <a:lnTo>
                    <a:pt x="45788" y="0"/>
                  </a:lnTo>
                  <a:lnTo>
                    <a:pt x="46072" y="61"/>
                  </a:lnTo>
                  <a:lnTo>
                    <a:pt x="46142" y="183"/>
                  </a:lnTo>
                  <a:lnTo>
                    <a:pt x="46213" y="183"/>
                  </a:lnTo>
                  <a:lnTo>
                    <a:pt x="46213" y="245"/>
                  </a:lnTo>
                  <a:lnTo>
                    <a:pt x="46355" y="367"/>
                  </a:lnTo>
                  <a:lnTo>
                    <a:pt x="46426" y="490"/>
                  </a:lnTo>
                  <a:lnTo>
                    <a:pt x="47206" y="858"/>
                  </a:lnTo>
                  <a:lnTo>
                    <a:pt x="47702" y="1103"/>
                  </a:lnTo>
                  <a:lnTo>
                    <a:pt x="48481" y="1348"/>
                  </a:lnTo>
                  <a:lnTo>
                    <a:pt x="48765" y="1409"/>
                  </a:lnTo>
                  <a:lnTo>
                    <a:pt x="48978" y="1593"/>
                  </a:lnTo>
                  <a:lnTo>
                    <a:pt x="49049" y="1593"/>
                  </a:lnTo>
                  <a:lnTo>
                    <a:pt x="49119" y="1716"/>
                  </a:lnTo>
                  <a:lnTo>
                    <a:pt x="49261" y="1716"/>
                  </a:lnTo>
                  <a:lnTo>
                    <a:pt x="49332" y="1777"/>
                  </a:lnTo>
                  <a:lnTo>
                    <a:pt x="49828" y="1777"/>
                  </a:lnTo>
                  <a:lnTo>
                    <a:pt x="51884" y="1532"/>
                  </a:lnTo>
                  <a:lnTo>
                    <a:pt x="52522" y="1532"/>
                  </a:lnTo>
                  <a:lnTo>
                    <a:pt x="53160" y="1593"/>
                  </a:lnTo>
                  <a:lnTo>
                    <a:pt x="53585" y="1838"/>
                  </a:lnTo>
                  <a:lnTo>
                    <a:pt x="53868" y="2328"/>
                  </a:lnTo>
                  <a:lnTo>
                    <a:pt x="54081" y="2880"/>
                  </a:lnTo>
                  <a:lnTo>
                    <a:pt x="54365" y="3309"/>
                  </a:lnTo>
                  <a:lnTo>
                    <a:pt x="54577" y="3309"/>
                  </a:lnTo>
                  <a:lnTo>
                    <a:pt x="54577" y="3125"/>
                  </a:lnTo>
                  <a:lnTo>
                    <a:pt x="54506" y="2635"/>
                  </a:lnTo>
                  <a:lnTo>
                    <a:pt x="54294" y="2083"/>
                  </a:lnTo>
                  <a:lnTo>
                    <a:pt x="54081" y="1287"/>
                  </a:lnTo>
                  <a:lnTo>
                    <a:pt x="54223" y="1041"/>
                  </a:lnTo>
                  <a:lnTo>
                    <a:pt x="54506" y="919"/>
                  </a:lnTo>
                  <a:lnTo>
                    <a:pt x="55002" y="1041"/>
                  </a:lnTo>
                  <a:lnTo>
                    <a:pt x="55357" y="1103"/>
                  </a:lnTo>
                  <a:lnTo>
                    <a:pt x="55853" y="1164"/>
                  </a:lnTo>
                  <a:lnTo>
                    <a:pt x="56420" y="1164"/>
                  </a:lnTo>
                  <a:lnTo>
                    <a:pt x="56916" y="1103"/>
                  </a:lnTo>
                  <a:lnTo>
                    <a:pt x="57271" y="1103"/>
                  </a:lnTo>
                  <a:lnTo>
                    <a:pt x="57483" y="1287"/>
                  </a:lnTo>
                  <a:lnTo>
                    <a:pt x="57412" y="1532"/>
                  </a:lnTo>
                  <a:lnTo>
                    <a:pt x="56987" y="2206"/>
                  </a:lnTo>
                  <a:lnTo>
                    <a:pt x="57200" y="2696"/>
                  </a:lnTo>
                  <a:lnTo>
                    <a:pt x="57767" y="3309"/>
                  </a:lnTo>
                  <a:lnTo>
                    <a:pt x="58334" y="3615"/>
                  </a:lnTo>
                  <a:lnTo>
                    <a:pt x="58972" y="3677"/>
                  </a:lnTo>
                  <a:lnTo>
                    <a:pt x="59326" y="3677"/>
                  </a:lnTo>
                  <a:lnTo>
                    <a:pt x="59610" y="3799"/>
                  </a:lnTo>
                  <a:lnTo>
                    <a:pt x="59822" y="3799"/>
                  </a:lnTo>
                  <a:lnTo>
                    <a:pt x="60177" y="3983"/>
                  </a:lnTo>
                  <a:lnTo>
                    <a:pt x="60389" y="4106"/>
                  </a:lnTo>
                  <a:lnTo>
                    <a:pt x="60389" y="4473"/>
                  </a:lnTo>
                  <a:lnTo>
                    <a:pt x="60318" y="4719"/>
                  </a:lnTo>
                  <a:lnTo>
                    <a:pt x="59822" y="5148"/>
                  </a:lnTo>
                  <a:lnTo>
                    <a:pt x="59255" y="5270"/>
                  </a:lnTo>
                  <a:lnTo>
                    <a:pt x="58546" y="5454"/>
                  </a:lnTo>
                  <a:lnTo>
                    <a:pt x="57271" y="5454"/>
                  </a:lnTo>
                  <a:lnTo>
                    <a:pt x="56987" y="5577"/>
                  </a:lnTo>
                  <a:lnTo>
                    <a:pt x="56774" y="5638"/>
                  </a:lnTo>
                  <a:lnTo>
                    <a:pt x="56491" y="5699"/>
                  </a:lnTo>
                  <a:lnTo>
                    <a:pt x="56349" y="6067"/>
                  </a:lnTo>
                  <a:lnTo>
                    <a:pt x="56349" y="6251"/>
                  </a:lnTo>
                  <a:lnTo>
                    <a:pt x="56704" y="6496"/>
                  </a:lnTo>
                  <a:lnTo>
                    <a:pt x="57271" y="6557"/>
                  </a:lnTo>
                  <a:lnTo>
                    <a:pt x="57979" y="6496"/>
                  </a:lnTo>
                  <a:lnTo>
                    <a:pt x="59326" y="6496"/>
                  </a:lnTo>
                  <a:lnTo>
                    <a:pt x="60177" y="6557"/>
                  </a:lnTo>
                  <a:lnTo>
                    <a:pt x="62161" y="6557"/>
                  </a:lnTo>
                  <a:lnTo>
                    <a:pt x="62728" y="6496"/>
                  </a:lnTo>
                  <a:lnTo>
                    <a:pt x="63083" y="6128"/>
                  </a:lnTo>
                  <a:lnTo>
                    <a:pt x="63225" y="5699"/>
                  </a:lnTo>
                  <a:lnTo>
                    <a:pt x="63012" y="5270"/>
                  </a:lnTo>
                  <a:lnTo>
                    <a:pt x="62516" y="5025"/>
                  </a:lnTo>
                  <a:lnTo>
                    <a:pt x="62161" y="4902"/>
                  </a:lnTo>
                  <a:lnTo>
                    <a:pt x="62161" y="4780"/>
                  </a:lnTo>
                  <a:lnTo>
                    <a:pt x="62232" y="4596"/>
                  </a:lnTo>
                  <a:lnTo>
                    <a:pt x="62303" y="4535"/>
                  </a:lnTo>
                  <a:lnTo>
                    <a:pt x="64146" y="4535"/>
                  </a:lnTo>
                  <a:lnTo>
                    <a:pt x="64359" y="4473"/>
                  </a:lnTo>
                  <a:lnTo>
                    <a:pt x="64500" y="4473"/>
                  </a:lnTo>
                  <a:lnTo>
                    <a:pt x="64500" y="4902"/>
                  </a:lnTo>
                  <a:lnTo>
                    <a:pt x="64571" y="5393"/>
                  </a:lnTo>
                  <a:lnTo>
                    <a:pt x="64571" y="6251"/>
                  </a:lnTo>
                  <a:lnTo>
                    <a:pt x="64642" y="6496"/>
                  </a:lnTo>
                  <a:lnTo>
                    <a:pt x="64784" y="6618"/>
                  </a:lnTo>
                  <a:lnTo>
                    <a:pt x="64926" y="6802"/>
                  </a:lnTo>
                  <a:lnTo>
                    <a:pt x="65351" y="6802"/>
                  </a:lnTo>
                  <a:lnTo>
                    <a:pt x="65564" y="6741"/>
                  </a:lnTo>
                  <a:lnTo>
                    <a:pt x="65705" y="6557"/>
                  </a:lnTo>
                  <a:lnTo>
                    <a:pt x="65847" y="6373"/>
                  </a:lnTo>
                  <a:lnTo>
                    <a:pt x="66131" y="6128"/>
                  </a:lnTo>
                  <a:lnTo>
                    <a:pt x="66272" y="6067"/>
                  </a:lnTo>
                  <a:lnTo>
                    <a:pt x="66627" y="5883"/>
                  </a:lnTo>
                  <a:lnTo>
                    <a:pt x="66698" y="5454"/>
                  </a:lnTo>
                  <a:lnTo>
                    <a:pt x="66627" y="4902"/>
                  </a:lnTo>
                  <a:lnTo>
                    <a:pt x="66414" y="4351"/>
                  </a:lnTo>
                  <a:lnTo>
                    <a:pt x="65989" y="3554"/>
                  </a:lnTo>
                  <a:lnTo>
                    <a:pt x="65918" y="2880"/>
                  </a:lnTo>
                  <a:lnTo>
                    <a:pt x="65989" y="2696"/>
                  </a:lnTo>
                  <a:lnTo>
                    <a:pt x="66202" y="2635"/>
                  </a:lnTo>
                  <a:lnTo>
                    <a:pt x="66485" y="2512"/>
                  </a:lnTo>
                  <a:lnTo>
                    <a:pt x="66769" y="2635"/>
                  </a:lnTo>
                  <a:lnTo>
                    <a:pt x="67052" y="2635"/>
                  </a:lnTo>
                  <a:lnTo>
                    <a:pt x="67761" y="3186"/>
                  </a:lnTo>
                  <a:lnTo>
                    <a:pt x="67974" y="3432"/>
                  </a:lnTo>
                  <a:lnTo>
                    <a:pt x="68115" y="3615"/>
                  </a:lnTo>
                  <a:lnTo>
                    <a:pt x="68257" y="3799"/>
                  </a:lnTo>
                  <a:lnTo>
                    <a:pt x="68470" y="3861"/>
                  </a:lnTo>
                  <a:lnTo>
                    <a:pt x="68470" y="3983"/>
                  </a:lnTo>
                  <a:lnTo>
                    <a:pt x="68541" y="3983"/>
                  </a:lnTo>
                  <a:lnTo>
                    <a:pt x="68611" y="4106"/>
                  </a:lnTo>
                  <a:lnTo>
                    <a:pt x="68824" y="4228"/>
                  </a:lnTo>
                  <a:lnTo>
                    <a:pt x="69037" y="4473"/>
                  </a:lnTo>
                  <a:lnTo>
                    <a:pt x="69249" y="4596"/>
                  </a:lnTo>
                  <a:lnTo>
                    <a:pt x="69604" y="5148"/>
                  </a:lnTo>
                  <a:lnTo>
                    <a:pt x="69675" y="5393"/>
                  </a:lnTo>
                  <a:lnTo>
                    <a:pt x="69816" y="5577"/>
                  </a:lnTo>
                  <a:lnTo>
                    <a:pt x="69958" y="5577"/>
                  </a:lnTo>
                  <a:lnTo>
                    <a:pt x="70383" y="5393"/>
                  </a:lnTo>
                  <a:lnTo>
                    <a:pt x="70596" y="5209"/>
                  </a:lnTo>
                  <a:lnTo>
                    <a:pt x="70880" y="5025"/>
                  </a:lnTo>
                  <a:lnTo>
                    <a:pt x="71021" y="4964"/>
                  </a:lnTo>
                  <a:lnTo>
                    <a:pt x="71234" y="4964"/>
                  </a:lnTo>
                  <a:lnTo>
                    <a:pt x="71659" y="5148"/>
                  </a:lnTo>
                  <a:lnTo>
                    <a:pt x="71943" y="5270"/>
                  </a:lnTo>
                  <a:lnTo>
                    <a:pt x="72155" y="5638"/>
                  </a:lnTo>
                  <a:lnTo>
                    <a:pt x="72155" y="6496"/>
                  </a:lnTo>
                  <a:lnTo>
                    <a:pt x="72014" y="6741"/>
                  </a:lnTo>
                  <a:lnTo>
                    <a:pt x="72014" y="6802"/>
                  </a:lnTo>
                  <a:lnTo>
                    <a:pt x="72297" y="6802"/>
                  </a:lnTo>
                  <a:lnTo>
                    <a:pt x="72510" y="6741"/>
                  </a:lnTo>
                  <a:lnTo>
                    <a:pt x="72864" y="6373"/>
                  </a:lnTo>
                  <a:lnTo>
                    <a:pt x="73077" y="6067"/>
                  </a:lnTo>
                  <a:lnTo>
                    <a:pt x="73290" y="5883"/>
                  </a:lnTo>
                  <a:lnTo>
                    <a:pt x="73502" y="5822"/>
                  </a:lnTo>
                  <a:lnTo>
                    <a:pt x="73644" y="5822"/>
                  </a:lnTo>
                  <a:lnTo>
                    <a:pt x="73998" y="5699"/>
                  </a:lnTo>
                  <a:lnTo>
                    <a:pt x="74140" y="5638"/>
                  </a:lnTo>
                  <a:lnTo>
                    <a:pt x="74282" y="5577"/>
                  </a:lnTo>
                  <a:lnTo>
                    <a:pt x="74353" y="5393"/>
                  </a:lnTo>
                  <a:lnTo>
                    <a:pt x="74353" y="5148"/>
                  </a:lnTo>
                  <a:lnTo>
                    <a:pt x="74424" y="4902"/>
                  </a:lnTo>
                  <a:lnTo>
                    <a:pt x="74424" y="4535"/>
                  </a:lnTo>
                  <a:lnTo>
                    <a:pt x="74282" y="4535"/>
                  </a:lnTo>
                  <a:lnTo>
                    <a:pt x="73857" y="4473"/>
                  </a:lnTo>
                  <a:lnTo>
                    <a:pt x="73219" y="4351"/>
                  </a:lnTo>
                  <a:lnTo>
                    <a:pt x="71730" y="4351"/>
                  </a:lnTo>
                  <a:lnTo>
                    <a:pt x="71163" y="4228"/>
                  </a:lnTo>
                  <a:lnTo>
                    <a:pt x="70454" y="3799"/>
                  </a:lnTo>
                  <a:lnTo>
                    <a:pt x="70100" y="3370"/>
                  </a:lnTo>
                  <a:lnTo>
                    <a:pt x="69958" y="3003"/>
                  </a:lnTo>
                  <a:lnTo>
                    <a:pt x="69958" y="2635"/>
                  </a:lnTo>
                  <a:lnTo>
                    <a:pt x="69816" y="2267"/>
                  </a:lnTo>
                  <a:lnTo>
                    <a:pt x="69816" y="1961"/>
                  </a:lnTo>
                  <a:lnTo>
                    <a:pt x="70100" y="1716"/>
                  </a:lnTo>
                  <a:lnTo>
                    <a:pt x="70667" y="1409"/>
                  </a:lnTo>
                  <a:lnTo>
                    <a:pt x="72014" y="919"/>
                  </a:lnTo>
                  <a:lnTo>
                    <a:pt x="72581" y="735"/>
                  </a:lnTo>
                  <a:lnTo>
                    <a:pt x="73077" y="735"/>
                  </a:lnTo>
                  <a:lnTo>
                    <a:pt x="73502" y="919"/>
                  </a:lnTo>
                  <a:lnTo>
                    <a:pt x="73786" y="1348"/>
                  </a:lnTo>
                  <a:lnTo>
                    <a:pt x="73786" y="1961"/>
                  </a:lnTo>
                  <a:lnTo>
                    <a:pt x="73644" y="2328"/>
                  </a:lnTo>
                  <a:lnTo>
                    <a:pt x="73573" y="2635"/>
                  </a:lnTo>
                  <a:lnTo>
                    <a:pt x="73573" y="2880"/>
                  </a:lnTo>
                  <a:lnTo>
                    <a:pt x="73857" y="2880"/>
                  </a:lnTo>
                  <a:lnTo>
                    <a:pt x="74069" y="2757"/>
                  </a:lnTo>
                  <a:lnTo>
                    <a:pt x="74424" y="2696"/>
                  </a:lnTo>
                  <a:lnTo>
                    <a:pt x="74707" y="2635"/>
                  </a:lnTo>
                  <a:lnTo>
                    <a:pt x="74920" y="2451"/>
                  </a:lnTo>
                  <a:lnTo>
                    <a:pt x="75062" y="2267"/>
                  </a:lnTo>
                  <a:lnTo>
                    <a:pt x="74920" y="2083"/>
                  </a:lnTo>
                  <a:lnTo>
                    <a:pt x="74920" y="1961"/>
                  </a:lnTo>
                  <a:lnTo>
                    <a:pt x="74849" y="1777"/>
                  </a:lnTo>
                  <a:lnTo>
                    <a:pt x="74849" y="1532"/>
                  </a:lnTo>
                  <a:lnTo>
                    <a:pt x="74920" y="1409"/>
                  </a:lnTo>
                  <a:lnTo>
                    <a:pt x="75487" y="1348"/>
                  </a:lnTo>
                  <a:lnTo>
                    <a:pt x="76904" y="1164"/>
                  </a:lnTo>
                  <a:lnTo>
                    <a:pt x="77826" y="1164"/>
                  </a:lnTo>
                  <a:lnTo>
                    <a:pt x="78606" y="1103"/>
                  </a:lnTo>
                  <a:lnTo>
                    <a:pt x="80378" y="919"/>
                  </a:lnTo>
                  <a:lnTo>
                    <a:pt x="80945" y="919"/>
                  </a:lnTo>
                  <a:lnTo>
                    <a:pt x="81653" y="1103"/>
                  </a:lnTo>
                  <a:lnTo>
                    <a:pt x="82362" y="1409"/>
                  </a:lnTo>
                  <a:lnTo>
                    <a:pt x="83142" y="1838"/>
                  </a:lnTo>
                  <a:lnTo>
                    <a:pt x="83851" y="2206"/>
                  </a:lnTo>
                  <a:lnTo>
                    <a:pt x="84701" y="2512"/>
                  </a:lnTo>
                  <a:lnTo>
                    <a:pt x="85623" y="2757"/>
                  </a:lnTo>
                  <a:lnTo>
                    <a:pt x="86190" y="3003"/>
                  </a:lnTo>
                  <a:lnTo>
                    <a:pt x="86686" y="3186"/>
                  </a:lnTo>
                  <a:lnTo>
                    <a:pt x="87324" y="3370"/>
                  </a:lnTo>
                  <a:lnTo>
                    <a:pt x="88174" y="3554"/>
                  </a:lnTo>
                  <a:lnTo>
                    <a:pt x="89096" y="3615"/>
                  </a:lnTo>
                  <a:lnTo>
                    <a:pt x="89734" y="3799"/>
                  </a:lnTo>
                  <a:lnTo>
                    <a:pt x="90159" y="3799"/>
                  </a:lnTo>
                  <a:lnTo>
                    <a:pt x="90372" y="4044"/>
                  </a:lnTo>
                  <a:lnTo>
                    <a:pt x="90443" y="4473"/>
                  </a:lnTo>
                  <a:lnTo>
                    <a:pt x="90513" y="5025"/>
                  </a:lnTo>
                  <a:lnTo>
                    <a:pt x="90726" y="5638"/>
                  </a:lnTo>
                  <a:lnTo>
                    <a:pt x="90797" y="5883"/>
                  </a:lnTo>
                  <a:lnTo>
                    <a:pt x="91222" y="6067"/>
                  </a:lnTo>
                  <a:lnTo>
                    <a:pt x="91435" y="6067"/>
                  </a:lnTo>
                  <a:lnTo>
                    <a:pt x="91718" y="5944"/>
                  </a:lnTo>
                  <a:lnTo>
                    <a:pt x="91860" y="5944"/>
                  </a:lnTo>
                  <a:lnTo>
                    <a:pt x="92073" y="5883"/>
                  </a:lnTo>
                  <a:lnTo>
                    <a:pt x="92215" y="5883"/>
                  </a:lnTo>
                  <a:lnTo>
                    <a:pt x="92498" y="5944"/>
                  </a:lnTo>
                  <a:lnTo>
                    <a:pt x="93419" y="6496"/>
                  </a:lnTo>
                  <a:lnTo>
                    <a:pt x="93845" y="6802"/>
                  </a:lnTo>
                  <a:lnTo>
                    <a:pt x="94199" y="6986"/>
                  </a:lnTo>
                  <a:lnTo>
                    <a:pt x="94908" y="7231"/>
                  </a:lnTo>
                  <a:lnTo>
                    <a:pt x="95688" y="7293"/>
                  </a:lnTo>
                  <a:lnTo>
                    <a:pt x="96255" y="7477"/>
                  </a:lnTo>
                  <a:lnTo>
                    <a:pt x="96467" y="7477"/>
                  </a:lnTo>
                  <a:lnTo>
                    <a:pt x="96467" y="7538"/>
                  </a:lnTo>
                  <a:lnTo>
                    <a:pt x="96326" y="7660"/>
                  </a:lnTo>
                  <a:lnTo>
                    <a:pt x="96255" y="7844"/>
                  </a:lnTo>
                  <a:lnTo>
                    <a:pt x="96042" y="7967"/>
                  </a:lnTo>
                  <a:lnTo>
                    <a:pt x="95971" y="8151"/>
                  </a:lnTo>
                  <a:lnTo>
                    <a:pt x="95475" y="8580"/>
                  </a:lnTo>
                  <a:lnTo>
                    <a:pt x="95191" y="8764"/>
                  </a:lnTo>
                  <a:lnTo>
                    <a:pt x="94766" y="8886"/>
                  </a:lnTo>
                  <a:lnTo>
                    <a:pt x="94483" y="9131"/>
                  </a:lnTo>
                  <a:lnTo>
                    <a:pt x="94057" y="9254"/>
                  </a:lnTo>
                  <a:lnTo>
                    <a:pt x="93419" y="9009"/>
                  </a:lnTo>
                  <a:lnTo>
                    <a:pt x="92852" y="8641"/>
                  </a:lnTo>
                  <a:lnTo>
                    <a:pt x="92356" y="8396"/>
                  </a:lnTo>
                  <a:lnTo>
                    <a:pt x="91789" y="8212"/>
                  </a:lnTo>
                  <a:lnTo>
                    <a:pt x="91293" y="8151"/>
                  </a:lnTo>
                  <a:lnTo>
                    <a:pt x="90939" y="8212"/>
                  </a:lnTo>
                  <a:lnTo>
                    <a:pt x="90797" y="8335"/>
                  </a:lnTo>
                  <a:lnTo>
                    <a:pt x="90797" y="8396"/>
                  </a:lnTo>
                  <a:lnTo>
                    <a:pt x="90939" y="8580"/>
                  </a:lnTo>
                  <a:lnTo>
                    <a:pt x="90939" y="8764"/>
                  </a:lnTo>
                  <a:lnTo>
                    <a:pt x="91010" y="8886"/>
                  </a:lnTo>
                  <a:lnTo>
                    <a:pt x="91435" y="9131"/>
                  </a:lnTo>
                  <a:lnTo>
                    <a:pt x="92073" y="9499"/>
                  </a:lnTo>
                  <a:lnTo>
                    <a:pt x="92782" y="9928"/>
                  </a:lnTo>
                  <a:lnTo>
                    <a:pt x="93136" y="10418"/>
                  </a:lnTo>
                  <a:lnTo>
                    <a:pt x="93349" y="10909"/>
                  </a:lnTo>
                  <a:lnTo>
                    <a:pt x="93349" y="11705"/>
                  </a:lnTo>
                  <a:lnTo>
                    <a:pt x="93278" y="11705"/>
                  </a:lnTo>
                  <a:lnTo>
                    <a:pt x="92640" y="11399"/>
                  </a:lnTo>
                  <a:lnTo>
                    <a:pt x="92498" y="11276"/>
                  </a:lnTo>
                  <a:lnTo>
                    <a:pt x="92285" y="11154"/>
                  </a:lnTo>
                  <a:lnTo>
                    <a:pt x="92002" y="11092"/>
                  </a:lnTo>
                  <a:lnTo>
                    <a:pt x="91506" y="11092"/>
                  </a:lnTo>
                  <a:lnTo>
                    <a:pt x="91222" y="11338"/>
                  </a:lnTo>
                  <a:lnTo>
                    <a:pt x="91222" y="11399"/>
                  </a:lnTo>
                  <a:lnTo>
                    <a:pt x="91151" y="11583"/>
                  </a:lnTo>
                  <a:lnTo>
                    <a:pt x="91151" y="11705"/>
                  </a:lnTo>
                  <a:lnTo>
                    <a:pt x="90797" y="11705"/>
                  </a:lnTo>
                  <a:lnTo>
                    <a:pt x="90513" y="11583"/>
                  </a:lnTo>
                  <a:lnTo>
                    <a:pt x="89379" y="11583"/>
                  </a:lnTo>
                  <a:lnTo>
                    <a:pt x="89379" y="11521"/>
                  </a:lnTo>
                  <a:lnTo>
                    <a:pt x="89167" y="11338"/>
                  </a:lnTo>
                  <a:lnTo>
                    <a:pt x="89096" y="11154"/>
                  </a:lnTo>
                  <a:lnTo>
                    <a:pt x="88812" y="11031"/>
                  </a:lnTo>
                  <a:lnTo>
                    <a:pt x="88600" y="10847"/>
                  </a:lnTo>
                  <a:lnTo>
                    <a:pt x="88174" y="10847"/>
                  </a:lnTo>
                  <a:lnTo>
                    <a:pt x="88033" y="11031"/>
                  </a:lnTo>
                  <a:lnTo>
                    <a:pt x="88033" y="11092"/>
                  </a:lnTo>
                  <a:lnTo>
                    <a:pt x="87891" y="11154"/>
                  </a:lnTo>
                  <a:lnTo>
                    <a:pt x="87820" y="11154"/>
                  </a:lnTo>
                  <a:lnTo>
                    <a:pt x="87536" y="10909"/>
                  </a:lnTo>
                  <a:lnTo>
                    <a:pt x="87253" y="10725"/>
                  </a:lnTo>
                  <a:lnTo>
                    <a:pt x="87040" y="10602"/>
                  </a:lnTo>
                  <a:lnTo>
                    <a:pt x="86828" y="10480"/>
                  </a:lnTo>
                  <a:lnTo>
                    <a:pt x="86402" y="10480"/>
                  </a:lnTo>
                  <a:lnTo>
                    <a:pt x="86261" y="10418"/>
                  </a:lnTo>
                  <a:lnTo>
                    <a:pt x="85977" y="10234"/>
                  </a:lnTo>
                  <a:lnTo>
                    <a:pt x="85623" y="9928"/>
                  </a:lnTo>
                  <a:lnTo>
                    <a:pt x="85268" y="9805"/>
                  </a:lnTo>
                  <a:lnTo>
                    <a:pt x="84559" y="9805"/>
                  </a:lnTo>
                  <a:lnTo>
                    <a:pt x="83780" y="9744"/>
                  </a:lnTo>
                  <a:lnTo>
                    <a:pt x="82858" y="9683"/>
                  </a:lnTo>
                  <a:lnTo>
                    <a:pt x="82362" y="9744"/>
                  </a:lnTo>
                  <a:lnTo>
                    <a:pt x="82008" y="9805"/>
                  </a:lnTo>
                  <a:lnTo>
                    <a:pt x="81157" y="10112"/>
                  </a:lnTo>
                  <a:lnTo>
                    <a:pt x="80874" y="9989"/>
                  </a:lnTo>
                  <a:lnTo>
                    <a:pt x="80732" y="9560"/>
                  </a:lnTo>
                  <a:lnTo>
                    <a:pt x="80732" y="9009"/>
                  </a:lnTo>
                  <a:lnTo>
                    <a:pt x="80874" y="8580"/>
                  </a:lnTo>
                  <a:lnTo>
                    <a:pt x="81157" y="8335"/>
                  </a:lnTo>
                  <a:lnTo>
                    <a:pt x="81724" y="8212"/>
                  </a:lnTo>
                  <a:lnTo>
                    <a:pt x="82575" y="8335"/>
                  </a:lnTo>
                  <a:lnTo>
                    <a:pt x="83000" y="8396"/>
                  </a:lnTo>
                  <a:lnTo>
                    <a:pt x="83425" y="8396"/>
                  </a:lnTo>
                  <a:lnTo>
                    <a:pt x="83780" y="8151"/>
                  </a:lnTo>
                  <a:lnTo>
                    <a:pt x="83851" y="7967"/>
                  </a:lnTo>
                  <a:lnTo>
                    <a:pt x="84134" y="7538"/>
                  </a:lnTo>
                  <a:lnTo>
                    <a:pt x="84630" y="7231"/>
                  </a:lnTo>
                  <a:lnTo>
                    <a:pt x="85410" y="6864"/>
                  </a:lnTo>
                  <a:lnTo>
                    <a:pt x="85694" y="6802"/>
                  </a:lnTo>
                  <a:lnTo>
                    <a:pt x="85764" y="6618"/>
                  </a:lnTo>
                  <a:lnTo>
                    <a:pt x="85906" y="6557"/>
                  </a:lnTo>
                  <a:lnTo>
                    <a:pt x="85694" y="6373"/>
                  </a:lnTo>
                  <a:lnTo>
                    <a:pt x="85268" y="6251"/>
                  </a:lnTo>
                  <a:lnTo>
                    <a:pt x="85126" y="6251"/>
                  </a:lnTo>
                  <a:lnTo>
                    <a:pt x="84985" y="6128"/>
                  </a:lnTo>
                  <a:lnTo>
                    <a:pt x="84843" y="6067"/>
                  </a:lnTo>
                  <a:lnTo>
                    <a:pt x="84701" y="5944"/>
                  </a:lnTo>
                  <a:lnTo>
                    <a:pt x="84205" y="5944"/>
                  </a:lnTo>
                  <a:lnTo>
                    <a:pt x="84134" y="6128"/>
                  </a:lnTo>
                  <a:lnTo>
                    <a:pt x="83922" y="6373"/>
                  </a:lnTo>
                  <a:lnTo>
                    <a:pt x="83851" y="6618"/>
                  </a:lnTo>
                  <a:lnTo>
                    <a:pt x="83425" y="6986"/>
                  </a:lnTo>
                  <a:lnTo>
                    <a:pt x="83354" y="7170"/>
                  </a:lnTo>
                  <a:lnTo>
                    <a:pt x="81937" y="7170"/>
                  </a:lnTo>
                  <a:lnTo>
                    <a:pt x="81653" y="7048"/>
                  </a:lnTo>
                  <a:lnTo>
                    <a:pt x="81512" y="7048"/>
                  </a:lnTo>
                  <a:lnTo>
                    <a:pt x="81441" y="6986"/>
                  </a:lnTo>
                  <a:lnTo>
                    <a:pt x="81795" y="6618"/>
                  </a:lnTo>
                  <a:lnTo>
                    <a:pt x="82008" y="6557"/>
                  </a:lnTo>
                  <a:lnTo>
                    <a:pt x="82291" y="6312"/>
                  </a:lnTo>
                  <a:lnTo>
                    <a:pt x="82504" y="5883"/>
                  </a:lnTo>
                  <a:lnTo>
                    <a:pt x="82575" y="5454"/>
                  </a:lnTo>
                  <a:lnTo>
                    <a:pt x="82504" y="5209"/>
                  </a:lnTo>
                  <a:lnTo>
                    <a:pt x="82291" y="5025"/>
                  </a:lnTo>
                  <a:lnTo>
                    <a:pt x="82079" y="4964"/>
                  </a:lnTo>
                  <a:lnTo>
                    <a:pt x="80945" y="4964"/>
                  </a:lnTo>
                  <a:lnTo>
                    <a:pt x="80874" y="4902"/>
                  </a:lnTo>
                  <a:lnTo>
                    <a:pt x="80874" y="4535"/>
                  </a:lnTo>
                  <a:lnTo>
                    <a:pt x="80732" y="4473"/>
                  </a:lnTo>
                  <a:lnTo>
                    <a:pt x="80661" y="4290"/>
                  </a:lnTo>
                  <a:lnTo>
                    <a:pt x="80448" y="4106"/>
                  </a:lnTo>
                  <a:lnTo>
                    <a:pt x="80378" y="4106"/>
                  </a:lnTo>
                  <a:lnTo>
                    <a:pt x="80236" y="4228"/>
                  </a:lnTo>
                  <a:lnTo>
                    <a:pt x="80236" y="4719"/>
                  </a:lnTo>
                  <a:lnTo>
                    <a:pt x="80094" y="4902"/>
                  </a:lnTo>
                  <a:lnTo>
                    <a:pt x="78109" y="4902"/>
                  </a:lnTo>
                  <a:lnTo>
                    <a:pt x="77968" y="4964"/>
                  </a:lnTo>
                  <a:lnTo>
                    <a:pt x="77613" y="5148"/>
                  </a:lnTo>
                  <a:lnTo>
                    <a:pt x="77471" y="5209"/>
                  </a:lnTo>
                  <a:lnTo>
                    <a:pt x="77330" y="5393"/>
                  </a:lnTo>
                  <a:lnTo>
                    <a:pt x="77259" y="5454"/>
                  </a:lnTo>
                  <a:lnTo>
                    <a:pt x="77330" y="5638"/>
                  </a:lnTo>
                  <a:lnTo>
                    <a:pt x="77471" y="5699"/>
                  </a:lnTo>
                  <a:lnTo>
                    <a:pt x="78038" y="5944"/>
                  </a:lnTo>
                  <a:lnTo>
                    <a:pt x="78393" y="6312"/>
                  </a:lnTo>
                  <a:lnTo>
                    <a:pt x="78535" y="6557"/>
                  </a:lnTo>
                  <a:lnTo>
                    <a:pt x="78535" y="6864"/>
                  </a:lnTo>
                  <a:lnTo>
                    <a:pt x="78393" y="7048"/>
                  </a:lnTo>
                  <a:lnTo>
                    <a:pt x="78251" y="7231"/>
                  </a:lnTo>
                  <a:lnTo>
                    <a:pt x="78038" y="7293"/>
                  </a:lnTo>
                  <a:lnTo>
                    <a:pt x="77826" y="7293"/>
                  </a:lnTo>
                  <a:lnTo>
                    <a:pt x="77471" y="7477"/>
                  </a:lnTo>
                  <a:lnTo>
                    <a:pt x="77330" y="7477"/>
                  </a:lnTo>
                  <a:lnTo>
                    <a:pt x="77188" y="7538"/>
                  </a:lnTo>
                  <a:lnTo>
                    <a:pt x="76975" y="7538"/>
                  </a:lnTo>
                  <a:lnTo>
                    <a:pt x="76408" y="7844"/>
                  </a:lnTo>
                  <a:lnTo>
                    <a:pt x="76266" y="7906"/>
                  </a:lnTo>
                  <a:lnTo>
                    <a:pt x="75983" y="7906"/>
                  </a:lnTo>
                  <a:lnTo>
                    <a:pt x="75629" y="7722"/>
                  </a:lnTo>
                  <a:lnTo>
                    <a:pt x="75062" y="7660"/>
                  </a:lnTo>
                  <a:lnTo>
                    <a:pt x="74069" y="7660"/>
                  </a:lnTo>
                  <a:lnTo>
                    <a:pt x="73644" y="7844"/>
                  </a:lnTo>
                  <a:lnTo>
                    <a:pt x="73573" y="7906"/>
                  </a:lnTo>
                  <a:lnTo>
                    <a:pt x="73644" y="8089"/>
                  </a:lnTo>
                  <a:lnTo>
                    <a:pt x="73857" y="8212"/>
                  </a:lnTo>
                  <a:lnTo>
                    <a:pt x="74565" y="8212"/>
                  </a:lnTo>
                  <a:lnTo>
                    <a:pt x="74565" y="8335"/>
                  </a:lnTo>
                  <a:lnTo>
                    <a:pt x="74636" y="8335"/>
                  </a:lnTo>
                  <a:lnTo>
                    <a:pt x="74707" y="8396"/>
                  </a:lnTo>
                  <a:lnTo>
                    <a:pt x="74920" y="8396"/>
                  </a:lnTo>
                  <a:lnTo>
                    <a:pt x="75062" y="8457"/>
                  </a:lnTo>
                  <a:lnTo>
                    <a:pt x="75629" y="8335"/>
                  </a:lnTo>
                  <a:lnTo>
                    <a:pt x="75699" y="8212"/>
                  </a:lnTo>
                  <a:lnTo>
                    <a:pt x="75983" y="8212"/>
                  </a:lnTo>
                  <a:lnTo>
                    <a:pt x="77046" y="9131"/>
                  </a:lnTo>
                  <a:lnTo>
                    <a:pt x="77826" y="9438"/>
                  </a:lnTo>
                  <a:lnTo>
                    <a:pt x="78747" y="9744"/>
                  </a:lnTo>
                  <a:lnTo>
                    <a:pt x="79031" y="9928"/>
                  </a:lnTo>
                  <a:lnTo>
                    <a:pt x="79102" y="10173"/>
                  </a:lnTo>
                  <a:lnTo>
                    <a:pt x="79102" y="10357"/>
                  </a:lnTo>
                  <a:lnTo>
                    <a:pt x="79031" y="10480"/>
                  </a:lnTo>
                  <a:lnTo>
                    <a:pt x="78818" y="10602"/>
                  </a:lnTo>
                  <a:lnTo>
                    <a:pt x="78606" y="10725"/>
                  </a:lnTo>
                  <a:lnTo>
                    <a:pt x="78251" y="10909"/>
                  </a:lnTo>
                  <a:lnTo>
                    <a:pt x="77755" y="10909"/>
                  </a:lnTo>
                  <a:lnTo>
                    <a:pt x="77613" y="10725"/>
                  </a:lnTo>
                  <a:lnTo>
                    <a:pt x="77471" y="10663"/>
                  </a:lnTo>
                  <a:lnTo>
                    <a:pt x="77330" y="10480"/>
                  </a:lnTo>
                  <a:lnTo>
                    <a:pt x="77188" y="9989"/>
                  </a:lnTo>
                  <a:lnTo>
                    <a:pt x="76904" y="9805"/>
                  </a:lnTo>
                  <a:lnTo>
                    <a:pt x="76479" y="9805"/>
                  </a:lnTo>
                  <a:lnTo>
                    <a:pt x="75699" y="9989"/>
                  </a:lnTo>
                  <a:lnTo>
                    <a:pt x="75629" y="10112"/>
                  </a:lnTo>
                  <a:lnTo>
                    <a:pt x="75487" y="10112"/>
                  </a:lnTo>
                  <a:lnTo>
                    <a:pt x="75416" y="10173"/>
                  </a:lnTo>
                  <a:lnTo>
                    <a:pt x="75203" y="10234"/>
                  </a:lnTo>
                  <a:lnTo>
                    <a:pt x="74920" y="10418"/>
                  </a:lnTo>
                  <a:lnTo>
                    <a:pt x="74353" y="10602"/>
                  </a:lnTo>
                  <a:lnTo>
                    <a:pt x="73786" y="10602"/>
                  </a:lnTo>
                  <a:lnTo>
                    <a:pt x="73573" y="10480"/>
                  </a:lnTo>
                  <a:lnTo>
                    <a:pt x="73502" y="10418"/>
                  </a:lnTo>
                  <a:lnTo>
                    <a:pt x="73502" y="10357"/>
                  </a:lnTo>
                  <a:lnTo>
                    <a:pt x="73857" y="9989"/>
                  </a:lnTo>
                  <a:lnTo>
                    <a:pt x="74069" y="9683"/>
                  </a:lnTo>
                  <a:lnTo>
                    <a:pt x="73290" y="9009"/>
                  </a:lnTo>
                  <a:lnTo>
                    <a:pt x="73077" y="8580"/>
                  </a:lnTo>
                  <a:lnTo>
                    <a:pt x="73077" y="8396"/>
                  </a:lnTo>
                  <a:lnTo>
                    <a:pt x="73006" y="8580"/>
                  </a:lnTo>
                  <a:lnTo>
                    <a:pt x="72793" y="9009"/>
                  </a:lnTo>
                  <a:lnTo>
                    <a:pt x="72581" y="9989"/>
                  </a:lnTo>
                  <a:lnTo>
                    <a:pt x="72581" y="10357"/>
                  </a:lnTo>
                  <a:lnTo>
                    <a:pt x="72510" y="10418"/>
                  </a:lnTo>
                  <a:lnTo>
                    <a:pt x="72226" y="10234"/>
                  </a:lnTo>
                  <a:lnTo>
                    <a:pt x="71659" y="9989"/>
                  </a:lnTo>
                  <a:lnTo>
                    <a:pt x="70880" y="9989"/>
                  </a:lnTo>
                  <a:lnTo>
                    <a:pt x="70171" y="10173"/>
                  </a:lnTo>
                  <a:lnTo>
                    <a:pt x="69816" y="10357"/>
                  </a:lnTo>
                  <a:lnTo>
                    <a:pt x="68895" y="11092"/>
                  </a:lnTo>
                  <a:lnTo>
                    <a:pt x="68044" y="11705"/>
                  </a:lnTo>
                  <a:lnTo>
                    <a:pt x="67406" y="12073"/>
                  </a:lnTo>
                  <a:lnTo>
                    <a:pt x="66981" y="12441"/>
                  </a:lnTo>
                  <a:lnTo>
                    <a:pt x="66910" y="12625"/>
                  </a:lnTo>
                  <a:lnTo>
                    <a:pt x="66910" y="13115"/>
                  </a:lnTo>
                  <a:lnTo>
                    <a:pt x="66981" y="13544"/>
                  </a:lnTo>
                  <a:lnTo>
                    <a:pt x="66981" y="14647"/>
                  </a:lnTo>
                  <a:lnTo>
                    <a:pt x="67052" y="14770"/>
                  </a:lnTo>
                  <a:lnTo>
                    <a:pt x="67406" y="14954"/>
                  </a:lnTo>
                  <a:lnTo>
                    <a:pt x="67761" y="15137"/>
                  </a:lnTo>
                  <a:lnTo>
                    <a:pt x="67832" y="15260"/>
                  </a:lnTo>
                  <a:lnTo>
                    <a:pt x="67832" y="15566"/>
                  </a:lnTo>
                  <a:lnTo>
                    <a:pt x="68115" y="16057"/>
                  </a:lnTo>
                  <a:lnTo>
                    <a:pt x="68257" y="16118"/>
                  </a:lnTo>
                  <a:lnTo>
                    <a:pt x="68470" y="16118"/>
                  </a:lnTo>
                  <a:lnTo>
                    <a:pt x="69249" y="15934"/>
                  </a:lnTo>
                  <a:lnTo>
                    <a:pt x="69675" y="15934"/>
                  </a:lnTo>
                  <a:lnTo>
                    <a:pt x="70383" y="16241"/>
                  </a:lnTo>
                  <a:lnTo>
                    <a:pt x="71376" y="16731"/>
                  </a:lnTo>
                  <a:lnTo>
                    <a:pt x="72226" y="16976"/>
                  </a:lnTo>
                  <a:lnTo>
                    <a:pt x="74353" y="17282"/>
                  </a:lnTo>
                  <a:lnTo>
                    <a:pt x="75203" y="17282"/>
                  </a:lnTo>
                  <a:lnTo>
                    <a:pt x="75912" y="17160"/>
                  </a:lnTo>
                  <a:lnTo>
                    <a:pt x="76196" y="17160"/>
                  </a:lnTo>
                  <a:lnTo>
                    <a:pt x="76550" y="17221"/>
                  </a:lnTo>
                  <a:lnTo>
                    <a:pt x="76904" y="17405"/>
                  </a:lnTo>
                  <a:lnTo>
                    <a:pt x="77046" y="17711"/>
                  </a:lnTo>
                  <a:lnTo>
                    <a:pt x="77259" y="18202"/>
                  </a:lnTo>
                  <a:lnTo>
                    <a:pt x="77471" y="18876"/>
                  </a:lnTo>
                  <a:lnTo>
                    <a:pt x="77613" y="19182"/>
                  </a:lnTo>
                  <a:lnTo>
                    <a:pt x="77613" y="19795"/>
                  </a:lnTo>
                  <a:lnTo>
                    <a:pt x="77755" y="19795"/>
                  </a:lnTo>
                  <a:lnTo>
                    <a:pt x="77968" y="19673"/>
                  </a:lnTo>
                  <a:lnTo>
                    <a:pt x="78109" y="19305"/>
                  </a:lnTo>
                  <a:lnTo>
                    <a:pt x="78251" y="19244"/>
                  </a:lnTo>
                  <a:lnTo>
                    <a:pt x="78322" y="19060"/>
                  </a:lnTo>
                  <a:lnTo>
                    <a:pt x="78393" y="18998"/>
                  </a:lnTo>
                  <a:lnTo>
                    <a:pt x="78535" y="19182"/>
                  </a:lnTo>
                  <a:lnTo>
                    <a:pt x="78606" y="19550"/>
                  </a:lnTo>
                  <a:lnTo>
                    <a:pt x="78606" y="20102"/>
                  </a:lnTo>
                  <a:lnTo>
                    <a:pt x="78535" y="20347"/>
                  </a:lnTo>
                  <a:lnTo>
                    <a:pt x="78393" y="20408"/>
                  </a:lnTo>
                  <a:lnTo>
                    <a:pt x="78393" y="20776"/>
                  </a:lnTo>
                  <a:lnTo>
                    <a:pt x="78535" y="20898"/>
                  </a:lnTo>
                  <a:lnTo>
                    <a:pt x="78747" y="21021"/>
                  </a:lnTo>
                  <a:lnTo>
                    <a:pt x="78818" y="21082"/>
                  </a:lnTo>
                  <a:lnTo>
                    <a:pt x="79669" y="21082"/>
                  </a:lnTo>
                  <a:lnTo>
                    <a:pt x="79881" y="21144"/>
                  </a:lnTo>
                  <a:lnTo>
                    <a:pt x="80165" y="21082"/>
                  </a:lnTo>
                  <a:lnTo>
                    <a:pt x="80378" y="20898"/>
                  </a:lnTo>
                  <a:lnTo>
                    <a:pt x="80519" y="20469"/>
                  </a:lnTo>
                  <a:lnTo>
                    <a:pt x="80448" y="19918"/>
                  </a:lnTo>
                  <a:lnTo>
                    <a:pt x="80236" y="19427"/>
                  </a:lnTo>
                  <a:lnTo>
                    <a:pt x="80165" y="18876"/>
                  </a:lnTo>
                  <a:lnTo>
                    <a:pt x="80165" y="18631"/>
                  </a:lnTo>
                  <a:lnTo>
                    <a:pt x="80094" y="18508"/>
                  </a:lnTo>
                  <a:lnTo>
                    <a:pt x="79881" y="18324"/>
                  </a:lnTo>
                  <a:lnTo>
                    <a:pt x="79810" y="18140"/>
                  </a:lnTo>
                  <a:lnTo>
                    <a:pt x="79598" y="17957"/>
                  </a:lnTo>
                  <a:lnTo>
                    <a:pt x="79456" y="17711"/>
                  </a:lnTo>
                  <a:lnTo>
                    <a:pt x="79385" y="17528"/>
                  </a:lnTo>
                  <a:lnTo>
                    <a:pt x="79456" y="17405"/>
                  </a:lnTo>
                  <a:lnTo>
                    <a:pt x="79598" y="17282"/>
                  </a:lnTo>
                  <a:lnTo>
                    <a:pt x="79881" y="17282"/>
                  </a:lnTo>
                  <a:lnTo>
                    <a:pt x="80236" y="17466"/>
                  </a:lnTo>
                  <a:lnTo>
                    <a:pt x="80448" y="17834"/>
                  </a:lnTo>
                  <a:lnTo>
                    <a:pt x="80661" y="17895"/>
                  </a:lnTo>
                  <a:lnTo>
                    <a:pt x="80874" y="17895"/>
                  </a:lnTo>
                  <a:lnTo>
                    <a:pt x="81015" y="17834"/>
                  </a:lnTo>
                  <a:lnTo>
                    <a:pt x="81299" y="17650"/>
                  </a:lnTo>
                  <a:lnTo>
                    <a:pt x="81724" y="17282"/>
                  </a:lnTo>
                  <a:lnTo>
                    <a:pt x="82008" y="17160"/>
                  </a:lnTo>
                  <a:lnTo>
                    <a:pt x="82291" y="16363"/>
                  </a:lnTo>
                  <a:lnTo>
                    <a:pt x="82291" y="16241"/>
                  </a:lnTo>
                  <a:lnTo>
                    <a:pt x="82220" y="16057"/>
                  </a:lnTo>
                  <a:lnTo>
                    <a:pt x="81937" y="15812"/>
                  </a:lnTo>
                  <a:lnTo>
                    <a:pt x="81512" y="15383"/>
                  </a:lnTo>
                  <a:lnTo>
                    <a:pt x="81015" y="14954"/>
                  </a:lnTo>
                  <a:lnTo>
                    <a:pt x="80661" y="14708"/>
                  </a:lnTo>
                  <a:lnTo>
                    <a:pt x="80448" y="14525"/>
                  </a:lnTo>
                  <a:lnTo>
                    <a:pt x="80236" y="14463"/>
                  </a:lnTo>
                  <a:lnTo>
                    <a:pt x="80236" y="14341"/>
                  </a:lnTo>
                  <a:lnTo>
                    <a:pt x="80378" y="14279"/>
                  </a:lnTo>
                  <a:lnTo>
                    <a:pt x="80448" y="14279"/>
                  </a:lnTo>
                  <a:lnTo>
                    <a:pt x="80661" y="14218"/>
                  </a:lnTo>
                  <a:lnTo>
                    <a:pt x="80945" y="14096"/>
                  </a:lnTo>
                  <a:lnTo>
                    <a:pt x="81157" y="14034"/>
                  </a:lnTo>
                  <a:lnTo>
                    <a:pt x="81228" y="13973"/>
                  </a:lnTo>
                  <a:lnTo>
                    <a:pt x="81228" y="13789"/>
                  </a:lnTo>
                  <a:lnTo>
                    <a:pt x="81157" y="13605"/>
                  </a:lnTo>
                  <a:lnTo>
                    <a:pt x="81157" y="12870"/>
                  </a:lnTo>
                  <a:lnTo>
                    <a:pt x="81299" y="12073"/>
                  </a:lnTo>
                  <a:lnTo>
                    <a:pt x="81441" y="11705"/>
                  </a:lnTo>
                  <a:lnTo>
                    <a:pt x="81653" y="11521"/>
                  </a:lnTo>
                  <a:lnTo>
                    <a:pt x="82079" y="11521"/>
                  </a:lnTo>
                  <a:lnTo>
                    <a:pt x="82787" y="11399"/>
                  </a:lnTo>
                  <a:lnTo>
                    <a:pt x="83638" y="11338"/>
                  </a:lnTo>
                  <a:lnTo>
                    <a:pt x="84559" y="11338"/>
                  </a:lnTo>
                  <a:lnTo>
                    <a:pt x="85268" y="11521"/>
                  </a:lnTo>
                  <a:lnTo>
                    <a:pt x="86473" y="12196"/>
                  </a:lnTo>
                  <a:lnTo>
                    <a:pt x="87040" y="12379"/>
                  </a:lnTo>
                  <a:lnTo>
                    <a:pt x="87607" y="12441"/>
                  </a:lnTo>
                  <a:lnTo>
                    <a:pt x="88316" y="12502"/>
                  </a:lnTo>
                  <a:lnTo>
                    <a:pt x="88883" y="12686"/>
                  </a:lnTo>
                  <a:lnTo>
                    <a:pt x="89167" y="12931"/>
                  </a:lnTo>
                  <a:lnTo>
                    <a:pt x="89167" y="13176"/>
                  </a:lnTo>
                  <a:lnTo>
                    <a:pt x="88954" y="13299"/>
                  </a:lnTo>
                  <a:lnTo>
                    <a:pt x="88670" y="13544"/>
                  </a:lnTo>
                  <a:lnTo>
                    <a:pt x="88529" y="13605"/>
                  </a:lnTo>
                  <a:lnTo>
                    <a:pt x="88387" y="13789"/>
                  </a:lnTo>
                  <a:lnTo>
                    <a:pt x="88316" y="13850"/>
                  </a:lnTo>
                  <a:lnTo>
                    <a:pt x="88316" y="14034"/>
                  </a:lnTo>
                  <a:lnTo>
                    <a:pt x="88387" y="14218"/>
                  </a:lnTo>
                  <a:lnTo>
                    <a:pt x="88812" y="14525"/>
                  </a:lnTo>
                  <a:lnTo>
                    <a:pt x="89167" y="14708"/>
                  </a:lnTo>
                  <a:lnTo>
                    <a:pt x="89663" y="14770"/>
                  </a:lnTo>
                  <a:lnTo>
                    <a:pt x="90017" y="14892"/>
                  </a:lnTo>
                  <a:lnTo>
                    <a:pt x="90513" y="14954"/>
                  </a:lnTo>
                  <a:lnTo>
                    <a:pt x="90939" y="14892"/>
                  </a:lnTo>
                  <a:lnTo>
                    <a:pt x="91435" y="14525"/>
                  </a:lnTo>
                  <a:lnTo>
                    <a:pt x="91860" y="13973"/>
                  </a:lnTo>
                  <a:lnTo>
                    <a:pt x="92215" y="13605"/>
                  </a:lnTo>
                  <a:lnTo>
                    <a:pt x="92356" y="13360"/>
                  </a:lnTo>
                  <a:lnTo>
                    <a:pt x="92569" y="13176"/>
                  </a:lnTo>
                  <a:lnTo>
                    <a:pt x="92782" y="13115"/>
                  </a:lnTo>
                  <a:lnTo>
                    <a:pt x="92852" y="12992"/>
                  </a:lnTo>
                  <a:lnTo>
                    <a:pt x="93065" y="12992"/>
                  </a:lnTo>
                  <a:lnTo>
                    <a:pt x="93419" y="13360"/>
                  </a:lnTo>
                  <a:lnTo>
                    <a:pt x="93845" y="13850"/>
                  </a:lnTo>
                  <a:lnTo>
                    <a:pt x="94341" y="14463"/>
                  </a:lnTo>
                  <a:lnTo>
                    <a:pt x="94766" y="14954"/>
                  </a:lnTo>
                  <a:lnTo>
                    <a:pt x="95191" y="15383"/>
                  </a:lnTo>
                  <a:lnTo>
                    <a:pt x="95475" y="15812"/>
                  </a:lnTo>
                  <a:lnTo>
                    <a:pt x="95688" y="16302"/>
                  </a:lnTo>
                  <a:lnTo>
                    <a:pt x="95900" y="16915"/>
                  </a:lnTo>
                  <a:lnTo>
                    <a:pt x="95971" y="17282"/>
                  </a:lnTo>
                  <a:lnTo>
                    <a:pt x="96184" y="17466"/>
                  </a:lnTo>
                  <a:lnTo>
                    <a:pt x="96538" y="17528"/>
                  </a:lnTo>
                  <a:lnTo>
                    <a:pt x="97531" y="17405"/>
                  </a:lnTo>
                  <a:lnTo>
                    <a:pt x="97814" y="17405"/>
                  </a:lnTo>
                  <a:lnTo>
                    <a:pt x="98168" y="17528"/>
                  </a:lnTo>
                  <a:lnTo>
                    <a:pt x="98665" y="17895"/>
                  </a:lnTo>
                  <a:lnTo>
                    <a:pt x="99161" y="18324"/>
                  </a:lnTo>
                  <a:lnTo>
                    <a:pt x="99444" y="18753"/>
                  </a:lnTo>
                  <a:lnTo>
                    <a:pt x="99515" y="18998"/>
                  </a:lnTo>
                  <a:lnTo>
                    <a:pt x="99728" y="19244"/>
                  </a:lnTo>
                  <a:lnTo>
                    <a:pt x="100011" y="19305"/>
                  </a:lnTo>
                  <a:lnTo>
                    <a:pt x="100437" y="19489"/>
                  </a:lnTo>
                  <a:lnTo>
                    <a:pt x="100933" y="19550"/>
                  </a:lnTo>
                  <a:lnTo>
                    <a:pt x="101287" y="19795"/>
                  </a:lnTo>
                  <a:lnTo>
                    <a:pt x="101287" y="20102"/>
                  </a:lnTo>
                  <a:lnTo>
                    <a:pt x="101075" y="20469"/>
                  </a:lnTo>
                  <a:lnTo>
                    <a:pt x="100791" y="20837"/>
                  </a:lnTo>
                  <a:lnTo>
                    <a:pt x="100649" y="21144"/>
                  </a:lnTo>
                  <a:lnTo>
                    <a:pt x="100507" y="21450"/>
                  </a:lnTo>
                  <a:lnTo>
                    <a:pt x="100295" y="21756"/>
                  </a:lnTo>
                  <a:lnTo>
                    <a:pt x="100153" y="22002"/>
                  </a:lnTo>
                  <a:lnTo>
                    <a:pt x="99870" y="22492"/>
                  </a:lnTo>
                  <a:lnTo>
                    <a:pt x="99870" y="22614"/>
                  </a:lnTo>
                  <a:lnTo>
                    <a:pt x="99940" y="22492"/>
                  </a:lnTo>
                  <a:lnTo>
                    <a:pt x="100224" y="22492"/>
                  </a:lnTo>
                  <a:lnTo>
                    <a:pt x="100295" y="22614"/>
                  </a:lnTo>
                  <a:lnTo>
                    <a:pt x="100720" y="22737"/>
                  </a:lnTo>
                  <a:lnTo>
                    <a:pt x="100791" y="22860"/>
                  </a:lnTo>
                  <a:lnTo>
                    <a:pt x="101216" y="23043"/>
                  </a:lnTo>
                  <a:lnTo>
                    <a:pt x="101783" y="22860"/>
                  </a:lnTo>
                  <a:lnTo>
                    <a:pt x="102350" y="23043"/>
                  </a:lnTo>
                  <a:lnTo>
                    <a:pt x="102563" y="23166"/>
                  </a:lnTo>
                  <a:lnTo>
                    <a:pt x="102634" y="23411"/>
                  </a:lnTo>
                  <a:lnTo>
                    <a:pt x="103059" y="24024"/>
                  </a:lnTo>
                  <a:lnTo>
                    <a:pt x="103555" y="24882"/>
                  </a:lnTo>
                  <a:lnTo>
                    <a:pt x="103555" y="25188"/>
                  </a:lnTo>
                  <a:lnTo>
                    <a:pt x="103414" y="25372"/>
                  </a:lnTo>
                  <a:lnTo>
                    <a:pt x="103201" y="25372"/>
                  </a:lnTo>
                  <a:lnTo>
                    <a:pt x="103130" y="25311"/>
                  </a:lnTo>
                  <a:lnTo>
                    <a:pt x="102776" y="25127"/>
                  </a:lnTo>
                  <a:lnTo>
                    <a:pt x="101783" y="25127"/>
                  </a:lnTo>
                  <a:lnTo>
                    <a:pt x="101712" y="25188"/>
                  </a:lnTo>
                  <a:lnTo>
                    <a:pt x="101571" y="25372"/>
                  </a:lnTo>
                  <a:lnTo>
                    <a:pt x="101358" y="25434"/>
                  </a:lnTo>
                  <a:lnTo>
                    <a:pt x="101287" y="25434"/>
                  </a:lnTo>
                  <a:lnTo>
                    <a:pt x="101216" y="25372"/>
                  </a:lnTo>
                  <a:lnTo>
                    <a:pt x="101075" y="25188"/>
                  </a:lnTo>
                  <a:lnTo>
                    <a:pt x="100933" y="25127"/>
                  </a:lnTo>
                  <a:lnTo>
                    <a:pt x="100720" y="24943"/>
                  </a:lnTo>
                  <a:lnTo>
                    <a:pt x="100224" y="24943"/>
                  </a:lnTo>
                  <a:lnTo>
                    <a:pt x="99373" y="25005"/>
                  </a:lnTo>
                  <a:lnTo>
                    <a:pt x="98027" y="25005"/>
                  </a:lnTo>
                  <a:lnTo>
                    <a:pt x="97885" y="24882"/>
                  </a:lnTo>
                  <a:lnTo>
                    <a:pt x="97885" y="24637"/>
                  </a:lnTo>
                  <a:lnTo>
                    <a:pt x="98098" y="24453"/>
                  </a:lnTo>
                  <a:lnTo>
                    <a:pt x="98310" y="24024"/>
                  </a:lnTo>
                  <a:lnTo>
                    <a:pt x="98452" y="23534"/>
                  </a:lnTo>
                  <a:lnTo>
                    <a:pt x="98806" y="22921"/>
                  </a:lnTo>
                  <a:lnTo>
                    <a:pt x="99728" y="22063"/>
                  </a:lnTo>
                  <a:lnTo>
                    <a:pt x="99728" y="21695"/>
                  </a:lnTo>
                  <a:lnTo>
                    <a:pt x="99657" y="21511"/>
                  </a:lnTo>
                  <a:lnTo>
                    <a:pt x="99444" y="21327"/>
                  </a:lnTo>
                  <a:lnTo>
                    <a:pt x="99232" y="21327"/>
                  </a:lnTo>
                  <a:lnTo>
                    <a:pt x="98877" y="21511"/>
                  </a:lnTo>
                  <a:lnTo>
                    <a:pt x="98665" y="21695"/>
                  </a:lnTo>
                  <a:lnTo>
                    <a:pt x="98452" y="21940"/>
                  </a:lnTo>
                  <a:lnTo>
                    <a:pt x="98381" y="22063"/>
                  </a:lnTo>
                  <a:lnTo>
                    <a:pt x="98168" y="22185"/>
                  </a:lnTo>
                  <a:lnTo>
                    <a:pt x="97318" y="22185"/>
                  </a:lnTo>
                  <a:lnTo>
                    <a:pt x="96822" y="22063"/>
                  </a:lnTo>
                  <a:lnTo>
                    <a:pt x="96326" y="22247"/>
                  </a:lnTo>
                  <a:lnTo>
                    <a:pt x="96042" y="22431"/>
                  </a:lnTo>
                  <a:lnTo>
                    <a:pt x="95900" y="22614"/>
                  </a:lnTo>
                  <a:lnTo>
                    <a:pt x="95546" y="22676"/>
                  </a:lnTo>
                  <a:lnTo>
                    <a:pt x="95262" y="22921"/>
                  </a:lnTo>
                  <a:lnTo>
                    <a:pt x="95262" y="23043"/>
                  </a:lnTo>
                  <a:lnTo>
                    <a:pt x="95475" y="23105"/>
                  </a:lnTo>
                  <a:lnTo>
                    <a:pt x="95546" y="23166"/>
                  </a:lnTo>
                  <a:lnTo>
                    <a:pt x="95546" y="23289"/>
                  </a:lnTo>
                  <a:lnTo>
                    <a:pt x="95262" y="23534"/>
                  </a:lnTo>
                  <a:lnTo>
                    <a:pt x="94908" y="23656"/>
                  </a:lnTo>
                  <a:lnTo>
                    <a:pt x="94624" y="23779"/>
                  </a:lnTo>
                  <a:lnTo>
                    <a:pt x="94412" y="23840"/>
                  </a:lnTo>
                  <a:lnTo>
                    <a:pt x="94199" y="23840"/>
                  </a:lnTo>
                  <a:lnTo>
                    <a:pt x="94057" y="23656"/>
                  </a:lnTo>
                  <a:lnTo>
                    <a:pt x="93916" y="23289"/>
                  </a:lnTo>
                  <a:lnTo>
                    <a:pt x="93916" y="22431"/>
                  </a:lnTo>
                  <a:lnTo>
                    <a:pt x="93845" y="22369"/>
                  </a:lnTo>
                  <a:lnTo>
                    <a:pt x="93349" y="22737"/>
                  </a:lnTo>
                  <a:lnTo>
                    <a:pt x="93278" y="22676"/>
                  </a:lnTo>
                  <a:lnTo>
                    <a:pt x="92498" y="22369"/>
                  </a:lnTo>
                  <a:lnTo>
                    <a:pt x="92002" y="22369"/>
                  </a:lnTo>
                  <a:lnTo>
                    <a:pt x="91718" y="22492"/>
                  </a:lnTo>
                  <a:lnTo>
                    <a:pt x="91151" y="22737"/>
                  </a:lnTo>
                  <a:lnTo>
                    <a:pt x="89592" y="22921"/>
                  </a:lnTo>
                  <a:lnTo>
                    <a:pt x="88954" y="23166"/>
                  </a:lnTo>
                  <a:lnTo>
                    <a:pt x="88670" y="23656"/>
                  </a:lnTo>
                  <a:lnTo>
                    <a:pt x="88387" y="24269"/>
                  </a:lnTo>
                  <a:lnTo>
                    <a:pt x="88316" y="24759"/>
                  </a:lnTo>
                  <a:lnTo>
                    <a:pt x="88174" y="24943"/>
                  </a:lnTo>
                  <a:lnTo>
                    <a:pt x="88316" y="24943"/>
                  </a:lnTo>
                  <a:lnTo>
                    <a:pt x="88387" y="24882"/>
                  </a:lnTo>
                  <a:lnTo>
                    <a:pt x="88670" y="24698"/>
                  </a:lnTo>
                  <a:lnTo>
                    <a:pt x="89096" y="24637"/>
                  </a:lnTo>
                  <a:lnTo>
                    <a:pt x="89592" y="24453"/>
                  </a:lnTo>
                  <a:lnTo>
                    <a:pt x="90726" y="24085"/>
                  </a:lnTo>
                  <a:lnTo>
                    <a:pt x="91222" y="23840"/>
                  </a:lnTo>
                  <a:lnTo>
                    <a:pt x="91789" y="23595"/>
                  </a:lnTo>
                  <a:lnTo>
                    <a:pt x="92356" y="23534"/>
                  </a:lnTo>
                  <a:lnTo>
                    <a:pt x="92852" y="23656"/>
                  </a:lnTo>
                  <a:lnTo>
                    <a:pt x="93278" y="24024"/>
                  </a:lnTo>
                  <a:lnTo>
                    <a:pt x="93419" y="24269"/>
                  </a:lnTo>
                  <a:lnTo>
                    <a:pt x="93419" y="24698"/>
                  </a:lnTo>
                  <a:lnTo>
                    <a:pt x="93349" y="24882"/>
                  </a:lnTo>
                  <a:lnTo>
                    <a:pt x="93065" y="25127"/>
                  </a:lnTo>
                  <a:lnTo>
                    <a:pt x="93065" y="25188"/>
                  </a:lnTo>
                  <a:lnTo>
                    <a:pt x="93136" y="25311"/>
                  </a:lnTo>
                  <a:lnTo>
                    <a:pt x="93349" y="25617"/>
                  </a:lnTo>
                  <a:lnTo>
                    <a:pt x="93632" y="25863"/>
                  </a:lnTo>
                  <a:lnTo>
                    <a:pt x="93845" y="25924"/>
                  </a:lnTo>
                  <a:lnTo>
                    <a:pt x="94128" y="25679"/>
                  </a:lnTo>
                  <a:lnTo>
                    <a:pt x="94199" y="25556"/>
                  </a:lnTo>
                  <a:lnTo>
                    <a:pt x="94483" y="25372"/>
                  </a:lnTo>
                  <a:lnTo>
                    <a:pt x="94695" y="25311"/>
                  </a:lnTo>
                  <a:lnTo>
                    <a:pt x="94766" y="25311"/>
                  </a:lnTo>
                  <a:lnTo>
                    <a:pt x="94908" y="25372"/>
                  </a:lnTo>
                  <a:lnTo>
                    <a:pt x="94908" y="25679"/>
                  </a:lnTo>
                  <a:lnTo>
                    <a:pt x="94979" y="25863"/>
                  </a:lnTo>
                  <a:lnTo>
                    <a:pt x="94979" y="26292"/>
                  </a:lnTo>
                  <a:lnTo>
                    <a:pt x="95191" y="26475"/>
                  </a:lnTo>
                  <a:lnTo>
                    <a:pt x="95404" y="26537"/>
                  </a:lnTo>
                  <a:lnTo>
                    <a:pt x="95546" y="26537"/>
                  </a:lnTo>
                  <a:lnTo>
                    <a:pt x="96326" y="25863"/>
                  </a:lnTo>
                  <a:lnTo>
                    <a:pt x="96467" y="25679"/>
                  </a:lnTo>
                  <a:lnTo>
                    <a:pt x="96609" y="25679"/>
                  </a:lnTo>
                  <a:lnTo>
                    <a:pt x="96751" y="25801"/>
                  </a:lnTo>
                  <a:lnTo>
                    <a:pt x="97105" y="26292"/>
                  </a:lnTo>
                  <a:lnTo>
                    <a:pt x="97389" y="27150"/>
                  </a:lnTo>
                  <a:lnTo>
                    <a:pt x="97318" y="27395"/>
                  </a:lnTo>
                  <a:lnTo>
                    <a:pt x="96963" y="27579"/>
                  </a:lnTo>
                  <a:lnTo>
                    <a:pt x="96467" y="27701"/>
                  </a:lnTo>
                  <a:lnTo>
                    <a:pt x="95900" y="27824"/>
                  </a:lnTo>
                  <a:lnTo>
                    <a:pt x="95546" y="27885"/>
                  </a:lnTo>
                  <a:lnTo>
                    <a:pt x="95191" y="27946"/>
                  </a:lnTo>
                  <a:lnTo>
                    <a:pt x="94483" y="28130"/>
                  </a:lnTo>
                  <a:lnTo>
                    <a:pt x="93916" y="28192"/>
                  </a:lnTo>
                  <a:lnTo>
                    <a:pt x="93561" y="28314"/>
                  </a:lnTo>
                  <a:lnTo>
                    <a:pt x="93278" y="28498"/>
                  </a:lnTo>
                  <a:lnTo>
                    <a:pt x="92852" y="28743"/>
                  </a:lnTo>
                  <a:lnTo>
                    <a:pt x="92498" y="29050"/>
                  </a:lnTo>
                  <a:lnTo>
                    <a:pt x="92002" y="29172"/>
                  </a:lnTo>
                  <a:lnTo>
                    <a:pt x="91577" y="28988"/>
                  </a:lnTo>
                  <a:lnTo>
                    <a:pt x="91435" y="28621"/>
                  </a:lnTo>
                  <a:lnTo>
                    <a:pt x="91435" y="28130"/>
                  </a:lnTo>
                  <a:lnTo>
                    <a:pt x="91293" y="27640"/>
                  </a:lnTo>
                  <a:lnTo>
                    <a:pt x="91293" y="27456"/>
                  </a:lnTo>
                  <a:lnTo>
                    <a:pt x="91010" y="27456"/>
                  </a:lnTo>
                  <a:lnTo>
                    <a:pt x="90939" y="27579"/>
                  </a:lnTo>
                  <a:lnTo>
                    <a:pt x="90726" y="27640"/>
                  </a:lnTo>
                  <a:lnTo>
                    <a:pt x="90655" y="27701"/>
                  </a:lnTo>
                  <a:lnTo>
                    <a:pt x="90513" y="27885"/>
                  </a:lnTo>
                  <a:lnTo>
                    <a:pt x="90372" y="28069"/>
                  </a:lnTo>
                  <a:lnTo>
                    <a:pt x="90159" y="28130"/>
                  </a:lnTo>
                  <a:lnTo>
                    <a:pt x="89663" y="28130"/>
                  </a:lnTo>
                  <a:lnTo>
                    <a:pt x="89450" y="28192"/>
                  </a:lnTo>
                  <a:lnTo>
                    <a:pt x="89167" y="28192"/>
                  </a:lnTo>
                  <a:lnTo>
                    <a:pt x="88883" y="28314"/>
                  </a:lnTo>
                  <a:lnTo>
                    <a:pt x="88529" y="28498"/>
                  </a:lnTo>
                  <a:lnTo>
                    <a:pt x="88174" y="28621"/>
                  </a:lnTo>
                  <a:lnTo>
                    <a:pt x="88033" y="28804"/>
                  </a:lnTo>
                  <a:lnTo>
                    <a:pt x="87820" y="29172"/>
                  </a:lnTo>
                  <a:lnTo>
                    <a:pt x="87749" y="29417"/>
                  </a:lnTo>
                  <a:lnTo>
                    <a:pt x="87891" y="29908"/>
                  </a:lnTo>
                  <a:lnTo>
                    <a:pt x="88529" y="30766"/>
                  </a:lnTo>
                  <a:lnTo>
                    <a:pt x="88529" y="31072"/>
                  </a:lnTo>
                  <a:lnTo>
                    <a:pt x="88103" y="31256"/>
                  </a:lnTo>
                  <a:lnTo>
                    <a:pt x="87324" y="31256"/>
                  </a:lnTo>
                  <a:lnTo>
                    <a:pt x="86544" y="31133"/>
                  </a:lnTo>
                  <a:lnTo>
                    <a:pt x="85977" y="31072"/>
                  </a:lnTo>
                  <a:lnTo>
                    <a:pt x="85410" y="31072"/>
                  </a:lnTo>
                  <a:lnTo>
                    <a:pt x="85197" y="31133"/>
                  </a:lnTo>
                  <a:lnTo>
                    <a:pt x="84985" y="31317"/>
                  </a:lnTo>
                  <a:lnTo>
                    <a:pt x="84914" y="31501"/>
                  </a:lnTo>
                  <a:lnTo>
                    <a:pt x="84914" y="31685"/>
                  </a:lnTo>
                  <a:lnTo>
                    <a:pt x="84985" y="31807"/>
                  </a:lnTo>
                  <a:lnTo>
                    <a:pt x="84985" y="32114"/>
                  </a:lnTo>
                  <a:lnTo>
                    <a:pt x="84914" y="32236"/>
                  </a:lnTo>
                  <a:lnTo>
                    <a:pt x="84701" y="32359"/>
                  </a:lnTo>
                  <a:lnTo>
                    <a:pt x="84347" y="32359"/>
                  </a:lnTo>
                  <a:lnTo>
                    <a:pt x="84134" y="32420"/>
                  </a:lnTo>
                  <a:lnTo>
                    <a:pt x="84063" y="32482"/>
                  </a:lnTo>
                  <a:lnTo>
                    <a:pt x="83922" y="32665"/>
                  </a:lnTo>
                  <a:lnTo>
                    <a:pt x="83922" y="32849"/>
                  </a:lnTo>
                  <a:lnTo>
                    <a:pt x="84134" y="33156"/>
                  </a:lnTo>
                  <a:lnTo>
                    <a:pt x="84134" y="33524"/>
                  </a:lnTo>
                  <a:lnTo>
                    <a:pt x="84063" y="33707"/>
                  </a:lnTo>
                  <a:lnTo>
                    <a:pt x="83638" y="34014"/>
                  </a:lnTo>
                  <a:lnTo>
                    <a:pt x="83425" y="34075"/>
                  </a:lnTo>
                  <a:lnTo>
                    <a:pt x="83284" y="34075"/>
                  </a:lnTo>
                  <a:lnTo>
                    <a:pt x="83000" y="33830"/>
                  </a:lnTo>
                  <a:lnTo>
                    <a:pt x="82787" y="33769"/>
                  </a:lnTo>
                  <a:lnTo>
                    <a:pt x="82575" y="33769"/>
                  </a:lnTo>
                  <a:lnTo>
                    <a:pt x="82504" y="33830"/>
                  </a:lnTo>
                  <a:lnTo>
                    <a:pt x="82504" y="34014"/>
                  </a:lnTo>
                  <a:lnTo>
                    <a:pt x="82575" y="34627"/>
                  </a:lnTo>
                  <a:lnTo>
                    <a:pt x="83354" y="35791"/>
                  </a:lnTo>
                  <a:lnTo>
                    <a:pt x="83425" y="36098"/>
                  </a:lnTo>
                  <a:lnTo>
                    <a:pt x="83071" y="36343"/>
                  </a:lnTo>
                  <a:lnTo>
                    <a:pt x="82575" y="36527"/>
                  </a:lnTo>
                  <a:lnTo>
                    <a:pt x="82008" y="36772"/>
                  </a:lnTo>
                  <a:lnTo>
                    <a:pt x="81653" y="37017"/>
                  </a:lnTo>
                  <a:lnTo>
                    <a:pt x="81157" y="37568"/>
                  </a:lnTo>
                  <a:lnTo>
                    <a:pt x="80448" y="38243"/>
                  </a:lnTo>
                  <a:lnTo>
                    <a:pt x="79810" y="38978"/>
                  </a:lnTo>
                  <a:lnTo>
                    <a:pt x="79102" y="39407"/>
                  </a:lnTo>
                  <a:lnTo>
                    <a:pt x="78535" y="39713"/>
                  </a:lnTo>
                  <a:lnTo>
                    <a:pt x="78109" y="40204"/>
                  </a:lnTo>
                  <a:lnTo>
                    <a:pt x="77968" y="40633"/>
                  </a:lnTo>
                  <a:lnTo>
                    <a:pt x="78038" y="41062"/>
                  </a:lnTo>
                  <a:lnTo>
                    <a:pt x="78322" y="41552"/>
                  </a:lnTo>
                  <a:lnTo>
                    <a:pt x="78889" y="43084"/>
                  </a:lnTo>
                  <a:lnTo>
                    <a:pt x="79102" y="43697"/>
                  </a:lnTo>
                  <a:lnTo>
                    <a:pt x="79173" y="44065"/>
                  </a:lnTo>
                  <a:lnTo>
                    <a:pt x="79173" y="44616"/>
                  </a:lnTo>
                  <a:lnTo>
                    <a:pt x="79031" y="45168"/>
                  </a:lnTo>
                  <a:lnTo>
                    <a:pt x="78818" y="45536"/>
                  </a:lnTo>
                  <a:lnTo>
                    <a:pt x="78393" y="45658"/>
                  </a:lnTo>
                  <a:lnTo>
                    <a:pt x="78038" y="45536"/>
                  </a:lnTo>
                  <a:lnTo>
                    <a:pt x="77968" y="45352"/>
                  </a:lnTo>
                  <a:lnTo>
                    <a:pt x="77826" y="45107"/>
                  </a:lnTo>
                  <a:lnTo>
                    <a:pt x="77826" y="44923"/>
                  </a:lnTo>
                  <a:lnTo>
                    <a:pt x="77755" y="44678"/>
                  </a:lnTo>
                  <a:lnTo>
                    <a:pt x="77542" y="44494"/>
                  </a:lnTo>
                  <a:lnTo>
                    <a:pt x="77330" y="44433"/>
                  </a:lnTo>
                  <a:lnTo>
                    <a:pt x="76904" y="44065"/>
                  </a:lnTo>
                  <a:lnTo>
                    <a:pt x="76550" y="43391"/>
                  </a:lnTo>
                  <a:lnTo>
                    <a:pt x="76266" y="42594"/>
                  </a:lnTo>
                  <a:lnTo>
                    <a:pt x="76196" y="41797"/>
                  </a:lnTo>
                  <a:lnTo>
                    <a:pt x="76125" y="41552"/>
                  </a:lnTo>
                  <a:lnTo>
                    <a:pt x="76125" y="41430"/>
                  </a:lnTo>
                  <a:lnTo>
                    <a:pt x="75983" y="41307"/>
                  </a:lnTo>
                  <a:lnTo>
                    <a:pt x="75912" y="41307"/>
                  </a:lnTo>
                  <a:lnTo>
                    <a:pt x="75699" y="41491"/>
                  </a:lnTo>
                  <a:lnTo>
                    <a:pt x="75629" y="41675"/>
                  </a:lnTo>
                  <a:lnTo>
                    <a:pt x="75203" y="41797"/>
                  </a:lnTo>
                  <a:lnTo>
                    <a:pt x="74849" y="41675"/>
                  </a:lnTo>
                  <a:lnTo>
                    <a:pt x="74636" y="41430"/>
                  </a:lnTo>
                  <a:lnTo>
                    <a:pt x="74424" y="41246"/>
                  </a:lnTo>
                  <a:lnTo>
                    <a:pt x="74282" y="40878"/>
                  </a:lnTo>
                  <a:lnTo>
                    <a:pt x="74069" y="40817"/>
                  </a:lnTo>
                  <a:lnTo>
                    <a:pt x="73644" y="41001"/>
                  </a:lnTo>
                  <a:lnTo>
                    <a:pt x="73077" y="41123"/>
                  </a:lnTo>
                  <a:lnTo>
                    <a:pt x="72581" y="41307"/>
                  </a:lnTo>
                  <a:lnTo>
                    <a:pt x="71021" y="41307"/>
                  </a:lnTo>
                  <a:lnTo>
                    <a:pt x="70738" y="41430"/>
                  </a:lnTo>
                  <a:lnTo>
                    <a:pt x="70667" y="41491"/>
                  </a:lnTo>
                  <a:lnTo>
                    <a:pt x="70596" y="41675"/>
                  </a:lnTo>
                  <a:lnTo>
                    <a:pt x="70596" y="41797"/>
                  </a:lnTo>
                  <a:lnTo>
                    <a:pt x="70454" y="41981"/>
                  </a:lnTo>
                  <a:lnTo>
                    <a:pt x="70454" y="42104"/>
                  </a:lnTo>
                  <a:lnTo>
                    <a:pt x="70313" y="42226"/>
                  </a:lnTo>
                  <a:lnTo>
                    <a:pt x="70100" y="42226"/>
                  </a:lnTo>
                  <a:lnTo>
                    <a:pt x="69887" y="42165"/>
                  </a:lnTo>
                  <a:lnTo>
                    <a:pt x="69604" y="42104"/>
                  </a:lnTo>
                  <a:lnTo>
                    <a:pt x="69037" y="41797"/>
                  </a:lnTo>
                  <a:lnTo>
                    <a:pt x="68257" y="41675"/>
                  </a:lnTo>
                  <a:lnTo>
                    <a:pt x="66414" y="41675"/>
                  </a:lnTo>
                  <a:lnTo>
                    <a:pt x="65989" y="41797"/>
                  </a:lnTo>
                  <a:lnTo>
                    <a:pt x="65847" y="42165"/>
                  </a:lnTo>
                  <a:lnTo>
                    <a:pt x="65422" y="42471"/>
                  </a:lnTo>
                  <a:lnTo>
                    <a:pt x="64926" y="42839"/>
                  </a:lnTo>
                  <a:lnTo>
                    <a:pt x="64500" y="43023"/>
                  </a:lnTo>
                  <a:lnTo>
                    <a:pt x="64288" y="43084"/>
                  </a:lnTo>
                  <a:lnTo>
                    <a:pt x="64075" y="43268"/>
                  </a:lnTo>
                  <a:lnTo>
                    <a:pt x="63792" y="43329"/>
                  </a:lnTo>
                  <a:lnTo>
                    <a:pt x="63579" y="43513"/>
                  </a:lnTo>
                  <a:lnTo>
                    <a:pt x="63366" y="43758"/>
                  </a:lnTo>
                  <a:lnTo>
                    <a:pt x="63295" y="43820"/>
                  </a:lnTo>
                  <a:lnTo>
                    <a:pt x="63295" y="44004"/>
                  </a:lnTo>
                  <a:lnTo>
                    <a:pt x="63721" y="44371"/>
                  </a:lnTo>
                  <a:lnTo>
                    <a:pt x="63792" y="44862"/>
                  </a:lnTo>
                  <a:lnTo>
                    <a:pt x="63792" y="45413"/>
                  </a:lnTo>
                  <a:lnTo>
                    <a:pt x="63579" y="46026"/>
                  </a:lnTo>
                  <a:lnTo>
                    <a:pt x="63366" y="46762"/>
                  </a:lnTo>
                  <a:lnTo>
                    <a:pt x="63366" y="47681"/>
                  </a:lnTo>
                  <a:lnTo>
                    <a:pt x="63508" y="48784"/>
                  </a:lnTo>
                  <a:lnTo>
                    <a:pt x="63792" y="49581"/>
                  </a:lnTo>
                  <a:lnTo>
                    <a:pt x="64146" y="50132"/>
                  </a:lnTo>
                  <a:lnTo>
                    <a:pt x="64784" y="50745"/>
                  </a:lnTo>
                  <a:lnTo>
                    <a:pt x="65918" y="51726"/>
                  </a:lnTo>
                  <a:lnTo>
                    <a:pt x="66414" y="51971"/>
                  </a:lnTo>
                  <a:lnTo>
                    <a:pt x="66910" y="51910"/>
                  </a:lnTo>
                  <a:lnTo>
                    <a:pt x="67406" y="51664"/>
                  </a:lnTo>
                  <a:lnTo>
                    <a:pt x="67974" y="51297"/>
                  </a:lnTo>
                  <a:lnTo>
                    <a:pt x="68470" y="51297"/>
                  </a:lnTo>
                  <a:lnTo>
                    <a:pt x="68541" y="51419"/>
                  </a:lnTo>
                  <a:lnTo>
                    <a:pt x="68611" y="51419"/>
                  </a:lnTo>
                  <a:lnTo>
                    <a:pt x="68753" y="51481"/>
                  </a:lnTo>
                  <a:lnTo>
                    <a:pt x="68895" y="51481"/>
                  </a:lnTo>
                  <a:lnTo>
                    <a:pt x="69108" y="51419"/>
                  </a:lnTo>
                  <a:lnTo>
                    <a:pt x="69249" y="51235"/>
                  </a:lnTo>
                  <a:lnTo>
                    <a:pt x="69391" y="50990"/>
                  </a:lnTo>
                  <a:lnTo>
                    <a:pt x="69391" y="50377"/>
                  </a:lnTo>
                  <a:lnTo>
                    <a:pt x="69320" y="50071"/>
                  </a:lnTo>
                  <a:lnTo>
                    <a:pt x="69391" y="49703"/>
                  </a:lnTo>
                  <a:lnTo>
                    <a:pt x="69533" y="49458"/>
                  </a:lnTo>
                  <a:lnTo>
                    <a:pt x="69816" y="49213"/>
                  </a:lnTo>
                  <a:lnTo>
                    <a:pt x="70100" y="49152"/>
                  </a:lnTo>
                  <a:lnTo>
                    <a:pt x="71163" y="49152"/>
                  </a:lnTo>
                  <a:lnTo>
                    <a:pt x="71943" y="48968"/>
                  </a:lnTo>
                  <a:lnTo>
                    <a:pt x="72581" y="48968"/>
                  </a:lnTo>
                  <a:lnTo>
                    <a:pt x="72864" y="49152"/>
                  </a:lnTo>
                  <a:lnTo>
                    <a:pt x="73077" y="50132"/>
                  </a:lnTo>
                  <a:lnTo>
                    <a:pt x="73006" y="50745"/>
                  </a:lnTo>
                  <a:lnTo>
                    <a:pt x="72581" y="51174"/>
                  </a:lnTo>
                  <a:lnTo>
                    <a:pt x="72226" y="51664"/>
                  </a:lnTo>
                  <a:lnTo>
                    <a:pt x="72014" y="52216"/>
                  </a:lnTo>
                  <a:lnTo>
                    <a:pt x="72155" y="52829"/>
                  </a:lnTo>
                  <a:lnTo>
                    <a:pt x="72014" y="53442"/>
                  </a:lnTo>
                  <a:lnTo>
                    <a:pt x="71943" y="53687"/>
                  </a:lnTo>
                  <a:lnTo>
                    <a:pt x="71730" y="53993"/>
                  </a:lnTo>
                  <a:lnTo>
                    <a:pt x="71730" y="54116"/>
                  </a:lnTo>
                  <a:lnTo>
                    <a:pt x="71659" y="54177"/>
                  </a:lnTo>
                  <a:lnTo>
                    <a:pt x="71659" y="54239"/>
                  </a:lnTo>
                  <a:lnTo>
                    <a:pt x="72510" y="54239"/>
                  </a:lnTo>
                  <a:lnTo>
                    <a:pt x="72722" y="54361"/>
                  </a:lnTo>
                  <a:lnTo>
                    <a:pt x="72793" y="54361"/>
                  </a:lnTo>
                  <a:lnTo>
                    <a:pt x="73006" y="54484"/>
                  </a:lnTo>
                  <a:lnTo>
                    <a:pt x="73219" y="54484"/>
                  </a:lnTo>
                  <a:lnTo>
                    <a:pt x="73786" y="54422"/>
                  </a:lnTo>
                  <a:lnTo>
                    <a:pt x="74282" y="54116"/>
                  </a:lnTo>
                  <a:lnTo>
                    <a:pt x="74849" y="53932"/>
                  </a:lnTo>
                  <a:lnTo>
                    <a:pt x="75203" y="54116"/>
                  </a:lnTo>
                  <a:lnTo>
                    <a:pt x="75699" y="54361"/>
                  </a:lnTo>
                  <a:lnTo>
                    <a:pt x="76125" y="54851"/>
                  </a:lnTo>
                  <a:lnTo>
                    <a:pt x="76408" y="55342"/>
                  </a:lnTo>
                  <a:lnTo>
                    <a:pt x="76479" y="55771"/>
                  </a:lnTo>
                  <a:lnTo>
                    <a:pt x="76266" y="56506"/>
                  </a:lnTo>
                  <a:lnTo>
                    <a:pt x="76125" y="57425"/>
                  </a:lnTo>
                  <a:lnTo>
                    <a:pt x="76125" y="58467"/>
                  </a:lnTo>
                  <a:lnTo>
                    <a:pt x="76196" y="59141"/>
                  </a:lnTo>
                  <a:lnTo>
                    <a:pt x="76479" y="59632"/>
                  </a:lnTo>
                  <a:lnTo>
                    <a:pt x="76692" y="59877"/>
                  </a:lnTo>
                  <a:lnTo>
                    <a:pt x="76904" y="60245"/>
                  </a:lnTo>
                  <a:lnTo>
                    <a:pt x="77259" y="60551"/>
                  </a:lnTo>
                  <a:lnTo>
                    <a:pt x="77471" y="60612"/>
                  </a:lnTo>
                  <a:lnTo>
                    <a:pt x="77755" y="60735"/>
                  </a:lnTo>
                  <a:lnTo>
                    <a:pt x="78038" y="60612"/>
                  </a:lnTo>
                  <a:lnTo>
                    <a:pt x="78818" y="60306"/>
                  </a:lnTo>
                  <a:lnTo>
                    <a:pt x="79314" y="60061"/>
                  </a:lnTo>
                  <a:lnTo>
                    <a:pt x="79669" y="59693"/>
                  </a:lnTo>
                  <a:lnTo>
                    <a:pt x="79952" y="59693"/>
                  </a:lnTo>
                  <a:lnTo>
                    <a:pt x="80378" y="59816"/>
                  </a:lnTo>
                  <a:lnTo>
                    <a:pt x="80732" y="60061"/>
                  </a:lnTo>
                  <a:lnTo>
                    <a:pt x="81157" y="60367"/>
                  </a:lnTo>
                  <a:lnTo>
                    <a:pt x="81228" y="60551"/>
                  </a:lnTo>
                  <a:lnTo>
                    <a:pt x="81228" y="60612"/>
                  </a:lnTo>
                  <a:lnTo>
                    <a:pt x="81441" y="60796"/>
                  </a:lnTo>
                  <a:lnTo>
                    <a:pt x="81937" y="60796"/>
                  </a:lnTo>
                  <a:lnTo>
                    <a:pt x="82220" y="60735"/>
                  </a:lnTo>
                  <a:lnTo>
                    <a:pt x="82504" y="60551"/>
                  </a:lnTo>
                  <a:lnTo>
                    <a:pt x="82717" y="60367"/>
                  </a:lnTo>
                  <a:lnTo>
                    <a:pt x="83071" y="59877"/>
                  </a:lnTo>
                  <a:lnTo>
                    <a:pt x="83354" y="59570"/>
                  </a:lnTo>
                  <a:lnTo>
                    <a:pt x="83851" y="58958"/>
                  </a:lnTo>
                  <a:lnTo>
                    <a:pt x="84418" y="58529"/>
                  </a:lnTo>
                  <a:lnTo>
                    <a:pt x="84914" y="58283"/>
                  </a:lnTo>
                  <a:lnTo>
                    <a:pt x="85268" y="58100"/>
                  </a:lnTo>
                  <a:lnTo>
                    <a:pt x="85764" y="57793"/>
                  </a:lnTo>
                  <a:lnTo>
                    <a:pt x="86402" y="57425"/>
                  </a:lnTo>
                  <a:lnTo>
                    <a:pt x="86828" y="57364"/>
                  </a:lnTo>
                  <a:lnTo>
                    <a:pt x="87040" y="57548"/>
                  </a:lnTo>
                  <a:lnTo>
                    <a:pt x="87040" y="57793"/>
                  </a:lnTo>
                  <a:lnTo>
                    <a:pt x="86828" y="58100"/>
                  </a:lnTo>
                  <a:lnTo>
                    <a:pt x="86686" y="58529"/>
                  </a:lnTo>
                  <a:lnTo>
                    <a:pt x="86544" y="58774"/>
                  </a:lnTo>
                  <a:lnTo>
                    <a:pt x="86544" y="59877"/>
                  </a:lnTo>
                  <a:lnTo>
                    <a:pt x="86686" y="60367"/>
                  </a:lnTo>
                  <a:lnTo>
                    <a:pt x="86828" y="60612"/>
                  </a:lnTo>
                  <a:lnTo>
                    <a:pt x="87040" y="60551"/>
                  </a:lnTo>
                  <a:lnTo>
                    <a:pt x="87040" y="60122"/>
                  </a:lnTo>
                  <a:lnTo>
                    <a:pt x="87111" y="59570"/>
                  </a:lnTo>
                  <a:lnTo>
                    <a:pt x="87324" y="59019"/>
                  </a:lnTo>
                  <a:lnTo>
                    <a:pt x="87820" y="58467"/>
                  </a:lnTo>
                  <a:lnTo>
                    <a:pt x="88387" y="58100"/>
                  </a:lnTo>
                  <a:lnTo>
                    <a:pt x="88883" y="57977"/>
                  </a:lnTo>
                  <a:lnTo>
                    <a:pt x="89096" y="58100"/>
                  </a:lnTo>
                  <a:lnTo>
                    <a:pt x="89167" y="58283"/>
                  </a:lnTo>
                  <a:lnTo>
                    <a:pt x="89379" y="58467"/>
                  </a:lnTo>
                  <a:lnTo>
                    <a:pt x="89450" y="58712"/>
                  </a:lnTo>
                  <a:lnTo>
                    <a:pt x="89663" y="59019"/>
                  </a:lnTo>
                  <a:lnTo>
                    <a:pt x="89875" y="59141"/>
                  </a:lnTo>
                  <a:lnTo>
                    <a:pt x="89946" y="59203"/>
                  </a:lnTo>
                  <a:lnTo>
                    <a:pt x="90159" y="59141"/>
                  </a:lnTo>
                  <a:lnTo>
                    <a:pt x="90655" y="58896"/>
                  </a:lnTo>
                  <a:lnTo>
                    <a:pt x="91151" y="58774"/>
                  </a:lnTo>
                  <a:lnTo>
                    <a:pt x="91577" y="58896"/>
                  </a:lnTo>
                  <a:lnTo>
                    <a:pt x="92002" y="59203"/>
                  </a:lnTo>
                  <a:lnTo>
                    <a:pt x="92073" y="59448"/>
                  </a:lnTo>
                  <a:lnTo>
                    <a:pt x="92285" y="59693"/>
                  </a:lnTo>
                  <a:lnTo>
                    <a:pt x="92356" y="59816"/>
                  </a:lnTo>
                  <a:lnTo>
                    <a:pt x="92356" y="59877"/>
                  </a:lnTo>
                  <a:lnTo>
                    <a:pt x="92498" y="59693"/>
                  </a:lnTo>
                  <a:lnTo>
                    <a:pt x="92640" y="59632"/>
                  </a:lnTo>
                  <a:lnTo>
                    <a:pt x="92782" y="59387"/>
                  </a:lnTo>
                  <a:lnTo>
                    <a:pt x="92782" y="59203"/>
                  </a:lnTo>
                  <a:lnTo>
                    <a:pt x="92923" y="58896"/>
                  </a:lnTo>
                  <a:lnTo>
                    <a:pt x="93419" y="58712"/>
                  </a:lnTo>
                  <a:lnTo>
                    <a:pt x="94128" y="58590"/>
                  </a:lnTo>
                  <a:lnTo>
                    <a:pt x="94766" y="58896"/>
                  </a:lnTo>
                  <a:lnTo>
                    <a:pt x="95121" y="59019"/>
                  </a:lnTo>
                  <a:lnTo>
                    <a:pt x="95262" y="59203"/>
                  </a:lnTo>
                  <a:lnTo>
                    <a:pt x="95404" y="59387"/>
                  </a:lnTo>
                  <a:lnTo>
                    <a:pt x="95404" y="59448"/>
                  </a:lnTo>
                  <a:lnTo>
                    <a:pt x="95475" y="59448"/>
                  </a:lnTo>
                  <a:lnTo>
                    <a:pt x="95475" y="59570"/>
                  </a:lnTo>
                  <a:lnTo>
                    <a:pt x="95759" y="59570"/>
                  </a:lnTo>
                  <a:lnTo>
                    <a:pt x="95900" y="59387"/>
                  </a:lnTo>
                  <a:lnTo>
                    <a:pt x="96042" y="59203"/>
                  </a:lnTo>
                  <a:lnTo>
                    <a:pt x="96255" y="58958"/>
                  </a:lnTo>
                  <a:lnTo>
                    <a:pt x="96326" y="58712"/>
                  </a:lnTo>
                  <a:lnTo>
                    <a:pt x="96609" y="58467"/>
                  </a:lnTo>
                  <a:lnTo>
                    <a:pt x="96751" y="58590"/>
                  </a:lnTo>
                  <a:lnTo>
                    <a:pt x="96609" y="59141"/>
                  </a:lnTo>
                  <a:lnTo>
                    <a:pt x="96467" y="59816"/>
                  </a:lnTo>
                  <a:lnTo>
                    <a:pt x="95971" y="60612"/>
                  </a:lnTo>
                  <a:lnTo>
                    <a:pt x="95971" y="60858"/>
                  </a:lnTo>
                  <a:lnTo>
                    <a:pt x="96042" y="60858"/>
                  </a:lnTo>
                  <a:lnTo>
                    <a:pt x="96184" y="60980"/>
                  </a:lnTo>
                  <a:lnTo>
                    <a:pt x="96326" y="60858"/>
                  </a:lnTo>
                  <a:lnTo>
                    <a:pt x="96538" y="60858"/>
                  </a:lnTo>
                  <a:lnTo>
                    <a:pt x="96609" y="60980"/>
                  </a:lnTo>
                  <a:lnTo>
                    <a:pt x="96751" y="61164"/>
                  </a:lnTo>
                  <a:lnTo>
                    <a:pt x="96822" y="61225"/>
                  </a:lnTo>
                  <a:lnTo>
                    <a:pt x="97247" y="61225"/>
                  </a:lnTo>
                  <a:lnTo>
                    <a:pt x="97389" y="61164"/>
                  </a:lnTo>
                  <a:lnTo>
                    <a:pt x="97814" y="61164"/>
                  </a:lnTo>
                  <a:lnTo>
                    <a:pt x="98027" y="61225"/>
                  </a:lnTo>
                  <a:lnTo>
                    <a:pt x="98098" y="61409"/>
                  </a:lnTo>
                  <a:lnTo>
                    <a:pt x="98452" y="61716"/>
                  </a:lnTo>
                  <a:lnTo>
                    <a:pt x="98877" y="62206"/>
                  </a:lnTo>
                  <a:lnTo>
                    <a:pt x="99373" y="62880"/>
                  </a:lnTo>
                  <a:lnTo>
                    <a:pt x="99728" y="63248"/>
                  </a:lnTo>
                  <a:lnTo>
                    <a:pt x="100153" y="63248"/>
                  </a:lnTo>
                  <a:lnTo>
                    <a:pt x="100649" y="63003"/>
                  </a:lnTo>
                  <a:lnTo>
                    <a:pt x="101287" y="62819"/>
                  </a:lnTo>
                  <a:lnTo>
                    <a:pt x="102067" y="62880"/>
                  </a:lnTo>
                  <a:lnTo>
                    <a:pt x="102847" y="63432"/>
                  </a:lnTo>
                  <a:lnTo>
                    <a:pt x="103626" y="64106"/>
                  </a:lnTo>
                  <a:lnTo>
                    <a:pt x="104406" y="64841"/>
                  </a:lnTo>
                  <a:lnTo>
                    <a:pt x="104902" y="65515"/>
                  </a:lnTo>
                  <a:lnTo>
                    <a:pt x="105186" y="66067"/>
                  </a:lnTo>
                  <a:lnTo>
                    <a:pt x="105469" y="66435"/>
                  </a:lnTo>
                  <a:lnTo>
                    <a:pt x="105753" y="66618"/>
                  </a:lnTo>
                  <a:lnTo>
                    <a:pt x="106107" y="66741"/>
                  </a:lnTo>
                  <a:lnTo>
                    <a:pt x="106320" y="66925"/>
                  </a:lnTo>
                  <a:lnTo>
                    <a:pt x="106461" y="67170"/>
                  </a:lnTo>
                  <a:lnTo>
                    <a:pt x="106461" y="67354"/>
                  </a:lnTo>
                  <a:lnTo>
                    <a:pt x="106532" y="67599"/>
                  </a:lnTo>
                  <a:lnTo>
                    <a:pt x="106532" y="67783"/>
                  </a:lnTo>
                  <a:lnTo>
                    <a:pt x="106320" y="68089"/>
                  </a:lnTo>
                  <a:lnTo>
                    <a:pt x="105753" y="68457"/>
                  </a:lnTo>
                  <a:lnTo>
                    <a:pt x="105044" y="68764"/>
                  </a:lnTo>
                  <a:lnTo>
                    <a:pt x="104406" y="68947"/>
                  </a:lnTo>
                  <a:lnTo>
                    <a:pt x="103981" y="69131"/>
                  </a:lnTo>
                  <a:lnTo>
                    <a:pt x="103910" y="69315"/>
                  </a:lnTo>
                  <a:lnTo>
                    <a:pt x="103910" y="69560"/>
                  </a:lnTo>
                  <a:lnTo>
                    <a:pt x="103981" y="69622"/>
                  </a:lnTo>
                  <a:lnTo>
                    <a:pt x="104193" y="69622"/>
                  </a:lnTo>
                  <a:lnTo>
                    <a:pt x="104477" y="69683"/>
                  </a:lnTo>
                  <a:lnTo>
                    <a:pt x="105256" y="69560"/>
                  </a:lnTo>
                  <a:lnTo>
                    <a:pt x="105469" y="69438"/>
                  </a:lnTo>
                  <a:lnTo>
                    <a:pt x="105753" y="69193"/>
                  </a:lnTo>
                  <a:lnTo>
                    <a:pt x="105823" y="69009"/>
                  </a:lnTo>
                  <a:lnTo>
                    <a:pt x="106107" y="68764"/>
                  </a:lnTo>
                  <a:lnTo>
                    <a:pt x="106320" y="68702"/>
                  </a:lnTo>
                  <a:lnTo>
                    <a:pt x="106603" y="68641"/>
                  </a:lnTo>
                  <a:lnTo>
                    <a:pt x="106887" y="68702"/>
                  </a:lnTo>
                  <a:lnTo>
                    <a:pt x="107312" y="68886"/>
                  </a:lnTo>
                  <a:lnTo>
                    <a:pt x="107383" y="69131"/>
                  </a:lnTo>
                  <a:lnTo>
                    <a:pt x="107383" y="69376"/>
                  </a:lnTo>
                  <a:lnTo>
                    <a:pt x="107312" y="69622"/>
                  </a:lnTo>
                  <a:lnTo>
                    <a:pt x="107099" y="69928"/>
                  </a:lnTo>
                  <a:lnTo>
                    <a:pt x="106887" y="70234"/>
                  </a:lnTo>
                  <a:lnTo>
                    <a:pt x="106603" y="70357"/>
                  </a:lnTo>
                  <a:lnTo>
                    <a:pt x="106461" y="70541"/>
                  </a:lnTo>
                  <a:lnTo>
                    <a:pt x="106107" y="70725"/>
                  </a:lnTo>
                  <a:lnTo>
                    <a:pt x="105965" y="70786"/>
                  </a:lnTo>
                  <a:lnTo>
                    <a:pt x="105823" y="70909"/>
                  </a:lnTo>
                  <a:lnTo>
                    <a:pt x="105823" y="71031"/>
                  </a:lnTo>
                  <a:lnTo>
                    <a:pt x="106036" y="71031"/>
                  </a:lnTo>
                  <a:lnTo>
                    <a:pt x="106320" y="71154"/>
                  </a:lnTo>
                  <a:lnTo>
                    <a:pt x="107028" y="71154"/>
                  </a:lnTo>
                  <a:lnTo>
                    <a:pt x="107099" y="71031"/>
                  </a:lnTo>
                  <a:lnTo>
                    <a:pt x="107099" y="70786"/>
                  </a:lnTo>
                  <a:lnTo>
                    <a:pt x="107312" y="70296"/>
                  </a:lnTo>
                  <a:lnTo>
                    <a:pt x="107666" y="69805"/>
                  </a:lnTo>
                  <a:lnTo>
                    <a:pt x="107879" y="69622"/>
                  </a:lnTo>
                  <a:lnTo>
                    <a:pt x="107950" y="69438"/>
                  </a:lnTo>
                  <a:lnTo>
                    <a:pt x="108092" y="69438"/>
                  </a:lnTo>
                  <a:lnTo>
                    <a:pt x="108163" y="69376"/>
                  </a:lnTo>
                  <a:lnTo>
                    <a:pt x="108304" y="69376"/>
                  </a:lnTo>
                  <a:lnTo>
                    <a:pt x="108375" y="69438"/>
                  </a:lnTo>
                  <a:lnTo>
                    <a:pt x="108588" y="69438"/>
                  </a:lnTo>
                  <a:lnTo>
                    <a:pt x="109155" y="69560"/>
                  </a:lnTo>
                  <a:lnTo>
                    <a:pt x="109793" y="69683"/>
                  </a:lnTo>
                  <a:lnTo>
                    <a:pt x="110431" y="69928"/>
                  </a:lnTo>
                  <a:lnTo>
                    <a:pt x="110998" y="70296"/>
                  </a:lnTo>
                  <a:lnTo>
                    <a:pt x="111636" y="70725"/>
                  </a:lnTo>
                  <a:lnTo>
                    <a:pt x="112415" y="71154"/>
                  </a:lnTo>
                  <a:lnTo>
                    <a:pt x="113053" y="71399"/>
                  </a:lnTo>
                  <a:lnTo>
                    <a:pt x="113691" y="71399"/>
                  </a:lnTo>
                  <a:lnTo>
                    <a:pt x="114258" y="71215"/>
                  </a:lnTo>
                  <a:lnTo>
                    <a:pt x="114754" y="71215"/>
                  </a:lnTo>
                  <a:lnTo>
                    <a:pt x="115321" y="71460"/>
                  </a:lnTo>
                  <a:lnTo>
                    <a:pt x="115959" y="71889"/>
                  </a:lnTo>
                  <a:lnTo>
                    <a:pt x="116385" y="72318"/>
                  </a:lnTo>
                  <a:lnTo>
                    <a:pt x="116881" y="72625"/>
                  </a:lnTo>
                  <a:lnTo>
                    <a:pt x="117448" y="72870"/>
                  </a:lnTo>
                  <a:lnTo>
                    <a:pt x="118086" y="73054"/>
                  </a:lnTo>
                  <a:lnTo>
                    <a:pt x="118511" y="73237"/>
                  </a:lnTo>
                  <a:lnTo>
                    <a:pt x="119220" y="73667"/>
                  </a:lnTo>
                  <a:lnTo>
                    <a:pt x="119716" y="74402"/>
                  </a:lnTo>
                  <a:lnTo>
                    <a:pt x="120000" y="75137"/>
                  </a:lnTo>
                  <a:lnTo>
                    <a:pt x="120000" y="75750"/>
                  </a:lnTo>
                  <a:lnTo>
                    <a:pt x="119787" y="76424"/>
                  </a:lnTo>
                  <a:lnTo>
                    <a:pt x="119503" y="77099"/>
                  </a:lnTo>
                  <a:lnTo>
                    <a:pt x="119220" y="77711"/>
                  </a:lnTo>
                  <a:lnTo>
                    <a:pt x="119149" y="78018"/>
                  </a:lnTo>
                  <a:lnTo>
                    <a:pt x="118936" y="78324"/>
                  </a:lnTo>
                  <a:lnTo>
                    <a:pt x="118511" y="78876"/>
                  </a:lnTo>
                  <a:lnTo>
                    <a:pt x="118086" y="79427"/>
                  </a:lnTo>
                  <a:lnTo>
                    <a:pt x="117377" y="80102"/>
                  </a:lnTo>
                  <a:lnTo>
                    <a:pt x="116668" y="80715"/>
                  </a:lnTo>
                  <a:lnTo>
                    <a:pt x="116101" y="81450"/>
                  </a:lnTo>
                  <a:lnTo>
                    <a:pt x="116030" y="82247"/>
                  </a:lnTo>
                  <a:lnTo>
                    <a:pt x="116243" y="82798"/>
                  </a:lnTo>
                  <a:lnTo>
                    <a:pt x="116314" y="83227"/>
                  </a:lnTo>
                  <a:lnTo>
                    <a:pt x="116314" y="83656"/>
                  </a:lnTo>
                  <a:lnTo>
                    <a:pt x="116101" y="84208"/>
                  </a:lnTo>
                  <a:lnTo>
                    <a:pt x="115959" y="84882"/>
                  </a:lnTo>
                  <a:lnTo>
                    <a:pt x="115747" y="85434"/>
                  </a:lnTo>
                  <a:lnTo>
                    <a:pt x="115747" y="85801"/>
                  </a:lnTo>
                  <a:lnTo>
                    <a:pt x="115818" y="86230"/>
                  </a:lnTo>
                  <a:lnTo>
                    <a:pt x="115605" y="86659"/>
                  </a:lnTo>
                  <a:lnTo>
                    <a:pt x="115321" y="87150"/>
                  </a:lnTo>
                  <a:lnTo>
                    <a:pt x="114967" y="87579"/>
                  </a:lnTo>
                  <a:lnTo>
                    <a:pt x="114542" y="88253"/>
                  </a:lnTo>
                  <a:lnTo>
                    <a:pt x="114258" y="89050"/>
                  </a:lnTo>
                  <a:lnTo>
                    <a:pt x="113904" y="89601"/>
                  </a:lnTo>
                  <a:lnTo>
                    <a:pt x="113620" y="89846"/>
                  </a:lnTo>
                  <a:lnTo>
                    <a:pt x="113053" y="90030"/>
                  </a:lnTo>
                  <a:lnTo>
                    <a:pt x="112415" y="90030"/>
                  </a:lnTo>
                  <a:lnTo>
                    <a:pt x="111777" y="90214"/>
                  </a:lnTo>
                  <a:lnTo>
                    <a:pt x="111281" y="90337"/>
                  </a:lnTo>
                  <a:lnTo>
                    <a:pt x="110785" y="90459"/>
                  </a:lnTo>
                  <a:lnTo>
                    <a:pt x="110502" y="90643"/>
                  </a:lnTo>
                  <a:lnTo>
                    <a:pt x="110431" y="90704"/>
                  </a:lnTo>
                  <a:lnTo>
                    <a:pt x="110289" y="90704"/>
                  </a:lnTo>
                  <a:lnTo>
                    <a:pt x="110147" y="90766"/>
                  </a:lnTo>
                  <a:lnTo>
                    <a:pt x="109722" y="91011"/>
                  </a:lnTo>
                  <a:lnTo>
                    <a:pt x="109013" y="91256"/>
                  </a:lnTo>
                  <a:lnTo>
                    <a:pt x="108446" y="91685"/>
                  </a:lnTo>
                  <a:lnTo>
                    <a:pt x="107808" y="92053"/>
                  </a:lnTo>
                  <a:lnTo>
                    <a:pt x="107525" y="92482"/>
                  </a:lnTo>
                  <a:lnTo>
                    <a:pt x="107525" y="92972"/>
                  </a:lnTo>
                  <a:lnTo>
                    <a:pt x="107666" y="93524"/>
                  </a:lnTo>
                  <a:lnTo>
                    <a:pt x="107808" y="94136"/>
                  </a:lnTo>
                  <a:lnTo>
                    <a:pt x="107666" y="94627"/>
                  </a:lnTo>
                  <a:lnTo>
                    <a:pt x="107525" y="94872"/>
                  </a:lnTo>
                  <a:lnTo>
                    <a:pt x="107312" y="95056"/>
                  </a:lnTo>
                  <a:lnTo>
                    <a:pt x="107170" y="95056"/>
                  </a:lnTo>
                  <a:lnTo>
                    <a:pt x="107028" y="95178"/>
                  </a:lnTo>
                  <a:lnTo>
                    <a:pt x="106887" y="95178"/>
                  </a:lnTo>
                  <a:lnTo>
                    <a:pt x="106745" y="95240"/>
                  </a:lnTo>
                  <a:lnTo>
                    <a:pt x="106249" y="96098"/>
                  </a:lnTo>
                  <a:lnTo>
                    <a:pt x="106036" y="96343"/>
                  </a:lnTo>
                  <a:lnTo>
                    <a:pt x="105753" y="96588"/>
                  </a:lnTo>
                  <a:lnTo>
                    <a:pt x="105540" y="96649"/>
                  </a:lnTo>
                  <a:lnTo>
                    <a:pt x="105469" y="96772"/>
                  </a:lnTo>
                  <a:lnTo>
                    <a:pt x="105256" y="96833"/>
                  </a:lnTo>
                  <a:lnTo>
                    <a:pt x="104760" y="97446"/>
                  </a:lnTo>
                  <a:lnTo>
                    <a:pt x="104619" y="98365"/>
                  </a:lnTo>
                  <a:lnTo>
                    <a:pt x="104264" y="98917"/>
                  </a:lnTo>
                  <a:lnTo>
                    <a:pt x="103626" y="99713"/>
                  </a:lnTo>
                  <a:lnTo>
                    <a:pt x="102776" y="100510"/>
                  </a:lnTo>
                  <a:lnTo>
                    <a:pt x="102067" y="101001"/>
                  </a:lnTo>
                  <a:lnTo>
                    <a:pt x="101358" y="101184"/>
                  </a:lnTo>
                  <a:lnTo>
                    <a:pt x="100720" y="101123"/>
                  </a:lnTo>
                  <a:lnTo>
                    <a:pt x="100011" y="100939"/>
                  </a:lnTo>
                  <a:lnTo>
                    <a:pt x="99657" y="100633"/>
                  </a:lnTo>
                  <a:lnTo>
                    <a:pt x="99373" y="100081"/>
                  </a:lnTo>
                  <a:lnTo>
                    <a:pt x="99161" y="99407"/>
                  </a:lnTo>
                  <a:lnTo>
                    <a:pt x="99090" y="98855"/>
                  </a:lnTo>
                  <a:lnTo>
                    <a:pt x="99090" y="98426"/>
                  </a:lnTo>
                  <a:lnTo>
                    <a:pt x="98948" y="98426"/>
                  </a:lnTo>
                  <a:lnTo>
                    <a:pt x="98877" y="98855"/>
                  </a:lnTo>
                  <a:lnTo>
                    <a:pt x="98594" y="99407"/>
                  </a:lnTo>
                  <a:lnTo>
                    <a:pt x="98452" y="100020"/>
                  </a:lnTo>
                  <a:lnTo>
                    <a:pt x="98452" y="100326"/>
                  </a:lnTo>
                  <a:lnTo>
                    <a:pt x="98665" y="100694"/>
                  </a:lnTo>
                  <a:lnTo>
                    <a:pt x="99657" y="101552"/>
                  </a:lnTo>
                  <a:lnTo>
                    <a:pt x="100011" y="101797"/>
                  </a:lnTo>
                  <a:lnTo>
                    <a:pt x="100224" y="101981"/>
                  </a:lnTo>
                  <a:lnTo>
                    <a:pt x="100295" y="102104"/>
                  </a:lnTo>
                  <a:lnTo>
                    <a:pt x="100224" y="102288"/>
                  </a:lnTo>
                  <a:lnTo>
                    <a:pt x="100224" y="102533"/>
                  </a:lnTo>
                  <a:lnTo>
                    <a:pt x="100011" y="102778"/>
                  </a:lnTo>
                  <a:lnTo>
                    <a:pt x="99870" y="103146"/>
                  </a:lnTo>
                  <a:lnTo>
                    <a:pt x="99444" y="103575"/>
                  </a:lnTo>
                  <a:lnTo>
                    <a:pt x="99161" y="104065"/>
                  </a:lnTo>
                  <a:lnTo>
                    <a:pt x="98806" y="104494"/>
                  </a:lnTo>
                  <a:lnTo>
                    <a:pt x="98594" y="104616"/>
                  </a:lnTo>
                  <a:lnTo>
                    <a:pt x="98168" y="104739"/>
                  </a:lnTo>
                  <a:lnTo>
                    <a:pt x="97531" y="104800"/>
                  </a:lnTo>
                  <a:lnTo>
                    <a:pt x="96751" y="104862"/>
                  </a:lnTo>
                  <a:lnTo>
                    <a:pt x="95971" y="104862"/>
                  </a:lnTo>
                  <a:lnTo>
                    <a:pt x="95475" y="104800"/>
                  </a:lnTo>
                  <a:lnTo>
                    <a:pt x="95262" y="104739"/>
                  </a:lnTo>
                  <a:lnTo>
                    <a:pt x="95121" y="104800"/>
                  </a:lnTo>
                  <a:lnTo>
                    <a:pt x="94908" y="105168"/>
                  </a:lnTo>
                  <a:lnTo>
                    <a:pt x="94908" y="106149"/>
                  </a:lnTo>
                  <a:lnTo>
                    <a:pt x="94979" y="106332"/>
                  </a:lnTo>
                  <a:lnTo>
                    <a:pt x="94979" y="106578"/>
                  </a:lnTo>
                  <a:lnTo>
                    <a:pt x="94908" y="106639"/>
                  </a:lnTo>
                  <a:lnTo>
                    <a:pt x="94483" y="106639"/>
                  </a:lnTo>
                  <a:lnTo>
                    <a:pt x="93916" y="106455"/>
                  </a:lnTo>
                  <a:lnTo>
                    <a:pt x="93419" y="106394"/>
                  </a:lnTo>
                  <a:lnTo>
                    <a:pt x="92923" y="106210"/>
                  </a:lnTo>
                  <a:lnTo>
                    <a:pt x="92569" y="106210"/>
                  </a:lnTo>
                  <a:lnTo>
                    <a:pt x="92498" y="106332"/>
                  </a:lnTo>
                  <a:lnTo>
                    <a:pt x="92498" y="106578"/>
                  </a:lnTo>
                  <a:lnTo>
                    <a:pt x="92782" y="107313"/>
                  </a:lnTo>
                  <a:lnTo>
                    <a:pt x="92923" y="107497"/>
                  </a:lnTo>
                  <a:lnTo>
                    <a:pt x="93136" y="107558"/>
                  </a:lnTo>
                  <a:lnTo>
                    <a:pt x="93561" y="107558"/>
                  </a:lnTo>
                  <a:lnTo>
                    <a:pt x="93632" y="107497"/>
                  </a:lnTo>
                  <a:lnTo>
                    <a:pt x="93845" y="107497"/>
                  </a:lnTo>
                  <a:lnTo>
                    <a:pt x="93916" y="107558"/>
                  </a:lnTo>
                  <a:lnTo>
                    <a:pt x="93916" y="107681"/>
                  </a:lnTo>
                  <a:lnTo>
                    <a:pt x="93632" y="108171"/>
                  </a:lnTo>
                  <a:lnTo>
                    <a:pt x="93278" y="108661"/>
                  </a:lnTo>
                  <a:lnTo>
                    <a:pt x="92782" y="109090"/>
                  </a:lnTo>
                  <a:lnTo>
                    <a:pt x="92356" y="109519"/>
                  </a:lnTo>
                  <a:lnTo>
                    <a:pt x="92002" y="110071"/>
                  </a:lnTo>
                  <a:lnTo>
                    <a:pt x="91010" y="110929"/>
                  </a:lnTo>
                  <a:lnTo>
                    <a:pt x="90726" y="111113"/>
                  </a:lnTo>
                  <a:lnTo>
                    <a:pt x="90655" y="111358"/>
                  </a:lnTo>
                  <a:lnTo>
                    <a:pt x="90655" y="111787"/>
                  </a:lnTo>
                  <a:lnTo>
                    <a:pt x="90939" y="111848"/>
                  </a:lnTo>
                  <a:lnTo>
                    <a:pt x="91435" y="111848"/>
                  </a:lnTo>
                  <a:lnTo>
                    <a:pt x="91860" y="111971"/>
                  </a:lnTo>
                  <a:lnTo>
                    <a:pt x="92215" y="111971"/>
                  </a:lnTo>
                  <a:lnTo>
                    <a:pt x="92215" y="112216"/>
                  </a:lnTo>
                  <a:lnTo>
                    <a:pt x="92073" y="112706"/>
                  </a:lnTo>
                  <a:lnTo>
                    <a:pt x="91860" y="113135"/>
                  </a:lnTo>
                  <a:lnTo>
                    <a:pt x="91718" y="113442"/>
                  </a:lnTo>
                  <a:lnTo>
                    <a:pt x="91293" y="113810"/>
                  </a:lnTo>
                  <a:lnTo>
                    <a:pt x="90655" y="114300"/>
                  </a:lnTo>
                  <a:lnTo>
                    <a:pt x="90017" y="114790"/>
                  </a:lnTo>
                  <a:lnTo>
                    <a:pt x="89592" y="115158"/>
                  </a:lnTo>
                  <a:lnTo>
                    <a:pt x="89308" y="115464"/>
                  </a:lnTo>
                  <a:lnTo>
                    <a:pt x="89096" y="115893"/>
                  </a:lnTo>
                  <a:lnTo>
                    <a:pt x="89096" y="116384"/>
                  </a:lnTo>
                  <a:lnTo>
                    <a:pt x="89167" y="116813"/>
                  </a:lnTo>
                  <a:lnTo>
                    <a:pt x="89450" y="117303"/>
                  </a:lnTo>
                  <a:lnTo>
                    <a:pt x="89946" y="117916"/>
                  </a:lnTo>
                  <a:lnTo>
                    <a:pt x="90655" y="118406"/>
                  </a:lnTo>
                  <a:lnTo>
                    <a:pt x="91222" y="118651"/>
                  </a:lnTo>
                  <a:lnTo>
                    <a:pt x="91789" y="118835"/>
                  </a:lnTo>
                  <a:lnTo>
                    <a:pt x="92498" y="118896"/>
                  </a:lnTo>
                  <a:lnTo>
                    <a:pt x="93065" y="118896"/>
                  </a:lnTo>
                  <a:lnTo>
                    <a:pt x="93136" y="119080"/>
                  </a:lnTo>
                  <a:lnTo>
                    <a:pt x="92852" y="119264"/>
                  </a:lnTo>
                  <a:lnTo>
                    <a:pt x="91506" y="119570"/>
                  </a:lnTo>
                  <a:lnTo>
                    <a:pt x="91151" y="119693"/>
                  </a:lnTo>
                  <a:lnTo>
                    <a:pt x="90797" y="119754"/>
                  </a:lnTo>
                  <a:lnTo>
                    <a:pt x="90230" y="119816"/>
                  </a:lnTo>
                  <a:lnTo>
                    <a:pt x="89663" y="120000"/>
                  </a:lnTo>
                  <a:lnTo>
                    <a:pt x="89096" y="120000"/>
                  </a:lnTo>
                  <a:lnTo>
                    <a:pt x="88600" y="119938"/>
                  </a:lnTo>
                  <a:lnTo>
                    <a:pt x="87891" y="119754"/>
                  </a:lnTo>
                  <a:lnTo>
                    <a:pt x="87466" y="119509"/>
                  </a:lnTo>
                  <a:lnTo>
                    <a:pt x="87040" y="119448"/>
                  </a:lnTo>
                  <a:lnTo>
                    <a:pt x="86969" y="119448"/>
                  </a:lnTo>
                  <a:lnTo>
                    <a:pt x="87040" y="119325"/>
                  </a:lnTo>
                  <a:lnTo>
                    <a:pt x="87111" y="119141"/>
                  </a:lnTo>
                  <a:lnTo>
                    <a:pt x="87607" y="118774"/>
                  </a:lnTo>
                  <a:lnTo>
                    <a:pt x="88033" y="118467"/>
                  </a:lnTo>
                  <a:lnTo>
                    <a:pt x="88174" y="118345"/>
                  </a:lnTo>
                  <a:lnTo>
                    <a:pt x="88316" y="118100"/>
                  </a:lnTo>
                  <a:lnTo>
                    <a:pt x="88316" y="117916"/>
                  </a:lnTo>
                  <a:lnTo>
                    <a:pt x="88174" y="117793"/>
                  </a:lnTo>
                  <a:lnTo>
                    <a:pt x="88103" y="117671"/>
                  </a:lnTo>
                  <a:lnTo>
                    <a:pt x="88033" y="117548"/>
                  </a:lnTo>
                  <a:lnTo>
                    <a:pt x="87820" y="117548"/>
                  </a:lnTo>
                  <a:lnTo>
                    <a:pt x="87749" y="117671"/>
                  </a:lnTo>
                  <a:lnTo>
                    <a:pt x="87536" y="117977"/>
                  </a:lnTo>
                  <a:lnTo>
                    <a:pt x="87466" y="118406"/>
                  </a:lnTo>
                  <a:lnTo>
                    <a:pt x="87253" y="118774"/>
                  </a:lnTo>
                  <a:lnTo>
                    <a:pt x="86828" y="119080"/>
                  </a:lnTo>
                  <a:lnTo>
                    <a:pt x="86686" y="119080"/>
                  </a:lnTo>
                  <a:lnTo>
                    <a:pt x="86473" y="119019"/>
                  </a:lnTo>
                  <a:lnTo>
                    <a:pt x="86190" y="118896"/>
                  </a:lnTo>
                  <a:lnTo>
                    <a:pt x="85977" y="118651"/>
                  </a:lnTo>
                  <a:lnTo>
                    <a:pt x="85623" y="118345"/>
                  </a:lnTo>
                  <a:lnTo>
                    <a:pt x="85268" y="118161"/>
                  </a:lnTo>
                  <a:lnTo>
                    <a:pt x="84914" y="117916"/>
                  </a:lnTo>
                  <a:lnTo>
                    <a:pt x="84630" y="117487"/>
                  </a:lnTo>
                  <a:lnTo>
                    <a:pt x="84559" y="116874"/>
                  </a:lnTo>
                  <a:lnTo>
                    <a:pt x="84559" y="116384"/>
                  </a:lnTo>
                  <a:lnTo>
                    <a:pt x="84347" y="116077"/>
                  </a:lnTo>
                  <a:lnTo>
                    <a:pt x="84205" y="115955"/>
                  </a:lnTo>
                  <a:lnTo>
                    <a:pt x="83851" y="115832"/>
                  </a:lnTo>
                  <a:lnTo>
                    <a:pt x="83638" y="115648"/>
                  </a:lnTo>
                  <a:lnTo>
                    <a:pt x="83567" y="115464"/>
                  </a:lnTo>
                  <a:lnTo>
                    <a:pt x="83567" y="115403"/>
                  </a:lnTo>
                  <a:lnTo>
                    <a:pt x="83638" y="115219"/>
                  </a:lnTo>
                  <a:lnTo>
                    <a:pt x="84063" y="114913"/>
                  </a:lnTo>
                  <a:lnTo>
                    <a:pt x="84134" y="114729"/>
                  </a:lnTo>
                  <a:lnTo>
                    <a:pt x="84134" y="114545"/>
                  </a:lnTo>
                  <a:lnTo>
                    <a:pt x="84063" y="114361"/>
                  </a:lnTo>
                  <a:lnTo>
                    <a:pt x="83851" y="114300"/>
                  </a:lnTo>
                  <a:lnTo>
                    <a:pt x="83780" y="114300"/>
                  </a:lnTo>
                  <a:lnTo>
                    <a:pt x="83354" y="114116"/>
                  </a:lnTo>
                  <a:lnTo>
                    <a:pt x="83284" y="114055"/>
                  </a:lnTo>
                  <a:lnTo>
                    <a:pt x="83142" y="113871"/>
                  </a:lnTo>
                  <a:lnTo>
                    <a:pt x="83284" y="113442"/>
                  </a:lnTo>
                  <a:lnTo>
                    <a:pt x="83425" y="112951"/>
                  </a:lnTo>
                  <a:lnTo>
                    <a:pt x="83638" y="112522"/>
                  </a:lnTo>
                  <a:lnTo>
                    <a:pt x="83851" y="112277"/>
                  </a:lnTo>
                  <a:lnTo>
                    <a:pt x="83851" y="112093"/>
                  </a:lnTo>
                  <a:lnTo>
                    <a:pt x="83780" y="111971"/>
                  </a:lnTo>
                  <a:lnTo>
                    <a:pt x="83567" y="111664"/>
                  </a:lnTo>
                  <a:lnTo>
                    <a:pt x="83354" y="111174"/>
                  </a:lnTo>
                  <a:lnTo>
                    <a:pt x="83425" y="110745"/>
                  </a:lnTo>
                  <a:lnTo>
                    <a:pt x="83638" y="110377"/>
                  </a:lnTo>
                  <a:lnTo>
                    <a:pt x="84630" y="109152"/>
                  </a:lnTo>
                  <a:lnTo>
                    <a:pt x="84985" y="108600"/>
                  </a:lnTo>
                  <a:lnTo>
                    <a:pt x="85126" y="108171"/>
                  </a:lnTo>
                  <a:lnTo>
                    <a:pt x="84985" y="107742"/>
                  </a:lnTo>
                  <a:lnTo>
                    <a:pt x="84843" y="107068"/>
                  </a:lnTo>
                  <a:lnTo>
                    <a:pt x="84701" y="106394"/>
                  </a:lnTo>
                  <a:lnTo>
                    <a:pt x="84843" y="105903"/>
                  </a:lnTo>
                  <a:lnTo>
                    <a:pt x="84985" y="105413"/>
                  </a:lnTo>
                  <a:lnTo>
                    <a:pt x="85197" y="104739"/>
                  </a:lnTo>
                  <a:lnTo>
                    <a:pt x="85197" y="104126"/>
                  </a:lnTo>
                  <a:lnTo>
                    <a:pt x="84843" y="103820"/>
                  </a:lnTo>
                  <a:lnTo>
                    <a:pt x="84701" y="103636"/>
                  </a:lnTo>
                  <a:lnTo>
                    <a:pt x="84701" y="103207"/>
                  </a:lnTo>
                  <a:lnTo>
                    <a:pt x="84843" y="103146"/>
                  </a:lnTo>
                  <a:lnTo>
                    <a:pt x="84914" y="102962"/>
                  </a:lnTo>
                  <a:lnTo>
                    <a:pt x="85126" y="102900"/>
                  </a:lnTo>
                  <a:lnTo>
                    <a:pt x="85197" y="102778"/>
                  </a:lnTo>
                  <a:lnTo>
                    <a:pt x="85268" y="102594"/>
                  </a:lnTo>
                  <a:lnTo>
                    <a:pt x="85268" y="102288"/>
                  </a:lnTo>
                  <a:lnTo>
                    <a:pt x="85410" y="101675"/>
                  </a:lnTo>
                  <a:lnTo>
                    <a:pt x="85694" y="101123"/>
                  </a:lnTo>
                  <a:lnTo>
                    <a:pt x="85977" y="100694"/>
                  </a:lnTo>
                  <a:lnTo>
                    <a:pt x="86261" y="99775"/>
                  </a:lnTo>
                  <a:lnTo>
                    <a:pt x="86686" y="98855"/>
                  </a:lnTo>
                  <a:lnTo>
                    <a:pt x="86757" y="98365"/>
                  </a:lnTo>
                  <a:lnTo>
                    <a:pt x="86686" y="97752"/>
                  </a:lnTo>
                  <a:lnTo>
                    <a:pt x="86473" y="97139"/>
                  </a:lnTo>
                  <a:lnTo>
                    <a:pt x="86402" y="96833"/>
                  </a:lnTo>
                  <a:lnTo>
                    <a:pt x="86402" y="96772"/>
                  </a:lnTo>
                  <a:lnTo>
                    <a:pt x="86757" y="96404"/>
                  </a:lnTo>
                  <a:lnTo>
                    <a:pt x="86969" y="96343"/>
                  </a:lnTo>
                  <a:lnTo>
                    <a:pt x="87040" y="96159"/>
                  </a:lnTo>
                  <a:lnTo>
                    <a:pt x="87040" y="95975"/>
                  </a:lnTo>
                  <a:lnTo>
                    <a:pt x="86828" y="95669"/>
                  </a:lnTo>
                  <a:lnTo>
                    <a:pt x="86828" y="95423"/>
                  </a:lnTo>
                  <a:lnTo>
                    <a:pt x="87040" y="95301"/>
                  </a:lnTo>
                  <a:lnTo>
                    <a:pt x="87253" y="95178"/>
                  </a:lnTo>
                  <a:lnTo>
                    <a:pt x="87607" y="94994"/>
                  </a:lnTo>
                  <a:lnTo>
                    <a:pt x="87820" y="94811"/>
                  </a:lnTo>
                  <a:lnTo>
                    <a:pt x="87891" y="94504"/>
                  </a:lnTo>
                  <a:lnTo>
                    <a:pt x="87891" y="93891"/>
                  </a:lnTo>
                  <a:lnTo>
                    <a:pt x="87749" y="93217"/>
                  </a:lnTo>
                  <a:lnTo>
                    <a:pt x="87607" y="92543"/>
                  </a:lnTo>
                  <a:lnTo>
                    <a:pt x="87749" y="91685"/>
                  </a:lnTo>
                  <a:lnTo>
                    <a:pt x="87820" y="90766"/>
                  </a:lnTo>
                  <a:lnTo>
                    <a:pt x="87891" y="89662"/>
                  </a:lnTo>
                  <a:lnTo>
                    <a:pt x="88033" y="88743"/>
                  </a:lnTo>
                  <a:lnTo>
                    <a:pt x="88103" y="88008"/>
                  </a:lnTo>
                  <a:lnTo>
                    <a:pt x="88103" y="86475"/>
                  </a:lnTo>
                  <a:lnTo>
                    <a:pt x="87820" y="85801"/>
                  </a:lnTo>
                  <a:lnTo>
                    <a:pt x="87253" y="85005"/>
                  </a:lnTo>
                  <a:lnTo>
                    <a:pt x="86048" y="84208"/>
                  </a:lnTo>
                  <a:lnTo>
                    <a:pt x="85623" y="83901"/>
                  </a:lnTo>
                  <a:lnTo>
                    <a:pt x="85197" y="83656"/>
                  </a:lnTo>
                  <a:lnTo>
                    <a:pt x="84914" y="83472"/>
                  </a:lnTo>
                  <a:lnTo>
                    <a:pt x="84559" y="83411"/>
                  </a:lnTo>
                  <a:lnTo>
                    <a:pt x="83780" y="83166"/>
                  </a:lnTo>
                  <a:lnTo>
                    <a:pt x="83071" y="82737"/>
                  </a:lnTo>
                  <a:lnTo>
                    <a:pt x="82504" y="82247"/>
                  </a:lnTo>
                  <a:lnTo>
                    <a:pt x="82220" y="81634"/>
                  </a:lnTo>
                  <a:lnTo>
                    <a:pt x="82008" y="80592"/>
                  </a:lnTo>
                  <a:lnTo>
                    <a:pt x="81512" y="79673"/>
                  </a:lnTo>
                  <a:lnTo>
                    <a:pt x="81228" y="78876"/>
                  </a:lnTo>
                  <a:lnTo>
                    <a:pt x="81015" y="78263"/>
                  </a:lnTo>
                  <a:lnTo>
                    <a:pt x="80661" y="77589"/>
                  </a:lnTo>
                  <a:lnTo>
                    <a:pt x="80236" y="76853"/>
                  </a:lnTo>
                  <a:lnTo>
                    <a:pt x="79952" y="76179"/>
                  </a:lnTo>
                  <a:lnTo>
                    <a:pt x="79881" y="75566"/>
                  </a:lnTo>
                  <a:lnTo>
                    <a:pt x="79669" y="75137"/>
                  </a:lnTo>
                  <a:lnTo>
                    <a:pt x="78251" y="74157"/>
                  </a:lnTo>
                  <a:lnTo>
                    <a:pt x="77968" y="73728"/>
                  </a:lnTo>
                  <a:lnTo>
                    <a:pt x="77968" y="72992"/>
                  </a:lnTo>
                  <a:lnTo>
                    <a:pt x="78109" y="72318"/>
                  </a:lnTo>
                  <a:lnTo>
                    <a:pt x="78393" y="71705"/>
                  </a:lnTo>
                  <a:lnTo>
                    <a:pt x="78535" y="71215"/>
                  </a:lnTo>
                  <a:lnTo>
                    <a:pt x="78393" y="70602"/>
                  </a:lnTo>
                  <a:lnTo>
                    <a:pt x="78322" y="69928"/>
                  </a:lnTo>
                  <a:lnTo>
                    <a:pt x="78251" y="69560"/>
                  </a:lnTo>
                  <a:lnTo>
                    <a:pt x="78322" y="69131"/>
                  </a:lnTo>
                  <a:lnTo>
                    <a:pt x="78606" y="68518"/>
                  </a:lnTo>
                  <a:lnTo>
                    <a:pt x="79031" y="68028"/>
                  </a:lnTo>
                  <a:lnTo>
                    <a:pt x="79385" y="67660"/>
                  </a:lnTo>
                  <a:lnTo>
                    <a:pt x="79810" y="67415"/>
                  </a:lnTo>
                  <a:lnTo>
                    <a:pt x="80236" y="67048"/>
                  </a:lnTo>
                  <a:lnTo>
                    <a:pt x="80661" y="66741"/>
                  </a:lnTo>
                  <a:lnTo>
                    <a:pt x="80945" y="66618"/>
                  </a:lnTo>
                  <a:lnTo>
                    <a:pt x="81157" y="66435"/>
                  </a:lnTo>
                  <a:lnTo>
                    <a:pt x="81228" y="66067"/>
                  </a:lnTo>
                  <a:lnTo>
                    <a:pt x="81299" y="65515"/>
                  </a:lnTo>
                  <a:lnTo>
                    <a:pt x="81512" y="64902"/>
                  </a:lnTo>
                  <a:lnTo>
                    <a:pt x="81653" y="64228"/>
                  </a:lnTo>
                  <a:lnTo>
                    <a:pt x="81512" y="63554"/>
                  </a:lnTo>
                  <a:lnTo>
                    <a:pt x="81299" y="63003"/>
                  </a:lnTo>
                  <a:lnTo>
                    <a:pt x="81157" y="62757"/>
                  </a:lnTo>
                  <a:lnTo>
                    <a:pt x="80945" y="62328"/>
                  </a:lnTo>
                  <a:lnTo>
                    <a:pt x="80661" y="61716"/>
                  </a:lnTo>
                  <a:lnTo>
                    <a:pt x="80236" y="61225"/>
                  </a:lnTo>
                  <a:lnTo>
                    <a:pt x="80094" y="61041"/>
                  </a:lnTo>
                  <a:lnTo>
                    <a:pt x="79102" y="61041"/>
                  </a:lnTo>
                  <a:lnTo>
                    <a:pt x="79102" y="61532"/>
                  </a:lnTo>
                  <a:lnTo>
                    <a:pt x="79031" y="61716"/>
                  </a:lnTo>
                  <a:lnTo>
                    <a:pt x="78818" y="61961"/>
                  </a:lnTo>
                  <a:lnTo>
                    <a:pt x="78606" y="62145"/>
                  </a:lnTo>
                  <a:lnTo>
                    <a:pt x="78322" y="62328"/>
                  </a:lnTo>
                  <a:lnTo>
                    <a:pt x="78109" y="62328"/>
                  </a:lnTo>
                  <a:lnTo>
                    <a:pt x="77968" y="62206"/>
                  </a:lnTo>
                  <a:lnTo>
                    <a:pt x="77755" y="62083"/>
                  </a:lnTo>
                  <a:lnTo>
                    <a:pt x="77613" y="61899"/>
                  </a:lnTo>
                  <a:lnTo>
                    <a:pt x="77542" y="61838"/>
                  </a:lnTo>
                  <a:lnTo>
                    <a:pt x="77188" y="61654"/>
                  </a:lnTo>
                  <a:lnTo>
                    <a:pt x="76550" y="61470"/>
                  </a:lnTo>
                  <a:lnTo>
                    <a:pt x="76266" y="61287"/>
                  </a:lnTo>
                  <a:lnTo>
                    <a:pt x="76125" y="61164"/>
                  </a:lnTo>
                  <a:lnTo>
                    <a:pt x="75770" y="60796"/>
                  </a:lnTo>
                  <a:lnTo>
                    <a:pt x="75416" y="60490"/>
                  </a:lnTo>
                  <a:lnTo>
                    <a:pt x="74636" y="59938"/>
                  </a:lnTo>
                  <a:lnTo>
                    <a:pt x="74140" y="59816"/>
                  </a:lnTo>
                  <a:lnTo>
                    <a:pt x="73644" y="59570"/>
                  </a:lnTo>
                  <a:lnTo>
                    <a:pt x="73290" y="59203"/>
                  </a:lnTo>
                  <a:lnTo>
                    <a:pt x="73219" y="58590"/>
                  </a:lnTo>
                  <a:lnTo>
                    <a:pt x="73006" y="57793"/>
                  </a:lnTo>
                  <a:lnTo>
                    <a:pt x="72722" y="57303"/>
                  </a:lnTo>
                  <a:lnTo>
                    <a:pt x="72297" y="56935"/>
                  </a:lnTo>
                  <a:lnTo>
                    <a:pt x="72155" y="56874"/>
                  </a:lnTo>
                  <a:lnTo>
                    <a:pt x="71943" y="56690"/>
                  </a:lnTo>
                  <a:lnTo>
                    <a:pt x="71659" y="56629"/>
                  </a:lnTo>
                  <a:lnTo>
                    <a:pt x="71447" y="56506"/>
                  </a:lnTo>
                  <a:lnTo>
                    <a:pt x="71163" y="56506"/>
                  </a:lnTo>
                  <a:lnTo>
                    <a:pt x="70950" y="56629"/>
                  </a:lnTo>
                  <a:lnTo>
                    <a:pt x="70667" y="56629"/>
                  </a:lnTo>
                  <a:lnTo>
                    <a:pt x="70171" y="56506"/>
                  </a:lnTo>
                  <a:lnTo>
                    <a:pt x="69816" y="56261"/>
                  </a:lnTo>
                  <a:lnTo>
                    <a:pt x="69391" y="56200"/>
                  </a:lnTo>
                  <a:lnTo>
                    <a:pt x="68895" y="56077"/>
                  </a:lnTo>
                  <a:lnTo>
                    <a:pt x="67761" y="55280"/>
                  </a:lnTo>
                  <a:lnTo>
                    <a:pt x="67406" y="54913"/>
                  </a:lnTo>
                  <a:lnTo>
                    <a:pt x="67194" y="54668"/>
                  </a:lnTo>
                  <a:lnTo>
                    <a:pt x="66981" y="54484"/>
                  </a:lnTo>
                  <a:lnTo>
                    <a:pt x="66769" y="54239"/>
                  </a:lnTo>
                  <a:lnTo>
                    <a:pt x="66627" y="54116"/>
                  </a:lnTo>
                  <a:lnTo>
                    <a:pt x="65989" y="53932"/>
                  </a:lnTo>
                  <a:lnTo>
                    <a:pt x="65705" y="53932"/>
                  </a:lnTo>
                  <a:lnTo>
                    <a:pt x="65351" y="54116"/>
                  </a:lnTo>
                  <a:lnTo>
                    <a:pt x="65138" y="54239"/>
                  </a:lnTo>
                  <a:lnTo>
                    <a:pt x="65067" y="54484"/>
                  </a:lnTo>
                  <a:lnTo>
                    <a:pt x="64855" y="54729"/>
                  </a:lnTo>
                  <a:lnTo>
                    <a:pt x="64642" y="54913"/>
                  </a:lnTo>
                  <a:lnTo>
                    <a:pt x="64500" y="54913"/>
                  </a:lnTo>
                  <a:lnTo>
                    <a:pt x="64288" y="54851"/>
                  </a:lnTo>
                  <a:lnTo>
                    <a:pt x="63366" y="54116"/>
                  </a:lnTo>
                  <a:lnTo>
                    <a:pt x="63083" y="53993"/>
                  </a:lnTo>
                  <a:lnTo>
                    <a:pt x="62658" y="54116"/>
                  </a:lnTo>
                  <a:lnTo>
                    <a:pt x="61240" y="54239"/>
                  </a:lnTo>
                  <a:lnTo>
                    <a:pt x="60815" y="54116"/>
                  </a:lnTo>
                  <a:lnTo>
                    <a:pt x="60177" y="53258"/>
                  </a:lnTo>
                  <a:lnTo>
                    <a:pt x="60035" y="52768"/>
                  </a:lnTo>
                  <a:lnTo>
                    <a:pt x="60035" y="52461"/>
                  </a:lnTo>
                  <a:lnTo>
                    <a:pt x="59822" y="51971"/>
                  </a:lnTo>
                  <a:lnTo>
                    <a:pt x="59326" y="51664"/>
                  </a:lnTo>
                  <a:lnTo>
                    <a:pt x="58617" y="51419"/>
                  </a:lnTo>
                  <a:lnTo>
                    <a:pt x="57979" y="51235"/>
                  </a:lnTo>
                  <a:lnTo>
                    <a:pt x="57412" y="51174"/>
                  </a:lnTo>
                  <a:lnTo>
                    <a:pt x="56987" y="50990"/>
                  </a:lnTo>
                  <a:lnTo>
                    <a:pt x="56633" y="50561"/>
                  </a:lnTo>
                  <a:lnTo>
                    <a:pt x="56349" y="50071"/>
                  </a:lnTo>
                  <a:lnTo>
                    <a:pt x="56137" y="49581"/>
                  </a:lnTo>
                  <a:lnTo>
                    <a:pt x="56207" y="49213"/>
                  </a:lnTo>
                  <a:lnTo>
                    <a:pt x="56207" y="48907"/>
                  </a:lnTo>
                  <a:lnTo>
                    <a:pt x="56137" y="48355"/>
                  </a:lnTo>
                  <a:lnTo>
                    <a:pt x="55853" y="47865"/>
                  </a:lnTo>
                  <a:lnTo>
                    <a:pt x="55853" y="47803"/>
                  </a:lnTo>
                  <a:lnTo>
                    <a:pt x="55357" y="47374"/>
                  </a:lnTo>
                  <a:lnTo>
                    <a:pt x="55144" y="47129"/>
                  </a:lnTo>
                  <a:lnTo>
                    <a:pt x="54790" y="46762"/>
                  </a:lnTo>
                  <a:lnTo>
                    <a:pt x="54365" y="46639"/>
                  </a:lnTo>
                  <a:lnTo>
                    <a:pt x="54081" y="46455"/>
                  </a:lnTo>
                  <a:lnTo>
                    <a:pt x="53797" y="46026"/>
                  </a:lnTo>
                  <a:lnTo>
                    <a:pt x="52805" y="44862"/>
                  </a:lnTo>
                  <a:lnTo>
                    <a:pt x="52451" y="44249"/>
                  </a:lnTo>
                  <a:lnTo>
                    <a:pt x="52025" y="43820"/>
                  </a:lnTo>
                  <a:lnTo>
                    <a:pt x="51600" y="43329"/>
                  </a:lnTo>
                  <a:lnTo>
                    <a:pt x="50891" y="42778"/>
                  </a:lnTo>
                  <a:lnTo>
                    <a:pt x="49757" y="41552"/>
                  </a:lnTo>
                  <a:lnTo>
                    <a:pt x="49474" y="41062"/>
                  </a:lnTo>
                  <a:lnTo>
                    <a:pt x="49049" y="40081"/>
                  </a:lnTo>
                  <a:lnTo>
                    <a:pt x="48836" y="39713"/>
                  </a:lnTo>
                  <a:lnTo>
                    <a:pt x="48552" y="39713"/>
                  </a:lnTo>
                  <a:lnTo>
                    <a:pt x="48411" y="39836"/>
                  </a:lnTo>
                  <a:lnTo>
                    <a:pt x="47985" y="40204"/>
                  </a:lnTo>
                  <a:lnTo>
                    <a:pt x="48056" y="40633"/>
                  </a:lnTo>
                  <a:lnTo>
                    <a:pt x="48481" y="41062"/>
                  </a:lnTo>
                  <a:lnTo>
                    <a:pt x="48978" y="41552"/>
                  </a:lnTo>
                  <a:lnTo>
                    <a:pt x="49332" y="41981"/>
                  </a:lnTo>
                  <a:lnTo>
                    <a:pt x="49616" y="42471"/>
                  </a:lnTo>
                  <a:lnTo>
                    <a:pt x="50041" y="43084"/>
                  </a:lnTo>
                  <a:lnTo>
                    <a:pt x="51175" y="44249"/>
                  </a:lnTo>
                  <a:lnTo>
                    <a:pt x="51388" y="44862"/>
                  </a:lnTo>
                  <a:lnTo>
                    <a:pt x="51458" y="45352"/>
                  </a:lnTo>
                  <a:lnTo>
                    <a:pt x="51671" y="45781"/>
                  </a:lnTo>
                  <a:lnTo>
                    <a:pt x="52025" y="46026"/>
                  </a:lnTo>
                  <a:lnTo>
                    <a:pt x="53018" y="46884"/>
                  </a:lnTo>
                  <a:lnTo>
                    <a:pt x="53230" y="47313"/>
                  </a:lnTo>
                  <a:lnTo>
                    <a:pt x="53018" y="47681"/>
                  </a:lnTo>
                  <a:lnTo>
                    <a:pt x="52663" y="47865"/>
                  </a:lnTo>
                  <a:lnTo>
                    <a:pt x="52238" y="47681"/>
                  </a:lnTo>
                  <a:lnTo>
                    <a:pt x="51884" y="47374"/>
                  </a:lnTo>
                  <a:lnTo>
                    <a:pt x="51600" y="47007"/>
                  </a:lnTo>
                  <a:lnTo>
                    <a:pt x="51388" y="46884"/>
                  </a:lnTo>
                  <a:lnTo>
                    <a:pt x="51317" y="46884"/>
                  </a:lnTo>
                  <a:lnTo>
                    <a:pt x="50679" y="46639"/>
                  </a:lnTo>
                  <a:lnTo>
                    <a:pt x="50537" y="46271"/>
                  </a:lnTo>
                  <a:lnTo>
                    <a:pt x="50537" y="46087"/>
                  </a:lnTo>
                  <a:lnTo>
                    <a:pt x="50324" y="45658"/>
                  </a:lnTo>
                  <a:lnTo>
                    <a:pt x="49828" y="45168"/>
                  </a:lnTo>
                  <a:lnTo>
                    <a:pt x="49332" y="44616"/>
                  </a:lnTo>
                  <a:lnTo>
                    <a:pt x="49119" y="44371"/>
                  </a:lnTo>
                  <a:lnTo>
                    <a:pt x="48765" y="44187"/>
                  </a:lnTo>
                  <a:lnTo>
                    <a:pt x="48411" y="44187"/>
                  </a:lnTo>
                  <a:lnTo>
                    <a:pt x="48198" y="44249"/>
                  </a:lnTo>
                  <a:lnTo>
                    <a:pt x="47702" y="44249"/>
                  </a:lnTo>
                  <a:lnTo>
                    <a:pt x="47631" y="44187"/>
                  </a:lnTo>
                  <a:lnTo>
                    <a:pt x="47631" y="43820"/>
                  </a:lnTo>
                  <a:lnTo>
                    <a:pt x="47914" y="43329"/>
                  </a:lnTo>
                  <a:lnTo>
                    <a:pt x="48056" y="43146"/>
                  </a:lnTo>
                  <a:lnTo>
                    <a:pt x="48269" y="42839"/>
                  </a:lnTo>
                  <a:lnTo>
                    <a:pt x="48269" y="42655"/>
                  </a:lnTo>
                  <a:lnTo>
                    <a:pt x="48198" y="42471"/>
                  </a:lnTo>
                  <a:lnTo>
                    <a:pt x="47773" y="42165"/>
                  </a:lnTo>
                  <a:lnTo>
                    <a:pt x="47489" y="41981"/>
                  </a:lnTo>
                  <a:lnTo>
                    <a:pt x="47277" y="41920"/>
                  </a:lnTo>
                  <a:lnTo>
                    <a:pt x="46993" y="41675"/>
                  </a:lnTo>
                  <a:lnTo>
                    <a:pt x="46709" y="41062"/>
                  </a:lnTo>
                  <a:lnTo>
                    <a:pt x="46355" y="40388"/>
                  </a:lnTo>
                  <a:lnTo>
                    <a:pt x="46072" y="39652"/>
                  </a:lnTo>
                  <a:lnTo>
                    <a:pt x="45646" y="38917"/>
                  </a:lnTo>
                  <a:lnTo>
                    <a:pt x="45079" y="37936"/>
                  </a:lnTo>
                  <a:lnTo>
                    <a:pt x="44512" y="37446"/>
                  </a:lnTo>
                  <a:lnTo>
                    <a:pt x="43945" y="37262"/>
                  </a:lnTo>
                  <a:lnTo>
                    <a:pt x="43307" y="37201"/>
                  </a:lnTo>
                  <a:lnTo>
                    <a:pt x="42669" y="37017"/>
                  </a:lnTo>
                  <a:lnTo>
                    <a:pt x="42102" y="36772"/>
                  </a:lnTo>
                  <a:lnTo>
                    <a:pt x="41606" y="36527"/>
                  </a:lnTo>
                  <a:lnTo>
                    <a:pt x="41393" y="36220"/>
                  </a:lnTo>
                  <a:lnTo>
                    <a:pt x="41323" y="35607"/>
                  </a:lnTo>
                  <a:lnTo>
                    <a:pt x="40897" y="34259"/>
                  </a:lnTo>
                  <a:lnTo>
                    <a:pt x="40543" y="33707"/>
                  </a:lnTo>
                  <a:lnTo>
                    <a:pt x="39976" y="32911"/>
                  </a:lnTo>
                  <a:lnTo>
                    <a:pt x="39551" y="32114"/>
                  </a:lnTo>
                  <a:lnTo>
                    <a:pt x="39267" y="31256"/>
                  </a:lnTo>
                  <a:lnTo>
                    <a:pt x="39196" y="30459"/>
                  </a:lnTo>
                  <a:lnTo>
                    <a:pt x="39267" y="29846"/>
                  </a:lnTo>
                  <a:lnTo>
                    <a:pt x="39267" y="29050"/>
                  </a:lnTo>
                  <a:lnTo>
                    <a:pt x="39338" y="28130"/>
                  </a:lnTo>
                  <a:lnTo>
                    <a:pt x="39480" y="27456"/>
                  </a:lnTo>
                  <a:lnTo>
                    <a:pt x="39480" y="26966"/>
                  </a:lnTo>
                  <a:lnTo>
                    <a:pt x="39338" y="26475"/>
                  </a:lnTo>
                  <a:lnTo>
                    <a:pt x="39196" y="25863"/>
                  </a:lnTo>
                  <a:lnTo>
                    <a:pt x="38984" y="25434"/>
                  </a:lnTo>
                  <a:lnTo>
                    <a:pt x="38913" y="25127"/>
                  </a:lnTo>
                  <a:lnTo>
                    <a:pt x="38913" y="24943"/>
                  </a:lnTo>
                  <a:lnTo>
                    <a:pt x="38558" y="24208"/>
                  </a:lnTo>
                  <a:lnTo>
                    <a:pt x="38417" y="24085"/>
                  </a:lnTo>
                  <a:lnTo>
                    <a:pt x="38133" y="23963"/>
                  </a:lnTo>
                  <a:lnTo>
                    <a:pt x="37495" y="23656"/>
                  </a:lnTo>
                  <a:lnTo>
                    <a:pt x="37070" y="23350"/>
                  </a:lnTo>
                  <a:lnTo>
                    <a:pt x="36432" y="23289"/>
                  </a:lnTo>
                  <a:lnTo>
                    <a:pt x="36007" y="23105"/>
                  </a:lnTo>
                  <a:lnTo>
                    <a:pt x="35652" y="22676"/>
                  </a:lnTo>
                  <a:lnTo>
                    <a:pt x="35581" y="22063"/>
                  </a:lnTo>
                  <a:lnTo>
                    <a:pt x="35652" y="21573"/>
                  </a:lnTo>
                  <a:lnTo>
                    <a:pt x="35652" y="21144"/>
                  </a:lnTo>
                  <a:lnTo>
                    <a:pt x="35369" y="20653"/>
                  </a:lnTo>
                  <a:lnTo>
                    <a:pt x="35085" y="20347"/>
                  </a:lnTo>
                  <a:lnTo>
                    <a:pt x="34731" y="20163"/>
                  </a:lnTo>
                  <a:lnTo>
                    <a:pt x="34447" y="19979"/>
                  </a:lnTo>
                  <a:lnTo>
                    <a:pt x="34022" y="19550"/>
                  </a:lnTo>
                  <a:lnTo>
                    <a:pt x="33668" y="19060"/>
                  </a:lnTo>
                  <a:lnTo>
                    <a:pt x="33455" y="18569"/>
                  </a:lnTo>
                  <a:lnTo>
                    <a:pt x="33384" y="18386"/>
                  </a:lnTo>
                  <a:lnTo>
                    <a:pt x="33030" y="18140"/>
                  </a:lnTo>
                  <a:lnTo>
                    <a:pt x="32746" y="18140"/>
                  </a:lnTo>
                  <a:lnTo>
                    <a:pt x="32746" y="18324"/>
                  </a:lnTo>
                  <a:lnTo>
                    <a:pt x="32888" y="18508"/>
                  </a:lnTo>
                  <a:lnTo>
                    <a:pt x="32888" y="19182"/>
                  </a:lnTo>
                  <a:lnTo>
                    <a:pt x="32959" y="19305"/>
                  </a:lnTo>
                  <a:lnTo>
                    <a:pt x="33384" y="19673"/>
                  </a:lnTo>
                  <a:lnTo>
                    <a:pt x="33526" y="20163"/>
                  </a:lnTo>
                  <a:lnTo>
                    <a:pt x="33526" y="20592"/>
                  </a:lnTo>
                  <a:lnTo>
                    <a:pt x="33455" y="20898"/>
                  </a:lnTo>
                  <a:lnTo>
                    <a:pt x="33171" y="20898"/>
                  </a:lnTo>
                  <a:lnTo>
                    <a:pt x="32746" y="20776"/>
                  </a:lnTo>
                  <a:lnTo>
                    <a:pt x="32321" y="20408"/>
                  </a:lnTo>
                  <a:lnTo>
                    <a:pt x="31683" y="20102"/>
                  </a:lnTo>
                  <a:lnTo>
                    <a:pt x="31329" y="19734"/>
                  </a:lnTo>
                  <a:lnTo>
                    <a:pt x="31258" y="19182"/>
                  </a:lnTo>
                  <a:lnTo>
                    <a:pt x="31116" y="18631"/>
                  </a:lnTo>
                  <a:lnTo>
                    <a:pt x="31258" y="18079"/>
                  </a:lnTo>
                  <a:lnTo>
                    <a:pt x="31258" y="17711"/>
                  </a:lnTo>
                  <a:lnTo>
                    <a:pt x="31045" y="17405"/>
                  </a:lnTo>
                  <a:lnTo>
                    <a:pt x="30620" y="17221"/>
                  </a:lnTo>
                  <a:lnTo>
                    <a:pt x="30124" y="17037"/>
                  </a:lnTo>
                  <a:lnTo>
                    <a:pt x="29698" y="16976"/>
                  </a:lnTo>
                  <a:lnTo>
                    <a:pt x="29202" y="16976"/>
                  </a:lnTo>
                  <a:lnTo>
                    <a:pt x="28777" y="16608"/>
                  </a:lnTo>
                  <a:lnTo>
                    <a:pt x="28777" y="16363"/>
                  </a:lnTo>
                  <a:lnTo>
                    <a:pt x="28706" y="16057"/>
                  </a:lnTo>
                  <a:lnTo>
                    <a:pt x="28422" y="15383"/>
                  </a:lnTo>
                  <a:lnTo>
                    <a:pt x="27926" y="14892"/>
                  </a:lnTo>
                  <a:lnTo>
                    <a:pt x="27359" y="14525"/>
                  </a:lnTo>
                  <a:lnTo>
                    <a:pt x="26367" y="14341"/>
                  </a:lnTo>
                  <a:lnTo>
                    <a:pt x="25516" y="14218"/>
                  </a:lnTo>
                  <a:lnTo>
                    <a:pt x="24524" y="13973"/>
                  </a:lnTo>
                  <a:lnTo>
                    <a:pt x="23673" y="13789"/>
                  </a:lnTo>
                  <a:lnTo>
                    <a:pt x="22965" y="13667"/>
                  </a:lnTo>
                  <a:lnTo>
                    <a:pt x="22468" y="13605"/>
                  </a:lnTo>
                  <a:lnTo>
                    <a:pt x="21547" y="13115"/>
                  </a:lnTo>
                  <a:lnTo>
                    <a:pt x="21051" y="12931"/>
                  </a:lnTo>
                  <a:lnTo>
                    <a:pt x="20271" y="13115"/>
                  </a:lnTo>
                  <a:lnTo>
                    <a:pt x="19279" y="12625"/>
                  </a:lnTo>
                  <a:lnTo>
                    <a:pt x="18924" y="12502"/>
                  </a:lnTo>
                  <a:lnTo>
                    <a:pt x="18641" y="12686"/>
                  </a:lnTo>
                  <a:lnTo>
                    <a:pt x="18499" y="13115"/>
                  </a:lnTo>
                  <a:lnTo>
                    <a:pt x="18216" y="13605"/>
                  </a:lnTo>
                  <a:lnTo>
                    <a:pt x="17861" y="14096"/>
                  </a:lnTo>
                  <a:lnTo>
                    <a:pt x="17294" y="14279"/>
                  </a:lnTo>
                  <a:lnTo>
                    <a:pt x="16798" y="14096"/>
                  </a:lnTo>
                  <a:lnTo>
                    <a:pt x="16302" y="13850"/>
                  </a:lnTo>
                  <a:lnTo>
                    <a:pt x="16018" y="13973"/>
                  </a:lnTo>
                  <a:lnTo>
                    <a:pt x="15806" y="14034"/>
                  </a:lnTo>
                  <a:lnTo>
                    <a:pt x="15593" y="14218"/>
                  </a:lnTo>
                  <a:lnTo>
                    <a:pt x="15239" y="14341"/>
                  </a:lnTo>
                  <a:lnTo>
                    <a:pt x="14743" y="14341"/>
                  </a:lnTo>
                  <a:lnTo>
                    <a:pt x="14672" y="14218"/>
                  </a:lnTo>
                  <a:lnTo>
                    <a:pt x="14672" y="14034"/>
                  </a:lnTo>
                  <a:lnTo>
                    <a:pt x="14743" y="13789"/>
                  </a:lnTo>
                  <a:lnTo>
                    <a:pt x="14813" y="13421"/>
                  </a:lnTo>
                  <a:lnTo>
                    <a:pt x="14955" y="13176"/>
                  </a:lnTo>
                  <a:lnTo>
                    <a:pt x="15026" y="12992"/>
                  </a:lnTo>
                  <a:lnTo>
                    <a:pt x="15026" y="12870"/>
                  </a:lnTo>
                  <a:lnTo>
                    <a:pt x="14743" y="12870"/>
                  </a:lnTo>
                  <a:lnTo>
                    <a:pt x="14530" y="12931"/>
                  </a:lnTo>
                  <a:lnTo>
                    <a:pt x="14246" y="13115"/>
                  </a:lnTo>
                  <a:lnTo>
                    <a:pt x="13892" y="13605"/>
                  </a:lnTo>
                  <a:lnTo>
                    <a:pt x="13750" y="13973"/>
                  </a:lnTo>
                  <a:lnTo>
                    <a:pt x="13750" y="14341"/>
                  </a:lnTo>
                  <a:lnTo>
                    <a:pt x="13608" y="14525"/>
                  </a:lnTo>
                  <a:lnTo>
                    <a:pt x="13467" y="14708"/>
                  </a:lnTo>
                  <a:lnTo>
                    <a:pt x="13183" y="14892"/>
                  </a:lnTo>
                  <a:lnTo>
                    <a:pt x="12900" y="15137"/>
                  </a:lnTo>
                  <a:lnTo>
                    <a:pt x="12687" y="15199"/>
                  </a:lnTo>
                  <a:lnTo>
                    <a:pt x="14176" y="15199"/>
                  </a:lnTo>
                  <a:lnTo>
                    <a:pt x="14246" y="15260"/>
                  </a:lnTo>
                  <a:lnTo>
                    <a:pt x="14246" y="15444"/>
                  </a:lnTo>
                  <a:lnTo>
                    <a:pt x="14176" y="15628"/>
                  </a:lnTo>
                  <a:lnTo>
                    <a:pt x="14176" y="15812"/>
                  </a:lnTo>
                  <a:lnTo>
                    <a:pt x="14105" y="16057"/>
                  </a:lnTo>
                  <a:lnTo>
                    <a:pt x="13396" y="16608"/>
                  </a:lnTo>
                  <a:lnTo>
                    <a:pt x="12829" y="16976"/>
                  </a:lnTo>
                  <a:lnTo>
                    <a:pt x="12262" y="17037"/>
                  </a:lnTo>
                  <a:lnTo>
                    <a:pt x="11907" y="16976"/>
                  </a:lnTo>
                  <a:lnTo>
                    <a:pt x="11766" y="16792"/>
                  </a:lnTo>
                  <a:lnTo>
                    <a:pt x="11624" y="16608"/>
                  </a:lnTo>
                  <a:lnTo>
                    <a:pt x="11482" y="16486"/>
                  </a:lnTo>
                  <a:lnTo>
                    <a:pt x="11340" y="16302"/>
                  </a:lnTo>
                  <a:lnTo>
                    <a:pt x="11128" y="16241"/>
                  </a:lnTo>
                  <a:lnTo>
                    <a:pt x="10844" y="16363"/>
                  </a:lnTo>
                  <a:lnTo>
                    <a:pt x="10490" y="16792"/>
                  </a:lnTo>
                  <a:lnTo>
                    <a:pt x="9923" y="17405"/>
                  </a:lnTo>
                  <a:lnTo>
                    <a:pt x="9001" y="17957"/>
                  </a:lnTo>
                  <a:lnTo>
                    <a:pt x="8363" y="18202"/>
                  </a:lnTo>
                  <a:lnTo>
                    <a:pt x="7867" y="18140"/>
                  </a:lnTo>
                  <a:lnTo>
                    <a:pt x="7513" y="17957"/>
                  </a:lnTo>
                  <a:lnTo>
                    <a:pt x="7158" y="17895"/>
                  </a:lnTo>
                  <a:lnTo>
                    <a:pt x="6875" y="17895"/>
                  </a:lnTo>
                  <a:lnTo>
                    <a:pt x="6308" y="18140"/>
                  </a:lnTo>
                  <a:lnTo>
                    <a:pt x="5457" y="18508"/>
                  </a:lnTo>
                  <a:lnTo>
                    <a:pt x="4465" y="18753"/>
                  </a:lnTo>
                  <a:lnTo>
                    <a:pt x="3827" y="18876"/>
                  </a:lnTo>
                  <a:lnTo>
                    <a:pt x="3614" y="18876"/>
                  </a:lnTo>
                  <a:lnTo>
                    <a:pt x="3402" y="18815"/>
                  </a:lnTo>
                  <a:lnTo>
                    <a:pt x="3331" y="18631"/>
                  </a:lnTo>
                  <a:lnTo>
                    <a:pt x="3331" y="18324"/>
                  </a:lnTo>
                  <a:lnTo>
                    <a:pt x="3402" y="18202"/>
                  </a:lnTo>
                  <a:lnTo>
                    <a:pt x="3473" y="18079"/>
                  </a:lnTo>
                  <a:lnTo>
                    <a:pt x="3614" y="18079"/>
                  </a:lnTo>
                  <a:lnTo>
                    <a:pt x="4111" y="17957"/>
                  </a:lnTo>
                  <a:lnTo>
                    <a:pt x="4678" y="17650"/>
                  </a:lnTo>
                  <a:lnTo>
                    <a:pt x="5316" y="17405"/>
                  </a:lnTo>
                  <a:lnTo>
                    <a:pt x="6308" y="16915"/>
                  </a:lnTo>
                  <a:lnTo>
                    <a:pt x="7088" y="16547"/>
                  </a:lnTo>
                  <a:lnTo>
                    <a:pt x="7796" y="16241"/>
                  </a:lnTo>
                  <a:lnTo>
                    <a:pt x="8363" y="16057"/>
                  </a:lnTo>
                  <a:lnTo>
                    <a:pt x="8647" y="15873"/>
                  </a:lnTo>
                  <a:lnTo>
                    <a:pt x="8860" y="15689"/>
                  </a:lnTo>
                  <a:lnTo>
                    <a:pt x="9143" y="15566"/>
                  </a:lnTo>
                  <a:lnTo>
                    <a:pt x="9356" y="15383"/>
                  </a:lnTo>
                  <a:lnTo>
                    <a:pt x="9427" y="15137"/>
                  </a:lnTo>
                  <a:lnTo>
                    <a:pt x="9356" y="14954"/>
                  </a:lnTo>
                  <a:lnTo>
                    <a:pt x="9143" y="14770"/>
                  </a:lnTo>
                  <a:lnTo>
                    <a:pt x="8718" y="14770"/>
                  </a:lnTo>
                  <a:lnTo>
                    <a:pt x="8434" y="14892"/>
                  </a:lnTo>
                  <a:lnTo>
                    <a:pt x="8222" y="14954"/>
                  </a:lnTo>
                  <a:lnTo>
                    <a:pt x="8151" y="15015"/>
                  </a:lnTo>
                  <a:lnTo>
                    <a:pt x="7938" y="15137"/>
                  </a:lnTo>
                  <a:lnTo>
                    <a:pt x="7017" y="14279"/>
                  </a:lnTo>
                  <a:lnTo>
                    <a:pt x="6875" y="14279"/>
                  </a:lnTo>
                  <a:lnTo>
                    <a:pt x="6804" y="14341"/>
                  </a:lnTo>
                  <a:lnTo>
                    <a:pt x="6591" y="14463"/>
                  </a:lnTo>
                  <a:lnTo>
                    <a:pt x="6379" y="14770"/>
                  </a:lnTo>
                  <a:lnTo>
                    <a:pt x="6308" y="14892"/>
                  </a:lnTo>
                  <a:lnTo>
                    <a:pt x="6308" y="14954"/>
                  </a:lnTo>
                  <a:lnTo>
                    <a:pt x="6095" y="14954"/>
                  </a:lnTo>
                  <a:lnTo>
                    <a:pt x="6024" y="14892"/>
                  </a:lnTo>
                  <a:lnTo>
                    <a:pt x="5812" y="14770"/>
                  </a:lnTo>
                  <a:lnTo>
                    <a:pt x="5741" y="14647"/>
                  </a:lnTo>
                  <a:lnTo>
                    <a:pt x="5528" y="14463"/>
                  </a:lnTo>
                  <a:lnTo>
                    <a:pt x="5528" y="13360"/>
                  </a:lnTo>
                  <a:lnTo>
                    <a:pt x="5316" y="13176"/>
                  </a:lnTo>
                  <a:lnTo>
                    <a:pt x="5032" y="13176"/>
                  </a:lnTo>
                  <a:lnTo>
                    <a:pt x="4961" y="13299"/>
                  </a:lnTo>
                  <a:lnTo>
                    <a:pt x="4890" y="13421"/>
                  </a:lnTo>
                  <a:lnTo>
                    <a:pt x="4678" y="13667"/>
                  </a:lnTo>
                  <a:lnTo>
                    <a:pt x="4252" y="13973"/>
                  </a:lnTo>
                  <a:lnTo>
                    <a:pt x="3827" y="14096"/>
                  </a:lnTo>
                  <a:lnTo>
                    <a:pt x="3473" y="14218"/>
                  </a:lnTo>
                  <a:lnTo>
                    <a:pt x="3331" y="14034"/>
                  </a:lnTo>
                  <a:lnTo>
                    <a:pt x="3118" y="13667"/>
                  </a:lnTo>
                  <a:lnTo>
                    <a:pt x="2622" y="13299"/>
                  </a:lnTo>
                  <a:lnTo>
                    <a:pt x="2126" y="12747"/>
                  </a:lnTo>
                  <a:lnTo>
                    <a:pt x="1772" y="12257"/>
                  </a:lnTo>
                  <a:lnTo>
                    <a:pt x="1630" y="12012"/>
                  </a:lnTo>
                  <a:lnTo>
                    <a:pt x="1630" y="11828"/>
                  </a:lnTo>
                  <a:lnTo>
                    <a:pt x="1984" y="11583"/>
                  </a:lnTo>
                  <a:lnTo>
                    <a:pt x="2126" y="11521"/>
                  </a:lnTo>
                  <a:lnTo>
                    <a:pt x="2551" y="11154"/>
                  </a:lnTo>
                  <a:lnTo>
                    <a:pt x="2835" y="11031"/>
                  </a:lnTo>
                  <a:lnTo>
                    <a:pt x="3614" y="10602"/>
                  </a:lnTo>
                  <a:lnTo>
                    <a:pt x="4465" y="10418"/>
                  </a:lnTo>
                  <a:lnTo>
                    <a:pt x="5670" y="10418"/>
                  </a:lnTo>
                  <a:lnTo>
                    <a:pt x="5953" y="10357"/>
                  </a:lnTo>
                  <a:lnTo>
                    <a:pt x="6095" y="10173"/>
                  </a:lnTo>
                  <a:lnTo>
                    <a:pt x="6308" y="9928"/>
                  </a:lnTo>
                  <a:lnTo>
                    <a:pt x="6520" y="9560"/>
                  </a:lnTo>
                  <a:lnTo>
                    <a:pt x="6520" y="9438"/>
                  </a:lnTo>
                  <a:lnTo>
                    <a:pt x="6379" y="9315"/>
                  </a:lnTo>
                  <a:lnTo>
                    <a:pt x="5741" y="9315"/>
                  </a:lnTo>
                  <a:lnTo>
                    <a:pt x="5457" y="9438"/>
                  </a:lnTo>
                  <a:lnTo>
                    <a:pt x="5032" y="9560"/>
                  </a:lnTo>
                  <a:lnTo>
                    <a:pt x="4607" y="9805"/>
                  </a:lnTo>
                  <a:lnTo>
                    <a:pt x="4111" y="9928"/>
                  </a:lnTo>
                  <a:lnTo>
                    <a:pt x="3189" y="9928"/>
                  </a:lnTo>
                  <a:lnTo>
                    <a:pt x="2551" y="9805"/>
                  </a:lnTo>
                  <a:lnTo>
                    <a:pt x="1772" y="9683"/>
                  </a:lnTo>
                  <a:lnTo>
                    <a:pt x="1063" y="9438"/>
                  </a:lnTo>
                  <a:lnTo>
                    <a:pt x="779" y="9254"/>
                  </a:lnTo>
                  <a:lnTo>
                    <a:pt x="425" y="8764"/>
                  </a:lnTo>
                  <a:lnTo>
                    <a:pt x="212" y="8580"/>
                  </a:lnTo>
                  <a:lnTo>
                    <a:pt x="141" y="8396"/>
                  </a:lnTo>
                  <a:lnTo>
                    <a:pt x="0" y="8335"/>
                  </a:lnTo>
                  <a:lnTo>
                    <a:pt x="0" y="8212"/>
                  </a:lnTo>
                  <a:lnTo>
                    <a:pt x="212" y="8151"/>
                  </a:lnTo>
                  <a:lnTo>
                    <a:pt x="779" y="7967"/>
                  </a:lnTo>
                  <a:lnTo>
                    <a:pt x="1559" y="7844"/>
                  </a:lnTo>
                  <a:lnTo>
                    <a:pt x="2409" y="7660"/>
                  </a:lnTo>
                  <a:lnTo>
                    <a:pt x="3331" y="7231"/>
                  </a:lnTo>
                  <a:lnTo>
                    <a:pt x="3827" y="7660"/>
                  </a:lnTo>
                  <a:lnTo>
                    <a:pt x="4678" y="8089"/>
                  </a:lnTo>
                  <a:lnTo>
                    <a:pt x="5741" y="8212"/>
                  </a:lnTo>
                  <a:lnTo>
                    <a:pt x="6095" y="8212"/>
                  </a:lnTo>
                  <a:lnTo>
                    <a:pt x="6237" y="8089"/>
                  </a:lnTo>
                  <a:lnTo>
                    <a:pt x="6237" y="7844"/>
                  </a:lnTo>
                  <a:lnTo>
                    <a:pt x="6024" y="7538"/>
                  </a:lnTo>
                  <a:lnTo>
                    <a:pt x="5670" y="7231"/>
                  </a:lnTo>
                  <a:lnTo>
                    <a:pt x="5245" y="7048"/>
                  </a:lnTo>
                  <a:lnTo>
                    <a:pt x="5032" y="7048"/>
                  </a:lnTo>
                  <a:lnTo>
                    <a:pt x="4890" y="6986"/>
                  </a:lnTo>
                  <a:lnTo>
                    <a:pt x="4678" y="6986"/>
                  </a:lnTo>
                  <a:lnTo>
                    <a:pt x="4111" y="6618"/>
                  </a:lnTo>
                  <a:lnTo>
                    <a:pt x="3685" y="6496"/>
                  </a:lnTo>
                  <a:lnTo>
                    <a:pt x="2906" y="6373"/>
                  </a:lnTo>
                  <a:lnTo>
                    <a:pt x="2551" y="6373"/>
                  </a:lnTo>
                  <a:lnTo>
                    <a:pt x="2268" y="6312"/>
                  </a:lnTo>
                  <a:lnTo>
                    <a:pt x="2055" y="6251"/>
                  </a:lnTo>
                  <a:lnTo>
                    <a:pt x="1842" y="5883"/>
                  </a:lnTo>
                  <a:lnTo>
                    <a:pt x="1842" y="5699"/>
                  </a:lnTo>
                  <a:lnTo>
                    <a:pt x="1772" y="5638"/>
                  </a:lnTo>
                  <a:lnTo>
                    <a:pt x="1772" y="5270"/>
                  </a:lnTo>
                  <a:lnTo>
                    <a:pt x="2055" y="5025"/>
                  </a:lnTo>
                  <a:lnTo>
                    <a:pt x="2339" y="4902"/>
                  </a:lnTo>
                  <a:lnTo>
                    <a:pt x="2551" y="4780"/>
                  </a:lnTo>
                  <a:lnTo>
                    <a:pt x="2835" y="4719"/>
                  </a:lnTo>
                  <a:lnTo>
                    <a:pt x="3047" y="4596"/>
                  </a:lnTo>
                  <a:lnTo>
                    <a:pt x="3898" y="4596"/>
                  </a:lnTo>
                  <a:lnTo>
                    <a:pt x="4111" y="4535"/>
                  </a:lnTo>
                  <a:lnTo>
                    <a:pt x="4394" y="4535"/>
                  </a:lnTo>
                  <a:lnTo>
                    <a:pt x="4465" y="4473"/>
                  </a:lnTo>
                  <a:lnTo>
                    <a:pt x="4607" y="4473"/>
                  </a:lnTo>
                  <a:lnTo>
                    <a:pt x="4748" y="4351"/>
                  </a:lnTo>
                  <a:lnTo>
                    <a:pt x="5316" y="4228"/>
                  </a:lnTo>
                  <a:lnTo>
                    <a:pt x="5953" y="3983"/>
                  </a:lnTo>
                  <a:lnTo>
                    <a:pt x="6520" y="3799"/>
                  </a:lnTo>
                  <a:lnTo>
                    <a:pt x="6804" y="3799"/>
                  </a:lnTo>
                  <a:lnTo>
                    <a:pt x="7158" y="3861"/>
                  </a:lnTo>
                  <a:lnTo>
                    <a:pt x="7655" y="3799"/>
                  </a:lnTo>
                  <a:lnTo>
                    <a:pt x="8222" y="3677"/>
                  </a:lnTo>
                  <a:lnTo>
                    <a:pt x="8718" y="3554"/>
                  </a:lnTo>
                  <a:lnTo>
                    <a:pt x="8930" y="3432"/>
                  </a:lnTo>
                  <a:lnTo>
                    <a:pt x="9143" y="3309"/>
                  </a:lnTo>
                  <a:lnTo>
                    <a:pt x="9356" y="3003"/>
                  </a:lnTo>
                  <a:lnTo>
                    <a:pt x="9497" y="2696"/>
                  </a:lnTo>
                  <a:lnTo>
                    <a:pt x="9639" y="2635"/>
                  </a:lnTo>
                  <a:lnTo>
                    <a:pt x="9639" y="2512"/>
                  </a:lnTo>
                  <a:lnTo>
                    <a:pt x="9710" y="2512"/>
                  </a:lnTo>
                  <a:lnTo>
                    <a:pt x="9781" y="2635"/>
                  </a:lnTo>
                  <a:lnTo>
                    <a:pt x="10206" y="2757"/>
                  </a:lnTo>
                  <a:lnTo>
                    <a:pt x="10490" y="2941"/>
                  </a:lnTo>
                  <a:lnTo>
                    <a:pt x="10844" y="3309"/>
                  </a:lnTo>
                  <a:lnTo>
                    <a:pt x="11553" y="3309"/>
                  </a:lnTo>
                  <a:lnTo>
                    <a:pt x="11907" y="3125"/>
                  </a:lnTo>
                  <a:lnTo>
                    <a:pt x="12262" y="3125"/>
                  </a:lnTo>
                  <a:lnTo>
                    <a:pt x="12545" y="3186"/>
                  </a:lnTo>
                  <a:lnTo>
                    <a:pt x="12829" y="3186"/>
                  </a:lnTo>
                  <a:lnTo>
                    <a:pt x="13112" y="3309"/>
                  </a:lnTo>
                  <a:lnTo>
                    <a:pt x="13325" y="3309"/>
                  </a:lnTo>
                  <a:lnTo>
                    <a:pt x="13467" y="3370"/>
                  </a:lnTo>
                  <a:lnTo>
                    <a:pt x="13750" y="3370"/>
                  </a:lnTo>
                  <a:lnTo>
                    <a:pt x="14246" y="3309"/>
                  </a:lnTo>
                  <a:lnTo>
                    <a:pt x="15451" y="3125"/>
                  </a:lnTo>
                  <a:lnTo>
                    <a:pt x="15877" y="3125"/>
                  </a:lnTo>
                  <a:lnTo>
                    <a:pt x="16585" y="3309"/>
                  </a:lnTo>
                  <a:lnTo>
                    <a:pt x="17932" y="3799"/>
                  </a:lnTo>
                  <a:lnTo>
                    <a:pt x="18428" y="3861"/>
                  </a:lnTo>
                  <a:lnTo>
                    <a:pt x="18924" y="3861"/>
                  </a:lnTo>
                  <a:lnTo>
                    <a:pt x="19704" y="3799"/>
                  </a:lnTo>
                  <a:lnTo>
                    <a:pt x="20555" y="3677"/>
                  </a:lnTo>
                  <a:lnTo>
                    <a:pt x="21405" y="3554"/>
                  </a:lnTo>
                  <a:lnTo>
                    <a:pt x="22114" y="3432"/>
                  </a:lnTo>
                  <a:lnTo>
                    <a:pt x="22468" y="3370"/>
                  </a:lnTo>
                  <a:lnTo>
                    <a:pt x="22823" y="3554"/>
                  </a:lnTo>
                  <a:lnTo>
                    <a:pt x="23744" y="4228"/>
                  </a:lnTo>
                  <a:lnTo>
                    <a:pt x="24311" y="4535"/>
                  </a:lnTo>
                  <a:lnTo>
                    <a:pt x="24949" y="4535"/>
                  </a:lnTo>
                  <a:lnTo>
                    <a:pt x="25587" y="4473"/>
                  </a:lnTo>
                  <a:lnTo>
                    <a:pt x="26012" y="4535"/>
                  </a:lnTo>
                  <a:lnTo>
                    <a:pt x="26792" y="4902"/>
                  </a:lnTo>
                  <a:lnTo>
                    <a:pt x="26863" y="4902"/>
                  </a:lnTo>
                  <a:lnTo>
                    <a:pt x="27076" y="4964"/>
                  </a:lnTo>
                  <a:lnTo>
                    <a:pt x="27643" y="5454"/>
                  </a:lnTo>
                  <a:lnTo>
                    <a:pt x="27855" y="5577"/>
                  </a:lnTo>
                  <a:lnTo>
                    <a:pt x="28210" y="5393"/>
                  </a:lnTo>
                  <a:lnTo>
                    <a:pt x="28493" y="5209"/>
                  </a:lnTo>
                  <a:lnTo>
                    <a:pt x="28706" y="5025"/>
                  </a:lnTo>
                  <a:lnTo>
                    <a:pt x="28989" y="4902"/>
                  </a:lnTo>
                  <a:lnTo>
                    <a:pt x="29060" y="4719"/>
                  </a:lnTo>
                  <a:lnTo>
                    <a:pt x="29202" y="4596"/>
                  </a:lnTo>
                  <a:lnTo>
                    <a:pt x="29202" y="4473"/>
                  </a:lnTo>
                  <a:lnTo>
                    <a:pt x="29273" y="4473"/>
                  </a:lnTo>
                  <a:lnTo>
                    <a:pt x="29486" y="4351"/>
                  </a:lnTo>
                  <a:lnTo>
                    <a:pt x="30053" y="4351"/>
                  </a:lnTo>
                  <a:lnTo>
                    <a:pt x="30761" y="4535"/>
                  </a:lnTo>
                  <a:lnTo>
                    <a:pt x="31683" y="4596"/>
                  </a:lnTo>
                  <a:lnTo>
                    <a:pt x="32392" y="4596"/>
                  </a:lnTo>
                  <a:lnTo>
                    <a:pt x="32746" y="4473"/>
                  </a:lnTo>
                  <a:lnTo>
                    <a:pt x="33030" y="4290"/>
                  </a:lnTo>
                  <a:lnTo>
                    <a:pt x="33668" y="4044"/>
                  </a:lnTo>
                  <a:lnTo>
                    <a:pt x="34305" y="3983"/>
                  </a:lnTo>
                  <a:lnTo>
                    <a:pt x="34873" y="4106"/>
                  </a:lnTo>
                  <a:lnTo>
                    <a:pt x="35369" y="4290"/>
                  </a:lnTo>
                  <a:lnTo>
                    <a:pt x="35794" y="4351"/>
                  </a:lnTo>
                  <a:lnTo>
                    <a:pt x="35865" y="4290"/>
                  </a:lnTo>
                  <a:lnTo>
                    <a:pt x="36077" y="4228"/>
                  </a:lnTo>
                  <a:lnTo>
                    <a:pt x="36361" y="3983"/>
                  </a:lnTo>
                  <a:lnTo>
                    <a:pt x="36432" y="3983"/>
                  </a:lnTo>
                  <a:lnTo>
                    <a:pt x="36574" y="3861"/>
                  </a:lnTo>
                  <a:lnTo>
                    <a:pt x="36645" y="3983"/>
                  </a:lnTo>
                  <a:lnTo>
                    <a:pt x="36715" y="4106"/>
                  </a:lnTo>
                  <a:lnTo>
                    <a:pt x="36857" y="4351"/>
                  </a:lnTo>
                  <a:lnTo>
                    <a:pt x="37070" y="4535"/>
                  </a:lnTo>
                  <a:lnTo>
                    <a:pt x="37141" y="4719"/>
                  </a:lnTo>
                  <a:lnTo>
                    <a:pt x="37212" y="4780"/>
                  </a:lnTo>
                  <a:lnTo>
                    <a:pt x="37212" y="4902"/>
                  </a:lnTo>
                  <a:lnTo>
                    <a:pt x="37424" y="4780"/>
                  </a:lnTo>
                  <a:lnTo>
                    <a:pt x="37779" y="4473"/>
                  </a:lnTo>
                  <a:lnTo>
                    <a:pt x="37991" y="4351"/>
                  </a:lnTo>
                  <a:lnTo>
                    <a:pt x="38275" y="4228"/>
                  </a:lnTo>
                  <a:lnTo>
                    <a:pt x="38487" y="4106"/>
                  </a:lnTo>
                  <a:lnTo>
                    <a:pt x="39054" y="4106"/>
                  </a:lnTo>
                  <a:lnTo>
                    <a:pt x="39763" y="4228"/>
                  </a:lnTo>
                  <a:lnTo>
                    <a:pt x="41677" y="4228"/>
                  </a:lnTo>
                  <a:lnTo>
                    <a:pt x="42244" y="4290"/>
                  </a:lnTo>
                  <a:lnTo>
                    <a:pt x="42953" y="4473"/>
                  </a:lnTo>
                  <a:lnTo>
                    <a:pt x="43307" y="4719"/>
                  </a:lnTo>
                  <a:lnTo>
                    <a:pt x="43803" y="4902"/>
                  </a:lnTo>
                  <a:lnTo>
                    <a:pt x="44370" y="5025"/>
                  </a:lnTo>
                  <a:lnTo>
                    <a:pt x="45079" y="5148"/>
                  </a:lnTo>
                  <a:lnTo>
                    <a:pt x="45575" y="5393"/>
                  </a:lnTo>
                  <a:lnTo>
                    <a:pt x="45788" y="5454"/>
                  </a:lnTo>
                  <a:lnTo>
                    <a:pt x="46213" y="5454"/>
                  </a:lnTo>
                  <a:lnTo>
                    <a:pt x="46568" y="5209"/>
                  </a:lnTo>
                  <a:lnTo>
                    <a:pt x="46639" y="5025"/>
                  </a:lnTo>
                  <a:lnTo>
                    <a:pt x="46639" y="4964"/>
                  </a:lnTo>
                  <a:lnTo>
                    <a:pt x="46568" y="4902"/>
                  </a:lnTo>
                  <a:lnTo>
                    <a:pt x="46142" y="4719"/>
                  </a:lnTo>
                  <a:lnTo>
                    <a:pt x="45788" y="4351"/>
                  </a:lnTo>
                  <a:lnTo>
                    <a:pt x="45575" y="4290"/>
                  </a:lnTo>
                  <a:lnTo>
                    <a:pt x="45363" y="3983"/>
                  </a:lnTo>
                  <a:lnTo>
                    <a:pt x="45079" y="3615"/>
                  </a:lnTo>
                  <a:lnTo>
                    <a:pt x="44300" y="2757"/>
                  </a:lnTo>
                  <a:lnTo>
                    <a:pt x="44087" y="2512"/>
                  </a:lnTo>
                  <a:lnTo>
                    <a:pt x="43945" y="2328"/>
                  </a:lnTo>
                  <a:lnTo>
                    <a:pt x="43733" y="2451"/>
                  </a:lnTo>
                  <a:lnTo>
                    <a:pt x="43662" y="2635"/>
                  </a:lnTo>
                  <a:lnTo>
                    <a:pt x="43449" y="2880"/>
                  </a:lnTo>
                  <a:lnTo>
                    <a:pt x="43024" y="3309"/>
                  </a:lnTo>
                  <a:lnTo>
                    <a:pt x="42457" y="3432"/>
                  </a:lnTo>
                  <a:lnTo>
                    <a:pt x="40756" y="3615"/>
                  </a:lnTo>
                  <a:lnTo>
                    <a:pt x="40118" y="3615"/>
                  </a:lnTo>
                  <a:lnTo>
                    <a:pt x="39834" y="3432"/>
                  </a:lnTo>
                  <a:lnTo>
                    <a:pt x="39621" y="3186"/>
                  </a:lnTo>
                  <a:lnTo>
                    <a:pt x="39338" y="2941"/>
                  </a:lnTo>
                  <a:lnTo>
                    <a:pt x="38771" y="2880"/>
                  </a:lnTo>
                  <a:lnTo>
                    <a:pt x="38417" y="2757"/>
                  </a:lnTo>
                  <a:lnTo>
                    <a:pt x="38133" y="2757"/>
                  </a:lnTo>
                  <a:lnTo>
                    <a:pt x="37920" y="2696"/>
                  </a:lnTo>
                  <a:lnTo>
                    <a:pt x="37779" y="2635"/>
                  </a:lnTo>
                  <a:lnTo>
                    <a:pt x="37920" y="2512"/>
                  </a:lnTo>
                  <a:lnTo>
                    <a:pt x="37920" y="2451"/>
                  </a:lnTo>
                  <a:lnTo>
                    <a:pt x="37991" y="2328"/>
                  </a:lnTo>
                  <a:lnTo>
                    <a:pt x="38204" y="2267"/>
                  </a:lnTo>
                  <a:lnTo>
                    <a:pt x="38275" y="2267"/>
                  </a:lnTo>
                  <a:lnTo>
                    <a:pt x="38558" y="2083"/>
                  </a:lnTo>
                  <a:lnTo>
                    <a:pt x="38913" y="1777"/>
                  </a:lnTo>
                  <a:lnTo>
                    <a:pt x="39267" y="735"/>
                  </a:lnTo>
                  <a:lnTo>
                    <a:pt x="39480" y="490"/>
                  </a:lnTo>
                  <a:lnTo>
                    <a:pt x="39763" y="367"/>
                  </a:lnTo>
                  <a:lnTo>
                    <a:pt x="40330" y="367"/>
                  </a:lnTo>
                  <a:lnTo>
                    <a:pt x="41039" y="429"/>
                  </a:lnTo>
                  <a:lnTo>
                    <a:pt x="41677" y="429"/>
                  </a:lnTo>
                  <a:lnTo>
                    <a:pt x="42173" y="367"/>
                  </a:lnTo>
                  <a:lnTo>
                    <a:pt x="42740" y="367"/>
                  </a:lnTo>
                  <a:lnTo>
                    <a:pt x="43449" y="429"/>
                  </a:lnTo>
                  <a:lnTo>
                    <a:pt x="44016" y="367"/>
                  </a:lnTo>
                  <a:lnTo>
                    <a:pt x="44370" y="183"/>
                  </a:lnTo>
                  <a:lnTo>
                    <a:pt x="44867"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0" name="Shape 330"/>
            <p:cNvSpPr/>
            <p:nvPr/>
          </p:nvSpPr>
          <p:spPr>
            <a:xfrm>
              <a:off x="-3179998" y="1791091"/>
              <a:ext cx="24434" cy="16799"/>
            </a:xfrm>
            <a:custGeom>
              <a:pathLst>
                <a:path extrusionOk="0" h="120000" w="120000">
                  <a:moveTo>
                    <a:pt x="52500" y="0"/>
                  </a:moveTo>
                  <a:lnTo>
                    <a:pt x="82500" y="21818"/>
                  </a:lnTo>
                  <a:lnTo>
                    <a:pt x="120000" y="43636"/>
                  </a:lnTo>
                  <a:lnTo>
                    <a:pt x="120000" y="109090"/>
                  </a:lnTo>
                  <a:lnTo>
                    <a:pt x="112500" y="120000"/>
                  </a:lnTo>
                  <a:lnTo>
                    <a:pt x="67500" y="120000"/>
                  </a:lnTo>
                  <a:lnTo>
                    <a:pt x="37500" y="109090"/>
                  </a:lnTo>
                  <a:lnTo>
                    <a:pt x="22500" y="87272"/>
                  </a:lnTo>
                  <a:lnTo>
                    <a:pt x="0" y="65454"/>
                  </a:lnTo>
                  <a:lnTo>
                    <a:pt x="0" y="43636"/>
                  </a:lnTo>
                  <a:lnTo>
                    <a:pt x="30000" y="21818"/>
                  </a:lnTo>
                  <a:lnTo>
                    <a:pt x="5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1" name="Shape 331"/>
            <p:cNvSpPr/>
            <p:nvPr/>
          </p:nvSpPr>
          <p:spPr>
            <a:xfrm>
              <a:off x="-3123495" y="1810944"/>
              <a:ext cx="22908" cy="16799"/>
            </a:xfrm>
            <a:custGeom>
              <a:pathLst>
                <a:path extrusionOk="0" h="120000" w="120000">
                  <a:moveTo>
                    <a:pt x="40000" y="0"/>
                  </a:moveTo>
                  <a:lnTo>
                    <a:pt x="96000" y="0"/>
                  </a:lnTo>
                  <a:lnTo>
                    <a:pt x="104000" y="10909"/>
                  </a:lnTo>
                  <a:lnTo>
                    <a:pt x="120000" y="43636"/>
                  </a:lnTo>
                  <a:lnTo>
                    <a:pt x="120000" y="98181"/>
                  </a:lnTo>
                  <a:lnTo>
                    <a:pt x="96000" y="120000"/>
                  </a:lnTo>
                  <a:lnTo>
                    <a:pt x="56000" y="120000"/>
                  </a:lnTo>
                  <a:lnTo>
                    <a:pt x="8000" y="87272"/>
                  </a:lnTo>
                  <a:lnTo>
                    <a:pt x="0" y="54545"/>
                  </a:lnTo>
                  <a:lnTo>
                    <a:pt x="8000" y="43636"/>
                  </a:lnTo>
                  <a:lnTo>
                    <a:pt x="24000" y="10909"/>
                  </a:lnTo>
                  <a:lnTo>
                    <a:pt x="4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2" name="Shape 332"/>
            <p:cNvSpPr/>
            <p:nvPr/>
          </p:nvSpPr>
          <p:spPr>
            <a:xfrm>
              <a:off x="-3934401" y="1449010"/>
              <a:ext cx="334443" cy="93156"/>
            </a:xfrm>
            <a:custGeom>
              <a:pathLst>
                <a:path extrusionOk="0" h="120000" w="120000">
                  <a:moveTo>
                    <a:pt x="35616" y="0"/>
                  </a:moveTo>
                  <a:lnTo>
                    <a:pt x="40547" y="0"/>
                  </a:lnTo>
                  <a:lnTo>
                    <a:pt x="44383" y="7868"/>
                  </a:lnTo>
                  <a:lnTo>
                    <a:pt x="46575" y="15737"/>
                  </a:lnTo>
                  <a:lnTo>
                    <a:pt x="47123" y="23606"/>
                  </a:lnTo>
                  <a:lnTo>
                    <a:pt x="49315" y="29508"/>
                  </a:lnTo>
                  <a:lnTo>
                    <a:pt x="54794" y="31475"/>
                  </a:lnTo>
                  <a:lnTo>
                    <a:pt x="60821" y="33442"/>
                  </a:lnTo>
                  <a:lnTo>
                    <a:pt x="65205" y="37377"/>
                  </a:lnTo>
                  <a:lnTo>
                    <a:pt x="68493" y="37377"/>
                  </a:lnTo>
                  <a:lnTo>
                    <a:pt x="70684" y="45245"/>
                  </a:lnTo>
                  <a:lnTo>
                    <a:pt x="72328" y="47213"/>
                  </a:lnTo>
                  <a:lnTo>
                    <a:pt x="74520" y="53114"/>
                  </a:lnTo>
                  <a:lnTo>
                    <a:pt x="77260" y="59016"/>
                  </a:lnTo>
                  <a:lnTo>
                    <a:pt x="77808" y="60983"/>
                  </a:lnTo>
                  <a:lnTo>
                    <a:pt x="81095" y="60983"/>
                  </a:lnTo>
                  <a:lnTo>
                    <a:pt x="85479" y="53114"/>
                  </a:lnTo>
                  <a:lnTo>
                    <a:pt x="86027" y="47213"/>
                  </a:lnTo>
                  <a:lnTo>
                    <a:pt x="87671" y="45245"/>
                  </a:lnTo>
                  <a:lnTo>
                    <a:pt x="88767" y="39344"/>
                  </a:lnTo>
                  <a:lnTo>
                    <a:pt x="89863" y="33442"/>
                  </a:lnTo>
                  <a:lnTo>
                    <a:pt x="92054" y="29508"/>
                  </a:lnTo>
                  <a:lnTo>
                    <a:pt x="95342" y="25573"/>
                  </a:lnTo>
                  <a:lnTo>
                    <a:pt x="99178" y="25573"/>
                  </a:lnTo>
                  <a:lnTo>
                    <a:pt x="99726" y="31475"/>
                  </a:lnTo>
                  <a:lnTo>
                    <a:pt x="101369" y="33442"/>
                  </a:lnTo>
                  <a:lnTo>
                    <a:pt x="103013" y="45245"/>
                  </a:lnTo>
                  <a:lnTo>
                    <a:pt x="103561" y="47213"/>
                  </a:lnTo>
                  <a:lnTo>
                    <a:pt x="105205" y="51147"/>
                  </a:lnTo>
                  <a:lnTo>
                    <a:pt x="107397" y="53114"/>
                  </a:lnTo>
                  <a:lnTo>
                    <a:pt x="109041" y="53114"/>
                  </a:lnTo>
                  <a:lnTo>
                    <a:pt x="111780" y="47213"/>
                  </a:lnTo>
                  <a:lnTo>
                    <a:pt x="113972" y="41311"/>
                  </a:lnTo>
                  <a:lnTo>
                    <a:pt x="115616" y="39344"/>
                  </a:lnTo>
                  <a:lnTo>
                    <a:pt x="117260" y="39344"/>
                  </a:lnTo>
                  <a:lnTo>
                    <a:pt x="118356" y="41311"/>
                  </a:lnTo>
                  <a:lnTo>
                    <a:pt x="119452" y="47213"/>
                  </a:lnTo>
                  <a:lnTo>
                    <a:pt x="120000" y="51147"/>
                  </a:lnTo>
                  <a:lnTo>
                    <a:pt x="120000" y="55081"/>
                  </a:lnTo>
                  <a:lnTo>
                    <a:pt x="118356" y="66885"/>
                  </a:lnTo>
                  <a:lnTo>
                    <a:pt x="117808" y="82622"/>
                  </a:lnTo>
                  <a:lnTo>
                    <a:pt x="117808" y="92459"/>
                  </a:lnTo>
                  <a:lnTo>
                    <a:pt x="117260" y="98360"/>
                  </a:lnTo>
                  <a:lnTo>
                    <a:pt x="114520" y="106229"/>
                  </a:lnTo>
                  <a:lnTo>
                    <a:pt x="113424" y="110163"/>
                  </a:lnTo>
                  <a:lnTo>
                    <a:pt x="112328" y="114098"/>
                  </a:lnTo>
                  <a:lnTo>
                    <a:pt x="110136" y="120000"/>
                  </a:lnTo>
                  <a:lnTo>
                    <a:pt x="106301" y="120000"/>
                  </a:lnTo>
                  <a:lnTo>
                    <a:pt x="101917" y="118032"/>
                  </a:lnTo>
                  <a:lnTo>
                    <a:pt x="94794" y="112131"/>
                  </a:lnTo>
                  <a:lnTo>
                    <a:pt x="88767" y="110163"/>
                  </a:lnTo>
                  <a:lnTo>
                    <a:pt x="81643" y="110163"/>
                  </a:lnTo>
                  <a:lnTo>
                    <a:pt x="76712" y="112131"/>
                  </a:lnTo>
                  <a:lnTo>
                    <a:pt x="72328" y="114098"/>
                  </a:lnTo>
                  <a:lnTo>
                    <a:pt x="66849" y="114098"/>
                  </a:lnTo>
                  <a:lnTo>
                    <a:pt x="63013" y="112131"/>
                  </a:lnTo>
                  <a:lnTo>
                    <a:pt x="61369" y="110163"/>
                  </a:lnTo>
                  <a:lnTo>
                    <a:pt x="60821" y="104262"/>
                  </a:lnTo>
                  <a:lnTo>
                    <a:pt x="60273" y="96393"/>
                  </a:lnTo>
                  <a:lnTo>
                    <a:pt x="58630" y="84590"/>
                  </a:lnTo>
                  <a:lnTo>
                    <a:pt x="56986" y="80655"/>
                  </a:lnTo>
                  <a:lnTo>
                    <a:pt x="55342" y="76721"/>
                  </a:lnTo>
                  <a:lnTo>
                    <a:pt x="52602" y="82622"/>
                  </a:lnTo>
                  <a:lnTo>
                    <a:pt x="50410" y="84590"/>
                  </a:lnTo>
                  <a:lnTo>
                    <a:pt x="48767" y="90491"/>
                  </a:lnTo>
                  <a:lnTo>
                    <a:pt x="46027" y="96393"/>
                  </a:lnTo>
                  <a:lnTo>
                    <a:pt x="44931" y="96393"/>
                  </a:lnTo>
                  <a:lnTo>
                    <a:pt x="43835" y="92459"/>
                  </a:lnTo>
                  <a:lnTo>
                    <a:pt x="40547" y="82622"/>
                  </a:lnTo>
                  <a:lnTo>
                    <a:pt x="38904" y="74754"/>
                  </a:lnTo>
                  <a:lnTo>
                    <a:pt x="38356" y="68852"/>
                  </a:lnTo>
                  <a:lnTo>
                    <a:pt x="38356" y="60983"/>
                  </a:lnTo>
                  <a:lnTo>
                    <a:pt x="37808" y="55081"/>
                  </a:lnTo>
                  <a:lnTo>
                    <a:pt x="34520" y="53114"/>
                  </a:lnTo>
                  <a:lnTo>
                    <a:pt x="30684" y="55081"/>
                  </a:lnTo>
                  <a:lnTo>
                    <a:pt x="26849" y="60983"/>
                  </a:lnTo>
                  <a:lnTo>
                    <a:pt x="24657" y="62950"/>
                  </a:lnTo>
                  <a:lnTo>
                    <a:pt x="21369" y="66885"/>
                  </a:lnTo>
                  <a:lnTo>
                    <a:pt x="15342" y="68852"/>
                  </a:lnTo>
                  <a:lnTo>
                    <a:pt x="4383" y="68852"/>
                  </a:lnTo>
                  <a:lnTo>
                    <a:pt x="2191" y="66885"/>
                  </a:lnTo>
                  <a:lnTo>
                    <a:pt x="1095" y="66885"/>
                  </a:lnTo>
                  <a:lnTo>
                    <a:pt x="0" y="62950"/>
                  </a:lnTo>
                  <a:lnTo>
                    <a:pt x="0" y="59016"/>
                  </a:lnTo>
                  <a:lnTo>
                    <a:pt x="1095" y="53114"/>
                  </a:lnTo>
                  <a:lnTo>
                    <a:pt x="2191" y="47213"/>
                  </a:lnTo>
                  <a:lnTo>
                    <a:pt x="3835" y="45245"/>
                  </a:lnTo>
                  <a:lnTo>
                    <a:pt x="9315" y="45245"/>
                  </a:lnTo>
                  <a:lnTo>
                    <a:pt x="9863" y="41311"/>
                  </a:lnTo>
                  <a:lnTo>
                    <a:pt x="9863" y="37377"/>
                  </a:lnTo>
                  <a:lnTo>
                    <a:pt x="9315" y="33442"/>
                  </a:lnTo>
                  <a:lnTo>
                    <a:pt x="9315" y="31475"/>
                  </a:lnTo>
                  <a:lnTo>
                    <a:pt x="8219" y="25573"/>
                  </a:lnTo>
                  <a:lnTo>
                    <a:pt x="8219" y="23606"/>
                  </a:lnTo>
                  <a:lnTo>
                    <a:pt x="9315" y="23606"/>
                  </a:lnTo>
                  <a:lnTo>
                    <a:pt x="12054" y="19672"/>
                  </a:lnTo>
                  <a:lnTo>
                    <a:pt x="16438" y="15737"/>
                  </a:lnTo>
                  <a:lnTo>
                    <a:pt x="22465" y="9836"/>
                  </a:lnTo>
                  <a:lnTo>
                    <a:pt x="29589" y="1967"/>
                  </a:lnTo>
                  <a:lnTo>
                    <a:pt x="3561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3" name="Shape 333"/>
            <p:cNvSpPr/>
            <p:nvPr/>
          </p:nvSpPr>
          <p:spPr>
            <a:xfrm>
              <a:off x="-3754200" y="1418468"/>
              <a:ext cx="67194" cy="42759"/>
            </a:xfrm>
            <a:custGeom>
              <a:pathLst>
                <a:path extrusionOk="0" h="120000" w="120000">
                  <a:moveTo>
                    <a:pt x="103636" y="0"/>
                  </a:moveTo>
                  <a:lnTo>
                    <a:pt x="114545" y="8571"/>
                  </a:lnTo>
                  <a:lnTo>
                    <a:pt x="120000" y="29999"/>
                  </a:lnTo>
                  <a:lnTo>
                    <a:pt x="120000" y="55714"/>
                  </a:lnTo>
                  <a:lnTo>
                    <a:pt x="114545" y="77142"/>
                  </a:lnTo>
                  <a:lnTo>
                    <a:pt x="114545" y="102857"/>
                  </a:lnTo>
                  <a:lnTo>
                    <a:pt x="111818" y="107142"/>
                  </a:lnTo>
                  <a:lnTo>
                    <a:pt x="103636" y="111428"/>
                  </a:lnTo>
                  <a:lnTo>
                    <a:pt x="100909" y="119999"/>
                  </a:lnTo>
                  <a:lnTo>
                    <a:pt x="90000" y="119999"/>
                  </a:lnTo>
                  <a:lnTo>
                    <a:pt x="84545" y="111428"/>
                  </a:lnTo>
                  <a:lnTo>
                    <a:pt x="79090" y="107142"/>
                  </a:lnTo>
                  <a:lnTo>
                    <a:pt x="62727" y="102857"/>
                  </a:lnTo>
                  <a:lnTo>
                    <a:pt x="24545" y="111428"/>
                  </a:lnTo>
                  <a:lnTo>
                    <a:pt x="10909" y="119999"/>
                  </a:lnTo>
                  <a:lnTo>
                    <a:pt x="2727" y="111428"/>
                  </a:lnTo>
                  <a:lnTo>
                    <a:pt x="0" y="107142"/>
                  </a:lnTo>
                  <a:lnTo>
                    <a:pt x="0" y="85714"/>
                  </a:lnTo>
                  <a:lnTo>
                    <a:pt x="13636" y="59999"/>
                  </a:lnTo>
                  <a:lnTo>
                    <a:pt x="40909" y="42857"/>
                  </a:lnTo>
                  <a:lnTo>
                    <a:pt x="62727" y="17142"/>
                  </a:lnTo>
                  <a:lnTo>
                    <a:pt x="84545" y="8571"/>
                  </a:lnTo>
                  <a:lnTo>
                    <a:pt x="10363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4" name="Shape 334"/>
            <p:cNvSpPr/>
            <p:nvPr/>
          </p:nvSpPr>
          <p:spPr>
            <a:xfrm>
              <a:off x="-3599960" y="1406251"/>
              <a:ext cx="117590" cy="51923"/>
            </a:xfrm>
            <a:custGeom>
              <a:pathLst>
                <a:path extrusionOk="0" h="120000" w="120000">
                  <a:moveTo>
                    <a:pt x="56103" y="0"/>
                  </a:moveTo>
                  <a:lnTo>
                    <a:pt x="85714" y="14117"/>
                  </a:lnTo>
                  <a:lnTo>
                    <a:pt x="93506" y="21176"/>
                  </a:lnTo>
                  <a:lnTo>
                    <a:pt x="102857" y="28235"/>
                  </a:lnTo>
                  <a:lnTo>
                    <a:pt x="109090" y="42352"/>
                  </a:lnTo>
                  <a:lnTo>
                    <a:pt x="110649" y="52941"/>
                  </a:lnTo>
                  <a:lnTo>
                    <a:pt x="115324" y="67058"/>
                  </a:lnTo>
                  <a:lnTo>
                    <a:pt x="116883" y="77647"/>
                  </a:lnTo>
                  <a:lnTo>
                    <a:pt x="120000" y="91764"/>
                  </a:lnTo>
                  <a:lnTo>
                    <a:pt x="120000" y="112941"/>
                  </a:lnTo>
                  <a:lnTo>
                    <a:pt x="116883" y="120000"/>
                  </a:lnTo>
                  <a:lnTo>
                    <a:pt x="105974" y="120000"/>
                  </a:lnTo>
                  <a:lnTo>
                    <a:pt x="99740" y="116470"/>
                  </a:lnTo>
                  <a:lnTo>
                    <a:pt x="93506" y="116470"/>
                  </a:lnTo>
                  <a:lnTo>
                    <a:pt x="82597" y="112941"/>
                  </a:lnTo>
                  <a:lnTo>
                    <a:pt x="76363" y="105882"/>
                  </a:lnTo>
                  <a:lnTo>
                    <a:pt x="73246" y="102352"/>
                  </a:lnTo>
                  <a:lnTo>
                    <a:pt x="68571" y="91764"/>
                  </a:lnTo>
                  <a:lnTo>
                    <a:pt x="68571" y="77647"/>
                  </a:lnTo>
                  <a:lnTo>
                    <a:pt x="62337" y="74117"/>
                  </a:lnTo>
                  <a:lnTo>
                    <a:pt x="48311" y="74117"/>
                  </a:lnTo>
                  <a:lnTo>
                    <a:pt x="35844" y="77647"/>
                  </a:lnTo>
                  <a:lnTo>
                    <a:pt x="17142" y="77647"/>
                  </a:lnTo>
                  <a:lnTo>
                    <a:pt x="10909" y="74117"/>
                  </a:lnTo>
                  <a:lnTo>
                    <a:pt x="4675" y="63529"/>
                  </a:lnTo>
                  <a:lnTo>
                    <a:pt x="1558" y="52941"/>
                  </a:lnTo>
                  <a:lnTo>
                    <a:pt x="0" y="38823"/>
                  </a:lnTo>
                  <a:lnTo>
                    <a:pt x="1558" y="24705"/>
                  </a:lnTo>
                  <a:lnTo>
                    <a:pt x="6233" y="14117"/>
                  </a:lnTo>
                  <a:lnTo>
                    <a:pt x="10909" y="10588"/>
                  </a:lnTo>
                  <a:lnTo>
                    <a:pt x="15584" y="10588"/>
                  </a:lnTo>
                  <a:lnTo>
                    <a:pt x="21818" y="3529"/>
                  </a:lnTo>
                  <a:lnTo>
                    <a:pt x="32727" y="3529"/>
                  </a:lnTo>
                  <a:lnTo>
                    <a:pt x="5610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5" name="Shape 335"/>
            <p:cNvSpPr/>
            <p:nvPr/>
          </p:nvSpPr>
          <p:spPr>
            <a:xfrm>
              <a:off x="-3581635" y="1478028"/>
              <a:ext cx="125225" cy="53451"/>
            </a:xfrm>
            <a:custGeom>
              <a:pathLst>
                <a:path extrusionOk="0" h="120000" w="120000">
                  <a:moveTo>
                    <a:pt x="95121" y="0"/>
                  </a:moveTo>
                  <a:lnTo>
                    <a:pt x="102439" y="0"/>
                  </a:lnTo>
                  <a:lnTo>
                    <a:pt x="114146" y="6857"/>
                  </a:lnTo>
                  <a:lnTo>
                    <a:pt x="120000" y="24000"/>
                  </a:lnTo>
                  <a:lnTo>
                    <a:pt x="120000" y="44571"/>
                  </a:lnTo>
                  <a:lnTo>
                    <a:pt x="112682" y="75428"/>
                  </a:lnTo>
                  <a:lnTo>
                    <a:pt x="100975" y="92571"/>
                  </a:lnTo>
                  <a:lnTo>
                    <a:pt x="84878" y="92571"/>
                  </a:lnTo>
                  <a:lnTo>
                    <a:pt x="80487" y="96000"/>
                  </a:lnTo>
                  <a:lnTo>
                    <a:pt x="79024" y="96000"/>
                  </a:lnTo>
                  <a:lnTo>
                    <a:pt x="76097" y="92571"/>
                  </a:lnTo>
                  <a:lnTo>
                    <a:pt x="76097" y="82285"/>
                  </a:lnTo>
                  <a:lnTo>
                    <a:pt x="74634" y="75428"/>
                  </a:lnTo>
                  <a:lnTo>
                    <a:pt x="68780" y="61714"/>
                  </a:lnTo>
                  <a:lnTo>
                    <a:pt x="58536" y="54857"/>
                  </a:lnTo>
                  <a:lnTo>
                    <a:pt x="46829" y="54857"/>
                  </a:lnTo>
                  <a:lnTo>
                    <a:pt x="36585" y="61714"/>
                  </a:lnTo>
                  <a:lnTo>
                    <a:pt x="30731" y="61714"/>
                  </a:lnTo>
                  <a:lnTo>
                    <a:pt x="26341" y="65142"/>
                  </a:lnTo>
                  <a:lnTo>
                    <a:pt x="24878" y="68571"/>
                  </a:lnTo>
                  <a:lnTo>
                    <a:pt x="21951" y="82285"/>
                  </a:lnTo>
                  <a:lnTo>
                    <a:pt x="19024" y="92571"/>
                  </a:lnTo>
                  <a:lnTo>
                    <a:pt x="16097" y="106285"/>
                  </a:lnTo>
                  <a:lnTo>
                    <a:pt x="14634" y="116571"/>
                  </a:lnTo>
                  <a:lnTo>
                    <a:pt x="10243" y="120000"/>
                  </a:lnTo>
                  <a:lnTo>
                    <a:pt x="4390" y="120000"/>
                  </a:lnTo>
                  <a:lnTo>
                    <a:pt x="2926" y="116571"/>
                  </a:lnTo>
                  <a:lnTo>
                    <a:pt x="0" y="106285"/>
                  </a:lnTo>
                  <a:lnTo>
                    <a:pt x="0" y="96000"/>
                  </a:lnTo>
                  <a:lnTo>
                    <a:pt x="2926" y="82285"/>
                  </a:lnTo>
                  <a:lnTo>
                    <a:pt x="0" y="61714"/>
                  </a:lnTo>
                  <a:lnTo>
                    <a:pt x="0" y="30857"/>
                  </a:lnTo>
                  <a:lnTo>
                    <a:pt x="4390" y="13714"/>
                  </a:lnTo>
                  <a:lnTo>
                    <a:pt x="13170" y="6857"/>
                  </a:lnTo>
                  <a:lnTo>
                    <a:pt x="26341" y="3428"/>
                  </a:lnTo>
                  <a:lnTo>
                    <a:pt x="80487" y="3428"/>
                  </a:lnTo>
                  <a:lnTo>
                    <a:pt x="95121"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6" name="Shape 336"/>
            <p:cNvSpPr/>
            <p:nvPr/>
          </p:nvSpPr>
          <p:spPr>
            <a:xfrm>
              <a:off x="-3538876" y="1545222"/>
              <a:ext cx="102319" cy="64140"/>
            </a:xfrm>
            <a:custGeom>
              <a:pathLst>
                <a:path extrusionOk="0" h="120000" w="120000">
                  <a:moveTo>
                    <a:pt x="77014" y="0"/>
                  </a:moveTo>
                  <a:lnTo>
                    <a:pt x="94925" y="2857"/>
                  </a:lnTo>
                  <a:lnTo>
                    <a:pt x="103880" y="5714"/>
                  </a:lnTo>
                  <a:lnTo>
                    <a:pt x="112835" y="22857"/>
                  </a:lnTo>
                  <a:lnTo>
                    <a:pt x="116417" y="45714"/>
                  </a:lnTo>
                  <a:lnTo>
                    <a:pt x="120000" y="65714"/>
                  </a:lnTo>
                  <a:lnTo>
                    <a:pt x="116417" y="74285"/>
                  </a:lnTo>
                  <a:lnTo>
                    <a:pt x="112835" y="80000"/>
                  </a:lnTo>
                  <a:lnTo>
                    <a:pt x="109253" y="88571"/>
                  </a:lnTo>
                  <a:lnTo>
                    <a:pt x="103880" y="97142"/>
                  </a:lnTo>
                  <a:lnTo>
                    <a:pt x="100298" y="108571"/>
                  </a:lnTo>
                  <a:lnTo>
                    <a:pt x="89552" y="117142"/>
                  </a:lnTo>
                  <a:lnTo>
                    <a:pt x="82388" y="120000"/>
                  </a:lnTo>
                  <a:lnTo>
                    <a:pt x="77014" y="120000"/>
                  </a:lnTo>
                  <a:lnTo>
                    <a:pt x="73432" y="117142"/>
                  </a:lnTo>
                  <a:lnTo>
                    <a:pt x="62686" y="100000"/>
                  </a:lnTo>
                  <a:lnTo>
                    <a:pt x="60895" y="91428"/>
                  </a:lnTo>
                  <a:lnTo>
                    <a:pt x="57313" y="80000"/>
                  </a:lnTo>
                  <a:lnTo>
                    <a:pt x="53731" y="65714"/>
                  </a:lnTo>
                  <a:lnTo>
                    <a:pt x="53731" y="57142"/>
                  </a:lnTo>
                  <a:lnTo>
                    <a:pt x="48358" y="54285"/>
                  </a:lnTo>
                  <a:lnTo>
                    <a:pt x="23283" y="60000"/>
                  </a:lnTo>
                  <a:lnTo>
                    <a:pt x="14328" y="60000"/>
                  </a:lnTo>
                  <a:lnTo>
                    <a:pt x="3582" y="54285"/>
                  </a:lnTo>
                  <a:lnTo>
                    <a:pt x="1791" y="42857"/>
                  </a:lnTo>
                  <a:lnTo>
                    <a:pt x="0" y="34285"/>
                  </a:lnTo>
                  <a:lnTo>
                    <a:pt x="0" y="17142"/>
                  </a:lnTo>
                  <a:lnTo>
                    <a:pt x="1791" y="14285"/>
                  </a:lnTo>
                  <a:lnTo>
                    <a:pt x="14328" y="5714"/>
                  </a:lnTo>
                  <a:lnTo>
                    <a:pt x="53731" y="5714"/>
                  </a:lnTo>
                  <a:lnTo>
                    <a:pt x="62686" y="2857"/>
                  </a:lnTo>
                  <a:lnTo>
                    <a:pt x="770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7" name="Shape 337"/>
            <p:cNvSpPr/>
            <p:nvPr/>
          </p:nvSpPr>
          <p:spPr>
            <a:xfrm>
              <a:off x="-3412122" y="1534530"/>
              <a:ext cx="74830" cy="36651"/>
            </a:xfrm>
            <a:custGeom>
              <a:pathLst>
                <a:path extrusionOk="0" h="120000" w="120000">
                  <a:moveTo>
                    <a:pt x="63673" y="0"/>
                  </a:moveTo>
                  <a:lnTo>
                    <a:pt x="80816" y="0"/>
                  </a:lnTo>
                  <a:lnTo>
                    <a:pt x="88163" y="5000"/>
                  </a:lnTo>
                  <a:lnTo>
                    <a:pt x="93061" y="20000"/>
                  </a:lnTo>
                  <a:lnTo>
                    <a:pt x="102857" y="25000"/>
                  </a:lnTo>
                  <a:lnTo>
                    <a:pt x="110204" y="25000"/>
                  </a:lnTo>
                  <a:lnTo>
                    <a:pt x="117551" y="35000"/>
                  </a:lnTo>
                  <a:lnTo>
                    <a:pt x="119999" y="40000"/>
                  </a:lnTo>
                  <a:lnTo>
                    <a:pt x="119999" y="90000"/>
                  </a:lnTo>
                  <a:lnTo>
                    <a:pt x="117551" y="95000"/>
                  </a:lnTo>
                  <a:lnTo>
                    <a:pt x="110204" y="100000"/>
                  </a:lnTo>
                  <a:lnTo>
                    <a:pt x="78367" y="110000"/>
                  </a:lnTo>
                  <a:lnTo>
                    <a:pt x="36734" y="120000"/>
                  </a:lnTo>
                  <a:lnTo>
                    <a:pt x="14693" y="120000"/>
                  </a:lnTo>
                  <a:lnTo>
                    <a:pt x="7346" y="115000"/>
                  </a:lnTo>
                  <a:lnTo>
                    <a:pt x="0" y="100000"/>
                  </a:lnTo>
                  <a:lnTo>
                    <a:pt x="0" y="95000"/>
                  </a:lnTo>
                  <a:lnTo>
                    <a:pt x="2448" y="75000"/>
                  </a:lnTo>
                  <a:lnTo>
                    <a:pt x="14693" y="55000"/>
                  </a:lnTo>
                  <a:lnTo>
                    <a:pt x="34285" y="35000"/>
                  </a:lnTo>
                  <a:lnTo>
                    <a:pt x="51428" y="10000"/>
                  </a:lnTo>
                  <a:lnTo>
                    <a:pt x="6367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8" name="Shape 338"/>
            <p:cNvSpPr/>
            <p:nvPr/>
          </p:nvSpPr>
          <p:spPr>
            <a:xfrm>
              <a:off x="-3416705" y="1500933"/>
              <a:ext cx="38179" cy="22908"/>
            </a:xfrm>
            <a:custGeom>
              <a:pathLst>
                <a:path extrusionOk="0" h="120000" w="120000">
                  <a:moveTo>
                    <a:pt x="28800" y="0"/>
                  </a:moveTo>
                  <a:lnTo>
                    <a:pt x="62400" y="0"/>
                  </a:lnTo>
                  <a:lnTo>
                    <a:pt x="100800" y="24000"/>
                  </a:lnTo>
                  <a:lnTo>
                    <a:pt x="120000" y="72000"/>
                  </a:lnTo>
                  <a:lnTo>
                    <a:pt x="120000" y="104000"/>
                  </a:lnTo>
                  <a:lnTo>
                    <a:pt x="91200" y="120000"/>
                  </a:lnTo>
                  <a:lnTo>
                    <a:pt x="62400" y="120000"/>
                  </a:lnTo>
                  <a:lnTo>
                    <a:pt x="28800" y="96000"/>
                  </a:lnTo>
                  <a:lnTo>
                    <a:pt x="9600" y="72000"/>
                  </a:lnTo>
                  <a:lnTo>
                    <a:pt x="0" y="40000"/>
                  </a:lnTo>
                  <a:lnTo>
                    <a:pt x="288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39" name="Shape 339"/>
            <p:cNvSpPr/>
            <p:nvPr/>
          </p:nvSpPr>
          <p:spPr>
            <a:xfrm>
              <a:off x="-3447247" y="1429158"/>
              <a:ext cx="335970" cy="100792"/>
            </a:xfrm>
            <a:custGeom>
              <a:pathLst>
                <a:path extrusionOk="0" h="120000" w="120000">
                  <a:moveTo>
                    <a:pt x="545" y="0"/>
                  </a:moveTo>
                  <a:lnTo>
                    <a:pt x="2181" y="5454"/>
                  </a:lnTo>
                  <a:lnTo>
                    <a:pt x="6000" y="7272"/>
                  </a:lnTo>
                  <a:lnTo>
                    <a:pt x="10363" y="12727"/>
                  </a:lnTo>
                  <a:lnTo>
                    <a:pt x="14181" y="18181"/>
                  </a:lnTo>
                  <a:lnTo>
                    <a:pt x="19090" y="23636"/>
                  </a:lnTo>
                  <a:lnTo>
                    <a:pt x="22909" y="25454"/>
                  </a:lnTo>
                  <a:lnTo>
                    <a:pt x="25090" y="27272"/>
                  </a:lnTo>
                  <a:lnTo>
                    <a:pt x="28363" y="30909"/>
                  </a:lnTo>
                  <a:lnTo>
                    <a:pt x="32181" y="34545"/>
                  </a:lnTo>
                  <a:lnTo>
                    <a:pt x="36545" y="45454"/>
                  </a:lnTo>
                  <a:lnTo>
                    <a:pt x="40363" y="58181"/>
                  </a:lnTo>
                  <a:lnTo>
                    <a:pt x="44181" y="65454"/>
                  </a:lnTo>
                  <a:lnTo>
                    <a:pt x="47454" y="74545"/>
                  </a:lnTo>
                  <a:lnTo>
                    <a:pt x="51272" y="81818"/>
                  </a:lnTo>
                  <a:lnTo>
                    <a:pt x="55636" y="85454"/>
                  </a:lnTo>
                  <a:lnTo>
                    <a:pt x="63818" y="81818"/>
                  </a:lnTo>
                  <a:lnTo>
                    <a:pt x="73636" y="85454"/>
                  </a:lnTo>
                  <a:lnTo>
                    <a:pt x="79090" y="85454"/>
                  </a:lnTo>
                  <a:lnTo>
                    <a:pt x="85636" y="87272"/>
                  </a:lnTo>
                  <a:lnTo>
                    <a:pt x="93272" y="87272"/>
                  </a:lnTo>
                  <a:lnTo>
                    <a:pt x="99272" y="85454"/>
                  </a:lnTo>
                  <a:lnTo>
                    <a:pt x="106363" y="85454"/>
                  </a:lnTo>
                  <a:lnTo>
                    <a:pt x="111272" y="87272"/>
                  </a:lnTo>
                  <a:lnTo>
                    <a:pt x="115636" y="92727"/>
                  </a:lnTo>
                  <a:lnTo>
                    <a:pt x="119454" y="98181"/>
                  </a:lnTo>
                  <a:lnTo>
                    <a:pt x="120000" y="101818"/>
                  </a:lnTo>
                  <a:lnTo>
                    <a:pt x="120000" y="105454"/>
                  </a:lnTo>
                  <a:lnTo>
                    <a:pt x="116181" y="118181"/>
                  </a:lnTo>
                  <a:lnTo>
                    <a:pt x="114000" y="118181"/>
                  </a:lnTo>
                  <a:lnTo>
                    <a:pt x="111272" y="120000"/>
                  </a:lnTo>
                  <a:lnTo>
                    <a:pt x="102000" y="118181"/>
                  </a:lnTo>
                  <a:lnTo>
                    <a:pt x="91090" y="114545"/>
                  </a:lnTo>
                  <a:lnTo>
                    <a:pt x="81272" y="112727"/>
                  </a:lnTo>
                  <a:lnTo>
                    <a:pt x="74727" y="112727"/>
                  </a:lnTo>
                  <a:lnTo>
                    <a:pt x="68727" y="114545"/>
                  </a:lnTo>
                  <a:lnTo>
                    <a:pt x="64909" y="118181"/>
                  </a:lnTo>
                  <a:lnTo>
                    <a:pt x="63272" y="118181"/>
                  </a:lnTo>
                  <a:lnTo>
                    <a:pt x="51272" y="112727"/>
                  </a:lnTo>
                  <a:lnTo>
                    <a:pt x="49636" y="109090"/>
                  </a:lnTo>
                  <a:lnTo>
                    <a:pt x="45272" y="105454"/>
                  </a:lnTo>
                  <a:lnTo>
                    <a:pt x="40909" y="94545"/>
                  </a:lnTo>
                  <a:lnTo>
                    <a:pt x="37090" y="85454"/>
                  </a:lnTo>
                  <a:lnTo>
                    <a:pt x="34363" y="74545"/>
                  </a:lnTo>
                  <a:lnTo>
                    <a:pt x="24000" y="65454"/>
                  </a:lnTo>
                  <a:lnTo>
                    <a:pt x="19090" y="60000"/>
                  </a:lnTo>
                  <a:lnTo>
                    <a:pt x="14181" y="50909"/>
                  </a:lnTo>
                  <a:lnTo>
                    <a:pt x="8181" y="40000"/>
                  </a:lnTo>
                  <a:lnTo>
                    <a:pt x="2727" y="30909"/>
                  </a:lnTo>
                  <a:lnTo>
                    <a:pt x="1636" y="25454"/>
                  </a:lnTo>
                  <a:lnTo>
                    <a:pt x="0" y="14545"/>
                  </a:lnTo>
                  <a:lnTo>
                    <a:pt x="0" y="7272"/>
                  </a:lnTo>
                  <a:lnTo>
                    <a:pt x="545" y="3636"/>
                  </a:lnTo>
                  <a:lnTo>
                    <a:pt x="545"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0" name="Shape 340"/>
            <p:cNvSpPr/>
            <p:nvPr/>
          </p:nvSpPr>
          <p:spPr>
            <a:xfrm>
              <a:off x="-2969255" y="1175653"/>
              <a:ext cx="1062885" cy="684160"/>
            </a:xfrm>
            <a:custGeom>
              <a:pathLst>
                <a:path extrusionOk="0" h="120000" w="120000">
                  <a:moveTo>
                    <a:pt x="72413" y="0"/>
                  </a:moveTo>
                  <a:lnTo>
                    <a:pt x="75000" y="0"/>
                  </a:lnTo>
                  <a:lnTo>
                    <a:pt x="78448" y="803"/>
                  </a:lnTo>
                  <a:lnTo>
                    <a:pt x="82241" y="2410"/>
                  </a:lnTo>
                  <a:lnTo>
                    <a:pt x="85517" y="2946"/>
                  </a:lnTo>
                  <a:lnTo>
                    <a:pt x="85862" y="3482"/>
                  </a:lnTo>
                  <a:lnTo>
                    <a:pt x="86206" y="3482"/>
                  </a:lnTo>
                  <a:lnTo>
                    <a:pt x="86896" y="4553"/>
                  </a:lnTo>
                  <a:lnTo>
                    <a:pt x="86551" y="5357"/>
                  </a:lnTo>
                  <a:lnTo>
                    <a:pt x="85862" y="5624"/>
                  </a:lnTo>
                  <a:lnTo>
                    <a:pt x="83965" y="6428"/>
                  </a:lnTo>
                  <a:lnTo>
                    <a:pt x="81379" y="6964"/>
                  </a:lnTo>
                  <a:lnTo>
                    <a:pt x="78793" y="8303"/>
                  </a:lnTo>
                  <a:lnTo>
                    <a:pt x="76379" y="8839"/>
                  </a:lnTo>
                  <a:lnTo>
                    <a:pt x="74310" y="9375"/>
                  </a:lnTo>
                  <a:lnTo>
                    <a:pt x="72068" y="9375"/>
                  </a:lnTo>
                  <a:lnTo>
                    <a:pt x="70172" y="8839"/>
                  </a:lnTo>
                  <a:lnTo>
                    <a:pt x="69137" y="8839"/>
                  </a:lnTo>
                  <a:lnTo>
                    <a:pt x="70000" y="9375"/>
                  </a:lnTo>
                  <a:lnTo>
                    <a:pt x="71724" y="9642"/>
                  </a:lnTo>
                  <a:lnTo>
                    <a:pt x="73793" y="10446"/>
                  </a:lnTo>
                  <a:lnTo>
                    <a:pt x="76551" y="10446"/>
                  </a:lnTo>
                  <a:lnTo>
                    <a:pt x="79827" y="9642"/>
                  </a:lnTo>
                  <a:lnTo>
                    <a:pt x="80689" y="9375"/>
                  </a:lnTo>
                  <a:lnTo>
                    <a:pt x="81724" y="8571"/>
                  </a:lnTo>
                  <a:lnTo>
                    <a:pt x="83448" y="7767"/>
                  </a:lnTo>
                  <a:lnTo>
                    <a:pt x="85344" y="8303"/>
                  </a:lnTo>
                  <a:lnTo>
                    <a:pt x="86551" y="7767"/>
                  </a:lnTo>
                  <a:lnTo>
                    <a:pt x="88103" y="6696"/>
                  </a:lnTo>
                  <a:lnTo>
                    <a:pt x="90344" y="5357"/>
                  </a:lnTo>
                  <a:lnTo>
                    <a:pt x="91724" y="4821"/>
                  </a:lnTo>
                  <a:lnTo>
                    <a:pt x="93103" y="5357"/>
                  </a:lnTo>
                  <a:lnTo>
                    <a:pt x="94310" y="5624"/>
                  </a:lnTo>
                  <a:lnTo>
                    <a:pt x="95172" y="5624"/>
                  </a:lnTo>
                  <a:lnTo>
                    <a:pt x="95689" y="5357"/>
                  </a:lnTo>
                  <a:lnTo>
                    <a:pt x="96206" y="5357"/>
                  </a:lnTo>
                  <a:lnTo>
                    <a:pt x="97068" y="4821"/>
                  </a:lnTo>
                  <a:lnTo>
                    <a:pt x="98103" y="5357"/>
                  </a:lnTo>
                  <a:lnTo>
                    <a:pt x="98448" y="6696"/>
                  </a:lnTo>
                  <a:lnTo>
                    <a:pt x="98793" y="9375"/>
                  </a:lnTo>
                  <a:lnTo>
                    <a:pt x="99655" y="15267"/>
                  </a:lnTo>
                  <a:lnTo>
                    <a:pt x="100344" y="17678"/>
                  </a:lnTo>
                  <a:lnTo>
                    <a:pt x="101379" y="19821"/>
                  </a:lnTo>
                  <a:lnTo>
                    <a:pt x="102068" y="22232"/>
                  </a:lnTo>
                  <a:lnTo>
                    <a:pt x="102758" y="24642"/>
                  </a:lnTo>
                  <a:lnTo>
                    <a:pt x="103793" y="26517"/>
                  </a:lnTo>
                  <a:lnTo>
                    <a:pt x="105172" y="28124"/>
                  </a:lnTo>
                  <a:lnTo>
                    <a:pt x="106724" y="28124"/>
                  </a:lnTo>
                  <a:lnTo>
                    <a:pt x="108448" y="26517"/>
                  </a:lnTo>
                  <a:lnTo>
                    <a:pt x="111551" y="21696"/>
                  </a:lnTo>
                  <a:lnTo>
                    <a:pt x="113448" y="20357"/>
                  </a:lnTo>
                  <a:lnTo>
                    <a:pt x="115689" y="19821"/>
                  </a:lnTo>
                  <a:lnTo>
                    <a:pt x="117586" y="20624"/>
                  </a:lnTo>
                  <a:lnTo>
                    <a:pt x="119310" y="21428"/>
                  </a:lnTo>
                  <a:lnTo>
                    <a:pt x="120000" y="22499"/>
                  </a:lnTo>
                  <a:lnTo>
                    <a:pt x="120000" y="24374"/>
                  </a:lnTo>
                  <a:lnTo>
                    <a:pt x="119310" y="26249"/>
                  </a:lnTo>
                  <a:lnTo>
                    <a:pt x="118103" y="28124"/>
                  </a:lnTo>
                  <a:lnTo>
                    <a:pt x="115344" y="30267"/>
                  </a:lnTo>
                  <a:lnTo>
                    <a:pt x="113620" y="32410"/>
                  </a:lnTo>
                  <a:lnTo>
                    <a:pt x="110344" y="37500"/>
                  </a:lnTo>
                  <a:lnTo>
                    <a:pt x="109137" y="39642"/>
                  </a:lnTo>
                  <a:lnTo>
                    <a:pt x="107758" y="42053"/>
                  </a:lnTo>
                  <a:lnTo>
                    <a:pt x="107068" y="43660"/>
                  </a:lnTo>
                  <a:lnTo>
                    <a:pt x="106551" y="45535"/>
                  </a:lnTo>
                  <a:lnTo>
                    <a:pt x="106724" y="48214"/>
                  </a:lnTo>
                  <a:lnTo>
                    <a:pt x="107241" y="49285"/>
                  </a:lnTo>
                  <a:lnTo>
                    <a:pt x="107413" y="50089"/>
                  </a:lnTo>
                  <a:lnTo>
                    <a:pt x="107931" y="50357"/>
                  </a:lnTo>
                  <a:lnTo>
                    <a:pt x="109137" y="50357"/>
                  </a:lnTo>
                  <a:lnTo>
                    <a:pt x="109655" y="50624"/>
                  </a:lnTo>
                  <a:lnTo>
                    <a:pt x="109827" y="51160"/>
                  </a:lnTo>
                  <a:lnTo>
                    <a:pt x="109827" y="51428"/>
                  </a:lnTo>
                  <a:lnTo>
                    <a:pt x="108965" y="53035"/>
                  </a:lnTo>
                  <a:lnTo>
                    <a:pt x="108448" y="54107"/>
                  </a:lnTo>
                  <a:lnTo>
                    <a:pt x="108275" y="54910"/>
                  </a:lnTo>
                  <a:lnTo>
                    <a:pt x="107758" y="57321"/>
                  </a:lnTo>
                  <a:lnTo>
                    <a:pt x="107413" y="60535"/>
                  </a:lnTo>
                  <a:lnTo>
                    <a:pt x="107413" y="64285"/>
                  </a:lnTo>
                  <a:lnTo>
                    <a:pt x="107241" y="65357"/>
                  </a:lnTo>
                  <a:lnTo>
                    <a:pt x="106379" y="65357"/>
                  </a:lnTo>
                  <a:lnTo>
                    <a:pt x="102068" y="63214"/>
                  </a:lnTo>
                  <a:lnTo>
                    <a:pt x="100689" y="63214"/>
                  </a:lnTo>
                  <a:lnTo>
                    <a:pt x="99655" y="64017"/>
                  </a:lnTo>
                  <a:lnTo>
                    <a:pt x="99310" y="65357"/>
                  </a:lnTo>
                  <a:lnTo>
                    <a:pt x="99310" y="67232"/>
                  </a:lnTo>
                  <a:lnTo>
                    <a:pt x="99655" y="69107"/>
                  </a:lnTo>
                  <a:lnTo>
                    <a:pt x="100172" y="71250"/>
                  </a:lnTo>
                  <a:lnTo>
                    <a:pt x="100344" y="72857"/>
                  </a:lnTo>
                  <a:lnTo>
                    <a:pt x="100862" y="73928"/>
                  </a:lnTo>
                  <a:lnTo>
                    <a:pt x="101206" y="75000"/>
                  </a:lnTo>
                  <a:lnTo>
                    <a:pt x="101379" y="75267"/>
                  </a:lnTo>
                  <a:lnTo>
                    <a:pt x="101379" y="77678"/>
                  </a:lnTo>
                  <a:lnTo>
                    <a:pt x="100862" y="79017"/>
                  </a:lnTo>
                  <a:lnTo>
                    <a:pt x="100344" y="79821"/>
                  </a:lnTo>
                  <a:lnTo>
                    <a:pt x="98965" y="80357"/>
                  </a:lnTo>
                  <a:lnTo>
                    <a:pt x="97586" y="79821"/>
                  </a:lnTo>
                  <a:lnTo>
                    <a:pt x="96896" y="78750"/>
                  </a:lnTo>
                  <a:lnTo>
                    <a:pt x="96896" y="77678"/>
                  </a:lnTo>
                  <a:lnTo>
                    <a:pt x="96724" y="76875"/>
                  </a:lnTo>
                  <a:lnTo>
                    <a:pt x="96724" y="75803"/>
                  </a:lnTo>
                  <a:lnTo>
                    <a:pt x="96379" y="74196"/>
                  </a:lnTo>
                  <a:lnTo>
                    <a:pt x="94137" y="72053"/>
                  </a:lnTo>
                  <a:lnTo>
                    <a:pt x="92931" y="71250"/>
                  </a:lnTo>
                  <a:lnTo>
                    <a:pt x="92241" y="70982"/>
                  </a:lnTo>
                  <a:lnTo>
                    <a:pt x="91896" y="71785"/>
                  </a:lnTo>
                  <a:lnTo>
                    <a:pt x="92413" y="75267"/>
                  </a:lnTo>
                  <a:lnTo>
                    <a:pt x="92931" y="77142"/>
                  </a:lnTo>
                  <a:lnTo>
                    <a:pt x="93793" y="77946"/>
                  </a:lnTo>
                  <a:lnTo>
                    <a:pt x="95172" y="78750"/>
                  </a:lnTo>
                  <a:lnTo>
                    <a:pt x="95862" y="79821"/>
                  </a:lnTo>
                  <a:lnTo>
                    <a:pt x="96379" y="80892"/>
                  </a:lnTo>
                  <a:lnTo>
                    <a:pt x="97586" y="82767"/>
                  </a:lnTo>
                  <a:lnTo>
                    <a:pt x="97586" y="83035"/>
                  </a:lnTo>
                  <a:lnTo>
                    <a:pt x="97068" y="83303"/>
                  </a:lnTo>
                  <a:lnTo>
                    <a:pt x="96724" y="83303"/>
                  </a:lnTo>
                  <a:lnTo>
                    <a:pt x="96206" y="83839"/>
                  </a:lnTo>
                  <a:lnTo>
                    <a:pt x="95689" y="83839"/>
                  </a:lnTo>
                  <a:lnTo>
                    <a:pt x="95172" y="83303"/>
                  </a:lnTo>
                  <a:lnTo>
                    <a:pt x="94827" y="83303"/>
                  </a:lnTo>
                  <a:lnTo>
                    <a:pt x="93620" y="83839"/>
                  </a:lnTo>
                  <a:lnTo>
                    <a:pt x="89827" y="86785"/>
                  </a:lnTo>
                  <a:lnTo>
                    <a:pt x="87413" y="87857"/>
                  </a:lnTo>
                  <a:lnTo>
                    <a:pt x="85344" y="88124"/>
                  </a:lnTo>
                  <a:lnTo>
                    <a:pt x="83275" y="87857"/>
                  </a:lnTo>
                  <a:lnTo>
                    <a:pt x="80172" y="87857"/>
                  </a:lnTo>
                  <a:lnTo>
                    <a:pt x="79482" y="88660"/>
                  </a:lnTo>
                  <a:lnTo>
                    <a:pt x="78448" y="90267"/>
                  </a:lnTo>
                  <a:lnTo>
                    <a:pt x="77586" y="92678"/>
                  </a:lnTo>
                  <a:lnTo>
                    <a:pt x="76896" y="94821"/>
                  </a:lnTo>
                  <a:lnTo>
                    <a:pt x="76379" y="95892"/>
                  </a:lnTo>
                  <a:lnTo>
                    <a:pt x="75862" y="96160"/>
                  </a:lnTo>
                  <a:lnTo>
                    <a:pt x="73103" y="96160"/>
                  </a:lnTo>
                  <a:lnTo>
                    <a:pt x="71724" y="95892"/>
                  </a:lnTo>
                  <a:lnTo>
                    <a:pt x="70517" y="95892"/>
                  </a:lnTo>
                  <a:lnTo>
                    <a:pt x="69137" y="96696"/>
                  </a:lnTo>
                  <a:lnTo>
                    <a:pt x="67413" y="98571"/>
                  </a:lnTo>
                  <a:lnTo>
                    <a:pt x="64655" y="99910"/>
                  </a:lnTo>
                  <a:lnTo>
                    <a:pt x="64137" y="100178"/>
                  </a:lnTo>
                  <a:lnTo>
                    <a:pt x="63793" y="100982"/>
                  </a:lnTo>
                  <a:lnTo>
                    <a:pt x="63793" y="101785"/>
                  </a:lnTo>
                  <a:lnTo>
                    <a:pt x="64137" y="102589"/>
                  </a:lnTo>
                  <a:lnTo>
                    <a:pt x="64137" y="103124"/>
                  </a:lnTo>
                  <a:lnTo>
                    <a:pt x="64310" y="104464"/>
                  </a:lnTo>
                  <a:lnTo>
                    <a:pt x="64310" y="106071"/>
                  </a:lnTo>
                  <a:lnTo>
                    <a:pt x="64137" y="107142"/>
                  </a:lnTo>
                  <a:lnTo>
                    <a:pt x="63793" y="107678"/>
                  </a:lnTo>
                  <a:lnTo>
                    <a:pt x="62931" y="108482"/>
                  </a:lnTo>
                  <a:lnTo>
                    <a:pt x="62241" y="107946"/>
                  </a:lnTo>
                  <a:lnTo>
                    <a:pt x="61724" y="107678"/>
                  </a:lnTo>
                  <a:lnTo>
                    <a:pt x="61206" y="107946"/>
                  </a:lnTo>
                  <a:lnTo>
                    <a:pt x="61034" y="107946"/>
                  </a:lnTo>
                  <a:lnTo>
                    <a:pt x="60862" y="108749"/>
                  </a:lnTo>
                  <a:lnTo>
                    <a:pt x="60862" y="113035"/>
                  </a:lnTo>
                  <a:lnTo>
                    <a:pt x="60517" y="115446"/>
                  </a:lnTo>
                  <a:lnTo>
                    <a:pt x="59655" y="117589"/>
                  </a:lnTo>
                  <a:lnTo>
                    <a:pt x="58965" y="118660"/>
                  </a:lnTo>
                  <a:lnTo>
                    <a:pt x="58275" y="119464"/>
                  </a:lnTo>
                  <a:lnTo>
                    <a:pt x="57758" y="119999"/>
                  </a:lnTo>
                  <a:lnTo>
                    <a:pt x="55689" y="119999"/>
                  </a:lnTo>
                  <a:lnTo>
                    <a:pt x="55172" y="119464"/>
                  </a:lnTo>
                  <a:lnTo>
                    <a:pt x="54655" y="117857"/>
                  </a:lnTo>
                  <a:lnTo>
                    <a:pt x="54655" y="117053"/>
                  </a:lnTo>
                  <a:lnTo>
                    <a:pt x="54482" y="116517"/>
                  </a:lnTo>
                  <a:lnTo>
                    <a:pt x="54482" y="115714"/>
                  </a:lnTo>
                  <a:lnTo>
                    <a:pt x="54137" y="115446"/>
                  </a:lnTo>
                  <a:lnTo>
                    <a:pt x="53793" y="115446"/>
                  </a:lnTo>
                  <a:lnTo>
                    <a:pt x="53448" y="115714"/>
                  </a:lnTo>
                  <a:lnTo>
                    <a:pt x="52586" y="116517"/>
                  </a:lnTo>
                  <a:lnTo>
                    <a:pt x="51896" y="116785"/>
                  </a:lnTo>
                  <a:lnTo>
                    <a:pt x="50862" y="117589"/>
                  </a:lnTo>
                  <a:lnTo>
                    <a:pt x="50517" y="116785"/>
                  </a:lnTo>
                  <a:lnTo>
                    <a:pt x="49482" y="114910"/>
                  </a:lnTo>
                  <a:lnTo>
                    <a:pt x="48103" y="113035"/>
                  </a:lnTo>
                  <a:lnTo>
                    <a:pt x="46379" y="111428"/>
                  </a:lnTo>
                  <a:lnTo>
                    <a:pt x="44137" y="108482"/>
                  </a:lnTo>
                  <a:lnTo>
                    <a:pt x="43103" y="105803"/>
                  </a:lnTo>
                  <a:lnTo>
                    <a:pt x="42413" y="103660"/>
                  </a:lnTo>
                  <a:lnTo>
                    <a:pt x="42413" y="102589"/>
                  </a:lnTo>
                  <a:lnTo>
                    <a:pt x="42931" y="102053"/>
                  </a:lnTo>
                  <a:lnTo>
                    <a:pt x="43103" y="102053"/>
                  </a:lnTo>
                  <a:lnTo>
                    <a:pt x="43620" y="101517"/>
                  </a:lnTo>
                  <a:lnTo>
                    <a:pt x="42931" y="101517"/>
                  </a:lnTo>
                  <a:lnTo>
                    <a:pt x="40689" y="100178"/>
                  </a:lnTo>
                  <a:lnTo>
                    <a:pt x="40344" y="99642"/>
                  </a:lnTo>
                  <a:lnTo>
                    <a:pt x="39827" y="99107"/>
                  </a:lnTo>
                  <a:lnTo>
                    <a:pt x="39310" y="97232"/>
                  </a:lnTo>
                  <a:lnTo>
                    <a:pt x="38965" y="95089"/>
                  </a:lnTo>
                  <a:lnTo>
                    <a:pt x="38103" y="92678"/>
                  </a:lnTo>
                  <a:lnTo>
                    <a:pt x="37931" y="90803"/>
                  </a:lnTo>
                  <a:lnTo>
                    <a:pt x="37931" y="89999"/>
                  </a:lnTo>
                  <a:lnTo>
                    <a:pt x="38103" y="89196"/>
                  </a:lnTo>
                  <a:lnTo>
                    <a:pt x="39137" y="87857"/>
                  </a:lnTo>
                  <a:lnTo>
                    <a:pt x="39310" y="86785"/>
                  </a:lnTo>
                  <a:lnTo>
                    <a:pt x="39827" y="86249"/>
                  </a:lnTo>
                  <a:lnTo>
                    <a:pt x="39827" y="85714"/>
                  </a:lnTo>
                  <a:lnTo>
                    <a:pt x="39655" y="85178"/>
                  </a:lnTo>
                  <a:lnTo>
                    <a:pt x="39310" y="85178"/>
                  </a:lnTo>
                  <a:lnTo>
                    <a:pt x="38620" y="84910"/>
                  </a:lnTo>
                  <a:lnTo>
                    <a:pt x="37068" y="84910"/>
                  </a:lnTo>
                  <a:lnTo>
                    <a:pt x="36379" y="83839"/>
                  </a:lnTo>
                  <a:lnTo>
                    <a:pt x="36034" y="81160"/>
                  </a:lnTo>
                  <a:lnTo>
                    <a:pt x="36551" y="77946"/>
                  </a:lnTo>
                  <a:lnTo>
                    <a:pt x="37068" y="76875"/>
                  </a:lnTo>
                  <a:lnTo>
                    <a:pt x="37758" y="76071"/>
                  </a:lnTo>
                  <a:lnTo>
                    <a:pt x="38103" y="75267"/>
                  </a:lnTo>
                  <a:lnTo>
                    <a:pt x="41034" y="75267"/>
                  </a:lnTo>
                  <a:lnTo>
                    <a:pt x="41551" y="76071"/>
                  </a:lnTo>
                  <a:lnTo>
                    <a:pt x="41724" y="77678"/>
                  </a:lnTo>
                  <a:lnTo>
                    <a:pt x="41206" y="81160"/>
                  </a:lnTo>
                  <a:lnTo>
                    <a:pt x="41206" y="82232"/>
                  </a:lnTo>
                  <a:lnTo>
                    <a:pt x="41551" y="82767"/>
                  </a:lnTo>
                  <a:lnTo>
                    <a:pt x="41724" y="82767"/>
                  </a:lnTo>
                  <a:lnTo>
                    <a:pt x="41896" y="83035"/>
                  </a:lnTo>
                  <a:lnTo>
                    <a:pt x="42413" y="83035"/>
                  </a:lnTo>
                  <a:lnTo>
                    <a:pt x="42931" y="83839"/>
                  </a:lnTo>
                  <a:lnTo>
                    <a:pt x="43620" y="82767"/>
                  </a:lnTo>
                  <a:lnTo>
                    <a:pt x="43620" y="81964"/>
                  </a:lnTo>
                  <a:lnTo>
                    <a:pt x="43793" y="81160"/>
                  </a:lnTo>
                  <a:lnTo>
                    <a:pt x="43793" y="80357"/>
                  </a:lnTo>
                  <a:lnTo>
                    <a:pt x="43620" y="78750"/>
                  </a:lnTo>
                  <a:lnTo>
                    <a:pt x="42931" y="76875"/>
                  </a:lnTo>
                  <a:lnTo>
                    <a:pt x="41896" y="75000"/>
                  </a:lnTo>
                  <a:lnTo>
                    <a:pt x="41206" y="73392"/>
                  </a:lnTo>
                  <a:lnTo>
                    <a:pt x="40344" y="72053"/>
                  </a:lnTo>
                  <a:lnTo>
                    <a:pt x="39655" y="71785"/>
                  </a:lnTo>
                  <a:lnTo>
                    <a:pt x="37931" y="71785"/>
                  </a:lnTo>
                  <a:lnTo>
                    <a:pt x="37758" y="72053"/>
                  </a:lnTo>
                  <a:lnTo>
                    <a:pt x="37241" y="73392"/>
                  </a:lnTo>
                  <a:lnTo>
                    <a:pt x="36724" y="74196"/>
                  </a:lnTo>
                  <a:lnTo>
                    <a:pt x="36551" y="75000"/>
                  </a:lnTo>
                  <a:lnTo>
                    <a:pt x="36034" y="76071"/>
                  </a:lnTo>
                  <a:lnTo>
                    <a:pt x="35517" y="76339"/>
                  </a:lnTo>
                  <a:lnTo>
                    <a:pt x="35344" y="76875"/>
                  </a:lnTo>
                  <a:lnTo>
                    <a:pt x="34827" y="77142"/>
                  </a:lnTo>
                  <a:lnTo>
                    <a:pt x="34655" y="76875"/>
                  </a:lnTo>
                  <a:lnTo>
                    <a:pt x="34482" y="75267"/>
                  </a:lnTo>
                  <a:lnTo>
                    <a:pt x="34137" y="72053"/>
                  </a:lnTo>
                  <a:lnTo>
                    <a:pt x="33965" y="68303"/>
                  </a:lnTo>
                  <a:lnTo>
                    <a:pt x="33448" y="65089"/>
                  </a:lnTo>
                  <a:lnTo>
                    <a:pt x="32931" y="62410"/>
                  </a:lnTo>
                  <a:lnTo>
                    <a:pt x="31896" y="60535"/>
                  </a:lnTo>
                  <a:lnTo>
                    <a:pt x="30172" y="59196"/>
                  </a:lnTo>
                  <a:lnTo>
                    <a:pt x="28275" y="58392"/>
                  </a:lnTo>
                  <a:lnTo>
                    <a:pt x="26896" y="57321"/>
                  </a:lnTo>
                  <a:lnTo>
                    <a:pt x="25172" y="56249"/>
                  </a:lnTo>
                  <a:lnTo>
                    <a:pt x="22931" y="55446"/>
                  </a:lnTo>
                  <a:lnTo>
                    <a:pt x="20689" y="54910"/>
                  </a:lnTo>
                  <a:lnTo>
                    <a:pt x="19310" y="54374"/>
                  </a:lnTo>
                  <a:lnTo>
                    <a:pt x="18103" y="54374"/>
                  </a:lnTo>
                  <a:lnTo>
                    <a:pt x="14827" y="55178"/>
                  </a:lnTo>
                  <a:lnTo>
                    <a:pt x="13620" y="54910"/>
                  </a:lnTo>
                  <a:lnTo>
                    <a:pt x="13275" y="54374"/>
                  </a:lnTo>
                  <a:lnTo>
                    <a:pt x="12931" y="53571"/>
                  </a:lnTo>
                  <a:lnTo>
                    <a:pt x="12413" y="52499"/>
                  </a:lnTo>
                  <a:lnTo>
                    <a:pt x="12413" y="51964"/>
                  </a:lnTo>
                  <a:lnTo>
                    <a:pt x="12241" y="50624"/>
                  </a:lnTo>
                  <a:lnTo>
                    <a:pt x="12241" y="49285"/>
                  </a:lnTo>
                  <a:lnTo>
                    <a:pt x="12068" y="50089"/>
                  </a:lnTo>
                  <a:lnTo>
                    <a:pt x="11724" y="51964"/>
                  </a:lnTo>
                  <a:lnTo>
                    <a:pt x="11379" y="54107"/>
                  </a:lnTo>
                  <a:lnTo>
                    <a:pt x="10862" y="55446"/>
                  </a:lnTo>
                  <a:lnTo>
                    <a:pt x="10344" y="56517"/>
                  </a:lnTo>
                  <a:lnTo>
                    <a:pt x="8965" y="57321"/>
                  </a:lnTo>
                  <a:lnTo>
                    <a:pt x="8275" y="57053"/>
                  </a:lnTo>
                  <a:lnTo>
                    <a:pt x="7586" y="55982"/>
                  </a:lnTo>
                  <a:lnTo>
                    <a:pt x="6551" y="53571"/>
                  </a:lnTo>
                  <a:lnTo>
                    <a:pt x="5344" y="51964"/>
                  </a:lnTo>
                  <a:lnTo>
                    <a:pt x="4310" y="50624"/>
                  </a:lnTo>
                  <a:lnTo>
                    <a:pt x="2758" y="50357"/>
                  </a:lnTo>
                  <a:lnTo>
                    <a:pt x="1724" y="50357"/>
                  </a:lnTo>
                  <a:lnTo>
                    <a:pt x="517" y="49285"/>
                  </a:lnTo>
                  <a:lnTo>
                    <a:pt x="0" y="48214"/>
                  </a:lnTo>
                  <a:lnTo>
                    <a:pt x="517" y="47410"/>
                  </a:lnTo>
                  <a:lnTo>
                    <a:pt x="1379" y="46607"/>
                  </a:lnTo>
                  <a:lnTo>
                    <a:pt x="4655" y="46607"/>
                  </a:lnTo>
                  <a:lnTo>
                    <a:pt x="5862" y="46071"/>
                  </a:lnTo>
                  <a:lnTo>
                    <a:pt x="7241" y="45267"/>
                  </a:lnTo>
                  <a:lnTo>
                    <a:pt x="8448" y="44196"/>
                  </a:lnTo>
                  <a:lnTo>
                    <a:pt x="8965" y="42589"/>
                  </a:lnTo>
                  <a:lnTo>
                    <a:pt x="9482" y="40446"/>
                  </a:lnTo>
                  <a:lnTo>
                    <a:pt x="9827" y="39642"/>
                  </a:lnTo>
                  <a:lnTo>
                    <a:pt x="10517" y="39107"/>
                  </a:lnTo>
                  <a:lnTo>
                    <a:pt x="13620" y="39107"/>
                  </a:lnTo>
                  <a:lnTo>
                    <a:pt x="14137" y="38303"/>
                  </a:lnTo>
                  <a:lnTo>
                    <a:pt x="14655" y="36696"/>
                  </a:lnTo>
                  <a:lnTo>
                    <a:pt x="14827" y="35625"/>
                  </a:lnTo>
                  <a:lnTo>
                    <a:pt x="14827" y="33750"/>
                  </a:lnTo>
                  <a:lnTo>
                    <a:pt x="15000" y="32142"/>
                  </a:lnTo>
                  <a:lnTo>
                    <a:pt x="16034" y="30535"/>
                  </a:lnTo>
                  <a:lnTo>
                    <a:pt x="17241" y="29464"/>
                  </a:lnTo>
                  <a:lnTo>
                    <a:pt x="18103" y="29196"/>
                  </a:lnTo>
                  <a:lnTo>
                    <a:pt x="19137" y="29464"/>
                  </a:lnTo>
                  <a:lnTo>
                    <a:pt x="19482" y="29732"/>
                  </a:lnTo>
                  <a:lnTo>
                    <a:pt x="20517" y="29732"/>
                  </a:lnTo>
                  <a:lnTo>
                    <a:pt x="21206" y="29464"/>
                  </a:lnTo>
                  <a:lnTo>
                    <a:pt x="21724" y="29196"/>
                  </a:lnTo>
                  <a:lnTo>
                    <a:pt x="22068" y="27589"/>
                  </a:lnTo>
                  <a:lnTo>
                    <a:pt x="21896" y="26517"/>
                  </a:lnTo>
                  <a:lnTo>
                    <a:pt x="21896" y="24642"/>
                  </a:lnTo>
                  <a:lnTo>
                    <a:pt x="23103" y="23303"/>
                  </a:lnTo>
                  <a:lnTo>
                    <a:pt x="25172" y="22232"/>
                  </a:lnTo>
                  <a:lnTo>
                    <a:pt x="27586" y="20892"/>
                  </a:lnTo>
                  <a:lnTo>
                    <a:pt x="33275" y="20357"/>
                  </a:lnTo>
                  <a:lnTo>
                    <a:pt x="35172" y="20624"/>
                  </a:lnTo>
                  <a:lnTo>
                    <a:pt x="36379" y="21428"/>
                  </a:lnTo>
                  <a:lnTo>
                    <a:pt x="37068" y="22232"/>
                  </a:lnTo>
                  <a:lnTo>
                    <a:pt x="38448" y="22767"/>
                  </a:lnTo>
                  <a:lnTo>
                    <a:pt x="40000" y="22767"/>
                  </a:lnTo>
                  <a:lnTo>
                    <a:pt x="41896" y="22232"/>
                  </a:lnTo>
                  <a:lnTo>
                    <a:pt x="43448" y="20624"/>
                  </a:lnTo>
                  <a:lnTo>
                    <a:pt x="44137" y="18214"/>
                  </a:lnTo>
                  <a:lnTo>
                    <a:pt x="44137" y="15267"/>
                  </a:lnTo>
                  <a:lnTo>
                    <a:pt x="44310" y="12857"/>
                  </a:lnTo>
                  <a:lnTo>
                    <a:pt x="45000" y="11249"/>
                  </a:lnTo>
                  <a:lnTo>
                    <a:pt x="45517" y="10714"/>
                  </a:lnTo>
                  <a:lnTo>
                    <a:pt x="45689" y="10714"/>
                  </a:lnTo>
                  <a:lnTo>
                    <a:pt x="46206" y="11249"/>
                  </a:lnTo>
                  <a:lnTo>
                    <a:pt x="46379" y="11517"/>
                  </a:lnTo>
                  <a:lnTo>
                    <a:pt x="46724" y="12321"/>
                  </a:lnTo>
                  <a:lnTo>
                    <a:pt x="46896" y="13392"/>
                  </a:lnTo>
                  <a:lnTo>
                    <a:pt x="47413" y="13928"/>
                  </a:lnTo>
                  <a:lnTo>
                    <a:pt x="47586" y="14732"/>
                  </a:lnTo>
                  <a:lnTo>
                    <a:pt x="48103" y="15535"/>
                  </a:lnTo>
                  <a:lnTo>
                    <a:pt x="48793" y="15535"/>
                  </a:lnTo>
                  <a:lnTo>
                    <a:pt x="49482" y="14464"/>
                  </a:lnTo>
                  <a:lnTo>
                    <a:pt x="50172" y="12321"/>
                  </a:lnTo>
                  <a:lnTo>
                    <a:pt x="51206" y="9642"/>
                  </a:lnTo>
                  <a:lnTo>
                    <a:pt x="51896" y="7767"/>
                  </a:lnTo>
                  <a:lnTo>
                    <a:pt x="52586" y="7499"/>
                  </a:lnTo>
                  <a:lnTo>
                    <a:pt x="53965" y="6964"/>
                  </a:lnTo>
                  <a:lnTo>
                    <a:pt x="55689" y="5892"/>
                  </a:lnTo>
                  <a:lnTo>
                    <a:pt x="57586" y="4553"/>
                  </a:lnTo>
                  <a:lnTo>
                    <a:pt x="59655" y="2678"/>
                  </a:lnTo>
                  <a:lnTo>
                    <a:pt x="62241" y="1874"/>
                  </a:lnTo>
                  <a:lnTo>
                    <a:pt x="65000" y="1607"/>
                  </a:lnTo>
                  <a:lnTo>
                    <a:pt x="67586" y="1607"/>
                  </a:lnTo>
                  <a:lnTo>
                    <a:pt x="70172" y="803"/>
                  </a:lnTo>
                  <a:lnTo>
                    <a:pt x="7241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1" name="Shape 341"/>
            <p:cNvSpPr/>
            <p:nvPr/>
          </p:nvSpPr>
          <p:spPr>
            <a:xfrm>
              <a:off x="-716735" y="3515235"/>
              <a:ext cx="135916" cy="308483"/>
            </a:xfrm>
            <a:custGeom>
              <a:pathLst>
                <a:path extrusionOk="0" h="120000" w="120000">
                  <a:moveTo>
                    <a:pt x="93033" y="0"/>
                  </a:moveTo>
                  <a:lnTo>
                    <a:pt x="101123" y="0"/>
                  </a:lnTo>
                  <a:lnTo>
                    <a:pt x="109213" y="2376"/>
                  </a:lnTo>
                  <a:lnTo>
                    <a:pt x="114606" y="8316"/>
                  </a:lnTo>
                  <a:lnTo>
                    <a:pt x="118651" y="14257"/>
                  </a:lnTo>
                  <a:lnTo>
                    <a:pt x="120000" y="20792"/>
                  </a:lnTo>
                  <a:lnTo>
                    <a:pt x="120000" y="27920"/>
                  </a:lnTo>
                  <a:lnTo>
                    <a:pt x="115955" y="36237"/>
                  </a:lnTo>
                  <a:lnTo>
                    <a:pt x="113258" y="43366"/>
                  </a:lnTo>
                  <a:lnTo>
                    <a:pt x="105168" y="52871"/>
                  </a:lnTo>
                  <a:lnTo>
                    <a:pt x="94382" y="70693"/>
                  </a:lnTo>
                  <a:lnTo>
                    <a:pt x="87640" y="78415"/>
                  </a:lnTo>
                  <a:lnTo>
                    <a:pt x="78202" y="91485"/>
                  </a:lnTo>
                  <a:lnTo>
                    <a:pt x="68764" y="105742"/>
                  </a:lnTo>
                  <a:lnTo>
                    <a:pt x="63370" y="112277"/>
                  </a:lnTo>
                  <a:lnTo>
                    <a:pt x="55280" y="116435"/>
                  </a:lnTo>
                  <a:lnTo>
                    <a:pt x="45842" y="118811"/>
                  </a:lnTo>
                  <a:lnTo>
                    <a:pt x="33707" y="120000"/>
                  </a:lnTo>
                  <a:lnTo>
                    <a:pt x="20224" y="118811"/>
                  </a:lnTo>
                  <a:lnTo>
                    <a:pt x="13483" y="115841"/>
                  </a:lnTo>
                  <a:lnTo>
                    <a:pt x="8089" y="111683"/>
                  </a:lnTo>
                  <a:lnTo>
                    <a:pt x="8089" y="100396"/>
                  </a:lnTo>
                  <a:lnTo>
                    <a:pt x="0" y="87326"/>
                  </a:lnTo>
                  <a:lnTo>
                    <a:pt x="0" y="81386"/>
                  </a:lnTo>
                  <a:lnTo>
                    <a:pt x="2696" y="77227"/>
                  </a:lnTo>
                  <a:lnTo>
                    <a:pt x="8089" y="72475"/>
                  </a:lnTo>
                  <a:lnTo>
                    <a:pt x="10786" y="65346"/>
                  </a:lnTo>
                  <a:lnTo>
                    <a:pt x="9438" y="57029"/>
                  </a:lnTo>
                  <a:lnTo>
                    <a:pt x="4044" y="48712"/>
                  </a:lnTo>
                  <a:lnTo>
                    <a:pt x="2696" y="43366"/>
                  </a:lnTo>
                  <a:lnTo>
                    <a:pt x="8089" y="38613"/>
                  </a:lnTo>
                  <a:lnTo>
                    <a:pt x="17528" y="35049"/>
                  </a:lnTo>
                  <a:lnTo>
                    <a:pt x="25617" y="32673"/>
                  </a:lnTo>
                  <a:lnTo>
                    <a:pt x="32359" y="32673"/>
                  </a:lnTo>
                  <a:lnTo>
                    <a:pt x="37752" y="32079"/>
                  </a:lnTo>
                  <a:lnTo>
                    <a:pt x="45842" y="29702"/>
                  </a:lnTo>
                  <a:lnTo>
                    <a:pt x="57977" y="24356"/>
                  </a:lnTo>
                  <a:lnTo>
                    <a:pt x="66067" y="17821"/>
                  </a:lnTo>
                  <a:lnTo>
                    <a:pt x="74157" y="13069"/>
                  </a:lnTo>
                  <a:lnTo>
                    <a:pt x="79550" y="7722"/>
                  </a:lnTo>
                  <a:lnTo>
                    <a:pt x="84943" y="3564"/>
                  </a:lnTo>
                  <a:lnTo>
                    <a:pt x="9303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2" name="Shape 342"/>
            <p:cNvSpPr/>
            <p:nvPr/>
          </p:nvSpPr>
          <p:spPr>
            <a:xfrm>
              <a:off x="-17309" y="3015859"/>
              <a:ext cx="39706" cy="106900"/>
            </a:xfrm>
            <a:custGeom>
              <a:pathLst>
                <a:path extrusionOk="0" h="120000" w="120000">
                  <a:moveTo>
                    <a:pt x="41538" y="0"/>
                  </a:moveTo>
                  <a:lnTo>
                    <a:pt x="64615" y="0"/>
                  </a:lnTo>
                  <a:lnTo>
                    <a:pt x="78461" y="8571"/>
                  </a:lnTo>
                  <a:lnTo>
                    <a:pt x="87692" y="20571"/>
                  </a:lnTo>
                  <a:lnTo>
                    <a:pt x="101538" y="34285"/>
                  </a:lnTo>
                  <a:lnTo>
                    <a:pt x="115384" y="44571"/>
                  </a:lnTo>
                  <a:lnTo>
                    <a:pt x="120000" y="53142"/>
                  </a:lnTo>
                  <a:lnTo>
                    <a:pt x="115384" y="70285"/>
                  </a:lnTo>
                  <a:lnTo>
                    <a:pt x="101538" y="89142"/>
                  </a:lnTo>
                  <a:lnTo>
                    <a:pt x="83076" y="104571"/>
                  </a:lnTo>
                  <a:lnTo>
                    <a:pt x="64615" y="116571"/>
                  </a:lnTo>
                  <a:lnTo>
                    <a:pt x="32307" y="120000"/>
                  </a:lnTo>
                  <a:lnTo>
                    <a:pt x="13846" y="109714"/>
                  </a:lnTo>
                  <a:lnTo>
                    <a:pt x="0" y="94285"/>
                  </a:lnTo>
                  <a:lnTo>
                    <a:pt x="0" y="70285"/>
                  </a:lnTo>
                  <a:lnTo>
                    <a:pt x="9230" y="46285"/>
                  </a:lnTo>
                  <a:lnTo>
                    <a:pt x="13846" y="25714"/>
                  </a:lnTo>
                  <a:lnTo>
                    <a:pt x="27692" y="8571"/>
                  </a:lnTo>
                  <a:lnTo>
                    <a:pt x="41538"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3" name="Shape 343"/>
            <p:cNvSpPr/>
            <p:nvPr/>
          </p:nvSpPr>
          <p:spPr>
            <a:xfrm>
              <a:off x="-1900262" y="1449010"/>
              <a:ext cx="3825468" cy="2583924"/>
            </a:xfrm>
            <a:custGeom>
              <a:pathLst>
                <a:path extrusionOk="0" h="120000" w="120000">
                  <a:moveTo>
                    <a:pt x="30802" y="82340"/>
                  </a:moveTo>
                  <a:lnTo>
                    <a:pt x="30371" y="82482"/>
                  </a:lnTo>
                  <a:lnTo>
                    <a:pt x="30179" y="82765"/>
                  </a:lnTo>
                  <a:lnTo>
                    <a:pt x="30131" y="83262"/>
                  </a:lnTo>
                  <a:lnTo>
                    <a:pt x="30083" y="83829"/>
                  </a:lnTo>
                  <a:lnTo>
                    <a:pt x="30083" y="84609"/>
                  </a:lnTo>
                  <a:lnTo>
                    <a:pt x="30131" y="85177"/>
                  </a:lnTo>
                  <a:lnTo>
                    <a:pt x="30323" y="85460"/>
                  </a:lnTo>
                  <a:lnTo>
                    <a:pt x="30658" y="85319"/>
                  </a:lnTo>
                  <a:lnTo>
                    <a:pt x="30994" y="84822"/>
                  </a:lnTo>
                  <a:lnTo>
                    <a:pt x="31233" y="84042"/>
                  </a:lnTo>
                  <a:lnTo>
                    <a:pt x="31425" y="83120"/>
                  </a:lnTo>
                  <a:lnTo>
                    <a:pt x="31377" y="82553"/>
                  </a:lnTo>
                  <a:lnTo>
                    <a:pt x="31185" y="82340"/>
                  </a:lnTo>
                  <a:lnTo>
                    <a:pt x="30802" y="82340"/>
                  </a:lnTo>
                  <a:close/>
                  <a:moveTo>
                    <a:pt x="29652" y="33120"/>
                  </a:moveTo>
                  <a:lnTo>
                    <a:pt x="29556" y="33191"/>
                  </a:lnTo>
                  <a:lnTo>
                    <a:pt x="29365" y="33262"/>
                  </a:lnTo>
                  <a:lnTo>
                    <a:pt x="29221" y="33617"/>
                  </a:lnTo>
                  <a:lnTo>
                    <a:pt x="29029" y="33971"/>
                  </a:lnTo>
                  <a:lnTo>
                    <a:pt x="28694" y="34822"/>
                  </a:lnTo>
                  <a:lnTo>
                    <a:pt x="28359" y="35602"/>
                  </a:lnTo>
                  <a:lnTo>
                    <a:pt x="27784" y="36524"/>
                  </a:lnTo>
                  <a:lnTo>
                    <a:pt x="27592" y="37021"/>
                  </a:lnTo>
                  <a:lnTo>
                    <a:pt x="27497" y="37446"/>
                  </a:lnTo>
                  <a:lnTo>
                    <a:pt x="27784" y="38085"/>
                  </a:lnTo>
                  <a:lnTo>
                    <a:pt x="27784" y="38510"/>
                  </a:lnTo>
                  <a:lnTo>
                    <a:pt x="27688" y="39007"/>
                  </a:lnTo>
                  <a:lnTo>
                    <a:pt x="27640" y="39432"/>
                  </a:lnTo>
                  <a:lnTo>
                    <a:pt x="27640" y="39645"/>
                  </a:lnTo>
                  <a:lnTo>
                    <a:pt x="27688" y="39716"/>
                  </a:lnTo>
                  <a:lnTo>
                    <a:pt x="27784" y="39645"/>
                  </a:lnTo>
                  <a:lnTo>
                    <a:pt x="28167" y="39290"/>
                  </a:lnTo>
                  <a:lnTo>
                    <a:pt x="28311" y="39148"/>
                  </a:lnTo>
                  <a:lnTo>
                    <a:pt x="28502" y="39007"/>
                  </a:lnTo>
                  <a:lnTo>
                    <a:pt x="29029" y="39007"/>
                  </a:lnTo>
                  <a:lnTo>
                    <a:pt x="29556" y="39148"/>
                  </a:lnTo>
                  <a:lnTo>
                    <a:pt x="29940" y="39007"/>
                  </a:lnTo>
                  <a:lnTo>
                    <a:pt x="30275" y="38652"/>
                  </a:lnTo>
                  <a:lnTo>
                    <a:pt x="30514" y="38226"/>
                  </a:lnTo>
                  <a:lnTo>
                    <a:pt x="30994" y="38085"/>
                  </a:lnTo>
                  <a:lnTo>
                    <a:pt x="31520" y="38085"/>
                  </a:lnTo>
                  <a:lnTo>
                    <a:pt x="32047" y="38156"/>
                  </a:lnTo>
                  <a:lnTo>
                    <a:pt x="33197" y="38936"/>
                  </a:lnTo>
                  <a:lnTo>
                    <a:pt x="33724" y="39219"/>
                  </a:lnTo>
                  <a:lnTo>
                    <a:pt x="34778" y="39219"/>
                  </a:lnTo>
                  <a:lnTo>
                    <a:pt x="35353" y="39007"/>
                  </a:lnTo>
                  <a:lnTo>
                    <a:pt x="35832" y="38936"/>
                  </a:lnTo>
                  <a:lnTo>
                    <a:pt x="36023" y="38652"/>
                  </a:lnTo>
                  <a:lnTo>
                    <a:pt x="36023" y="38085"/>
                  </a:lnTo>
                  <a:lnTo>
                    <a:pt x="35832" y="37446"/>
                  </a:lnTo>
                  <a:lnTo>
                    <a:pt x="35449" y="36879"/>
                  </a:lnTo>
                  <a:lnTo>
                    <a:pt x="34778" y="36099"/>
                  </a:lnTo>
                  <a:lnTo>
                    <a:pt x="34203" y="35460"/>
                  </a:lnTo>
                  <a:lnTo>
                    <a:pt x="33580" y="34822"/>
                  </a:lnTo>
                  <a:lnTo>
                    <a:pt x="33341" y="34751"/>
                  </a:lnTo>
                  <a:lnTo>
                    <a:pt x="33197" y="34539"/>
                  </a:lnTo>
                  <a:lnTo>
                    <a:pt x="33053" y="34468"/>
                  </a:lnTo>
                  <a:lnTo>
                    <a:pt x="32958" y="34255"/>
                  </a:lnTo>
                  <a:lnTo>
                    <a:pt x="32958" y="34184"/>
                  </a:lnTo>
                  <a:lnTo>
                    <a:pt x="33005" y="34042"/>
                  </a:lnTo>
                  <a:lnTo>
                    <a:pt x="33389" y="33758"/>
                  </a:lnTo>
                  <a:lnTo>
                    <a:pt x="33580" y="33475"/>
                  </a:lnTo>
                  <a:lnTo>
                    <a:pt x="33676" y="33262"/>
                  </a:lnTo>
                  <a:lnTo>
                    <a:pt x="33676" y="33191"/>
                  </a:lnTo>
                  <a:lnTo>
                    <a:pt x="33580" y="33120"/>
                  </a:lnTo>
                  <a:lnTo>
                    <a:pt x="33485" y="33120"/>
                  </a:lnTo>
                  <a:lnTo>
                    <a:pt x="33005" y="33191"/>
                  </a:lnTo>
                  <a:lnTo>
                    <a:pt x="32622" y="33404"/>
                  </a:lnTo>
                  <a:lnTo>
                    <a:pt x="32431" y="33758"/>
                  </a:lnTo>
                  <a:lnTo>
                    <a:pt x="32335" y="34184"/>
                  </a:lnTo>
                  <a:lnTo>
                    <a:pt x="32143" y="34468"/>
                  </a:lnTo>
                  <a:lnTo>
                    <a:pt x="32047" y="34751"/>
                  </a:lnTo>
                  <a:lnTo>
                    <a:pt x="31856" y="34964"/>
                  </a:lnTo>
                  <a:lnTo>
                    <a:pt x="31760" y="35035"/>
                  </a:lnTo>
                  <a:lnTo>
                    <a:pt x="31616" y="35177"/>
                  </a:lnTo>
                  <a:lnTo>
                    <a:pt x="31520" y="35319"/>
                  </a:lnTo>
                  <a:lnTo>
                    <a:pt x="31233" y="35531"/>
                  </a:lnTo>
                  <a:lnTo>
                    <a:pt x="31041" y="35531"/>
                  </a:lnTo>
                  <a:lnTo>
                    <a:pt x="30802" y="34751"/>
                  </a:lnTo>
                  <a:lnTo>
                    <a:pt x="30275" y="33404"/>
                  </a:lnTo>
                  <a:lnTo>
                    <a:pt x="29988" y="33120"/>
                  </a:lnTo>
                  <a:lnTo>
                    <a:pt x="29652" y="33120"/>
                  </a:lnTo>
                  <a:close/>
                  <a:moveTo>
                    <a:pt x="41916" y="32127"/>
                  </a:moveTo>
                  <a:lnTo>
                    <a:pt x="41868" y="32198"/>
                  </a:lnTo>
                  <a:lnTo>
                    <a:pt x="41724" y="32340"/>
                  </a:lnTo>
                  <a:lnTo>
                    <a:pt x="41389" y="32836"/>
                  </a:lnTo>
                  <a:lnTo>
                    <a:pt x="41197" y="32978"/>
                  </a:lnTo>
                  <a:lnTo>
                    <a:pt x="41005" y="33262"/>
                  </a:lnTo>
                  <a:lnTo>
                    <a:pt x="40622" y="33404"/>
                  </a:lnTo>
                  <a:lnTo>
                    <a:pt x="40143" y="33262"/>
                  </a:lnTo>
                  <a:lnTo>
                    <a:pt x="39760" y="33191"/>
                  </a:lnTo>
                  <a:lnTo>
                    <a:pt x="39425" y="33262"/>
                  </a:lnTo>
                  <a:lnTo>
                    <a:pt x="38898" y="34042"/>
                  </a:lnTo>
                  <a:lnTo>
                    <a:pt x="38706" y="34822"/>
                  </a:lnTo>
                  <a:lnTo>
                    <a:pt x="38850" y="35602"/>
                  </a:lnTo>
                  <a:lnTo>
                    <a:pt x="39041" y="36099"/>
                  </a:lnTo>
                  <a:lnTo>
                    <a:pt x="39281" y="36808"/>
                  </a:lnTo>
                  <a:lnTo>
                    <a:pt x="39616" y="37588"/>
                  </a:lnTo>
                  <a:lnTo>
                    <a:pt x="39952" y="38156"/>
                  </a:lnTo>
                  <a:lnTo>
                    <a:pt x="40239" y="38439"/>
                  </a:lnTo>
                  <a:lnTo>
                    <a:pt x="40479" y="38510"/>
                  </a:lnTo>
                  <a:lnTo>
                    <a:pt x="41245" y="38936"/>
                  </a:lnTo>
                  <a:lnTo>
                    <a:pt x="41485" y="39290"/>
                  </a:lnTo>
                  <a:lnTo>
                    <a:pt x="41341" y="39787"/>
                  </a:lnTo>
                  <a:lnTo>
                    <a:pt x="40814" y="40567"/>
                  </a:lnTo>
                  <a:lnTo>
                    <a:pt x="40526" y="40780"/>
                  </a:lnTo>
                  <a:lnTo>
                    <a:pt x="40239" y="40780"/>
                  </a:lnTo>
                  <a:lnTo>
                    <a:pt x="40000" y="40851"/>
                  </a:lnTo>
                  <a:lnTo>
                    <a:pt x="39952" y="41276"/>
                  </a:lnTo>
                  <a:lnTo>
                    <a:pt x="40095" y="42411"/>
                  </a:lnTo>
                  <a:lnTo>
                    <a:pt x="40239" y="42836"/>
                  </a:lnTo>
                  <a:lnTo>
                    <a:pt x="40335" y="43120"/>
                  </a:lnTo>
                  <a:lnTo>
                    <a:pt x="40718" y="43333"/>
                  </a:lnTo>
                  <a:lnTo>
                    <a:pt x="41245" y="43617"/>
                  </a:lnTo>
                  <a:lnTo>
                    <a:pt x="41772" y="43758"/>
                  </a:lnTo>
                  <a:lnTo>
                    <a:pt x="42203" y="43971"/>
                  </a:lnTo>
                  <a:lnTo>
                    <a:pt x="42586" y="43971"/>
                  </a:lnTo>
                  <a:lnTo>
                    <a:pt x="43017" y="43900"/>
                  </a:lnTo>
                  <a:lnTo>
                    <a:pt x="43497" y="43617"/>
                  </a:lnTo>
                  <a:lnTo>
                    <a:pt x="43640" y="43333"/>
                  </a:lnTo>
                  <a:lnTo>
                    <a:pt x="43544" y="42624"/>
                  </a:lnTo>
                  <a:lnTo>
                    <a:pt x="43449" y="41631"/>
                  </a:lnTo>
                  <a:lnTo>
                    <a:pt x="43209" y="40709"/>
                  </a:lnTo>
                  <a:lnTo>
                    <a:pt x="42970" y="40000"/>
                  </a:lnTo>
                  <a:lnTo>
                    <a:pt x="42922" y="39787"/>
                  </a:lnTo>
                  <a:lnTo>
                    <a:pt x="42922" y="39716"/>
                  </a:lnTo>
                  <a:lnTo>
                    <a:pt x="43017" y="39290"/>
                  </a:lnTo>
                  <a:lnTo>
                    <a:pt x="43209" y="39007"/>
                  </a:lnTo>
                  <a:lnTo>
                    <a:pt x="43353" y="38652"/>
                  </a:lnTo>
                  <a:lnTo>
                    <a:pt x="43161" y="38368"/>
                  </a:lnTo>
                  <a:lnTo>
                    <a:pt x="42922" y="38156"/>
                  </a:lnTo>
                  <a:lnTo>
                    <a:pt x="42682" y="38085"/>
                  </a:lnTo>
                  <a:lnTo>
                    <a:pt x="42443" y="37659"/>
                  </a:lnTo>
                  <a:lnTo>
                    <a:pt x="42299" y="37375"/>
                  </a:lnTo>
                  <a:lnTo>
                    <a:pt x="42251" y="37092"/>
                  </a:lnTo>
                  <a:lnTo>
                    <a:pt x="42107" y="36808"/>
                  </a:lnTo>
                  <a:lnTo>
                    <a:pt x="42059" y="36524"/>
                  </a:lnTo>
                  <a:lnTo>
                    <a:pt x="41868" y="36241"/>
                  </a:lnTo>
                  <a:lnTo>
                    <a:pt x="41724" y="36099"/>
                  </a:lnTo>
                  <a:lnTo>
                    <a:pt x="41532" y="36099"/>
                  </a:lnTo>
                  <a:lnTo>
                    <a:pt x="41485" y="36241"/>
                  </a:lnTo>
                  <a:lnTo>
                    <a:pt x="41389" y="36241"/>
                  </a:lnTo>
                  <a:lnTo>
                    <a:pt x="41389" y="36099"/>
                  </a:lnTo>
                  <a:lnTo>
                    <a:pt x="41341" y="36028"/>
                  </a:lnTo>
                  <a:lnTo>
                    <a:pt x="41341" y="35602"/>
                  </a:lnTo>
                  <a:lnTo>
                    <a:pt x="41485" y="34964"/>
                  </a:lnTo>
                  <a:lnTo>
                    <a:pt x="41772" y="34468"/>
                  </a:lnTo>
                  <a:lnTo>
                    <a:pt x="42107" y="34397"/>
                  </a:lnTo>
                  <a:lnTo>
                    <a:pt x="42778" y="34751"/>
                  </a:lnTo>
                  <a:lnTo>
                    <a:pt x="43161" y="34822"/>
                  </a:lnTo>
                  <a:lnTo>
                    <a:pt x="43544" y="34751"/>
                  </a:lnTo>
                  <a:lnTo>
                    <a:pt x="43880" y="34539"/>
                  </a:lnTo>
                  <a:lnTo>
                    <a:pt x="43880" y="34255"/>
                  </a:lnTo>
                  <a:lnTo>
                    <a:pt x="43497" y="33262"/>
                  </a:lnTo>
                  <a:lnTo>
                    <a:pt x="43305" y="32907"/>
                  </a:lnTo>
                  <a:lnTo>
                    <a:pt x="43017" y="32553"/>
                  </a:lnTo>
                  <a:lnTo>
                    <a:pt x="42634" y="32198"/>
                  </a:lnTo>
                  <a:lnTo>
                    <a:pt x="42203" y="32127"/>
                  </a:lnTo>
                  <a:lnTo>
                    <a:pt x="41916" y="32127"/>
                  </a:lnTo>
                  <a:close/>
                  <a:moveTo>
                    <a:pt x="29892" y="17234"/>
                  </a:moveTo>
                  <a:lnTo>
                    <a:pt x="29556" y="17375"/>
                  </a:lnTo>
                  <a:lnTo>
                    <a:pt x="29365" y="17730"/>
                  </a:lnTo>
                  <a:lnTo>
                    <a:pt x="29413" y="18226"/>
                  </a:lnTo>
                  <a:lnTo>
                    <a:pt x="29748" y="18510"/>
                  </a:lnTo>
                  <a:lnTo>
                    <a:pt x="30131" y="18794"/>
                  </a:lnTo>
                  <a:lnTo>
                    <a:pt x="30514" y="18794"/>
                  </a:lnTo>
                  <a:lnTo>
                    <a:pt x="30802" y="18652"/>
                  </a:lnTo>
                  <a:lnTo>
                    <a:pt x="30802" y="18226"/>
                  </a:lnTo>
                  <a:lnTo>
                    <a:pt x="30610" y="17872"/>
                  </a:lnTo>
                  <a:lnTo>
                    <a:pt x="30275" y="17446"/>
                  </a:lnTo>
                  <a:lnTo>
                    <a:pt x="29892" y="17234"/>
                  </a:lnTo>
                  <a:close/>
                  <a:moveTo>
                    <a:pt x="72814" y="0"/>
                  </a:moveTo>
                  <a:lnTo>
                    <a:pt x="72910" y="70"/>
                  </a:lnTo>
                  <a:lnTo>
                    <a:pt x="72910" y="141"/>
                  </a:lnTo>
                  <a:lnTo>
                    <a:pt x="73101" y="354"/>
                  </a:lnTo>
                  <a:lnTo>
                    <a:pt x="73341" y="354"/>
                  </a:lnTo>
                  <a:lnTo>
                    <a:pt x="73772" y="283"/>
                  </a:lnTo>
                  <a:lnTo>
                    <a:pt x="74299" y="354"/>
                  </a:lnTo>
                  <a:lnTo>
                    <a:pt x="74874" y="638"/>
                  </a:lnTo>
                  <a:lnTo>
                    <a:pt x="75065" y="851"/>
                  </a:lnTo>
                  <a:lnTo>
                    <a:pt x="75209" y="921"/>
                  </a:lnTo>
                  <a:lnTo>
                    <a:pt x="75305" y="921"/>
                  </a:lnTo>
                  <a:lnTo>
                    <a:pt x="75305" y="1063"/>
                  </a:lnTo>
                  <a:lnTo>
                    <a:pt x="75065" y="1063"/>
                  </a:lnTo>
                  <a:lnTo>
                    <a:pt x="75065" y="1134"/>
                  </a:lnTo>
                  <a:lnTo>
                    <a:pt x="75113" y="1205"/>
                  </a:lnTo>
                  <a:lnTo>
                    <a:pt x="75305" y="1418"/>
                  </a:lnTo>
                  <a:lnTo>
                    <a:pt x="75592" y="1347"/>
                  </a:lnTo>
                  <a:lnTo>
                    <a:pt x="75832" y="1134"/>
                  </a:lnTo>
                  <a:lnTo>
                    <a:pt x="76311" y="921"/>
                  </a:lnTo>
                  <a:lnTo>
                    <a:pt x="76982" y="851"/>
                  </a:lnTo>
                  <a:lnTo>
                    <a:pt x="77556" y="921"/>
                  </a:lnTo>
                  <a:lnTo>
                    <a:pt x="78467" y="1134"/>
                  </a:lnTo>
                  <a:lnTo>
                    <a:pt x="78994" y="1134"/>
                  </a:lnTo>
                  <a:lnTo>
                    <a:pt x="79520" y="1347"/>
                  </a:lnTo>
                  <a:lnTo>
                    <a:pt x="79952" y="1631"/>
                  </a:lnTo>
                  <a:lnTo>
                    <a:pt x="80095" y="1985"/>
                  </a:lnTo>
                  <a:lnTo>
                    <a:pt x="80047" y="2482"/>
                  </a:lnTo>
                  <a:lnTo>
                    <a:pt x="79856" y="2978"/>
                  </a:lnTo>
                  <a:lnTo>
                    <a:pt x="79568" y="3475"/>
                  </a:lnTo>
                  <a:lnTo>
                    <a:pt x="79329" y="3829"/>
                  </a:lnTo>
                  <a:lnTo>
                    <a:pt x="79377" y="3971"/>
                  </a:lnTo>
                  <a:lnTo>
                    <a:pt x="79473" y="4113"/>
                  </a:lnTo>
                  <a:lnTo>
                    <a:pt x="79568" y="4113"/>
                  </a:lnTo>
                  <a:lnTo>
                    <a:pt x="79712" y="4255"/>
                  </a:lnTo>
                  <a:lnTo>
                    <a:pt x="81437" y="4255"/>
                  </a:lnTo>
                  <a:lnTo>
                    <a:pt x="82059" y="4326"/>
                  </a:lnTo>
                  <a:lnTo>
                    <a:pt x="82682" y="4468"/>
                  </a:lnTo>
                  <a:lnTo>
                    <a:pt x="83305" y="4751"/>
                  </a:lnTo>
                  <a:lnTo>
                    <a:pt x="83784" y="5035"/>
                  </a:lnTo>
                  <a:lnTo>
                    <a:pt x="84119" y="5248"/>
                  </a:lnTo>
                  <a:lnTo>
                    <a:pt x="84502" y="5106"/>
                  </a:lnTo>
                  <a:lnTo>
                    <a:pt x="84934" y="4893"/>
                  </a:lnTo>
                  <a:lnTo>
                    <a:pt x="85604" y="4326"/>
                  </a:lnTo>
                  <a:lnTo>
                    <a:pt x="86131" y="4113"/>
                  </a:lnTo>
                  <a:lnTo>
                    <a:pt x="86706" y="4042"/>
                  </a:lnTo>
                  <a:lnTo>
                    <a:pt x="87185" y="3971"/>
                  </a:lnTo>
                  <a:lnTo>
                    <a:pt x="88095" y="3971"/>
                  </a:lnTo>
                  <a:lnTo>
                    <a:pt x="88622" y="4042"/>
                  </a:lnTo>
                  <a:lnTo>
                    <a:pt x="88862" y="4113"/>
                  </a:lnTo>
                  <a:lnTo>
                    <a:pt x="89005" y="4539"/>
                  </a:lnTo>
                  <a:lnTo>
                    <a:pt x="89101" y="5248"/>
                  </a:lnTo>
                  <a:lnTo>
                    <a:pt x="89149" y="5957"/>
                  </a:lnTo>
                  <a:lnTo>
                    <a:pt x="89197" y="6312"/>
                  </a:lnTo>
                  <a:lnTo>
                    <a:pt x="89293" y="6666"/>
                  </a:lnTo>
                  <a:lnTo>
                    <a:pt x="89580" y="7163"/>
                  </a:lnTo>
                  <a:lnTo>
                    <a:pt x="89820" y="7375"/>
                  </a:lnTo>
                  <a:lnTo>
                    <a:pt x="90011" y="7446"/>
                  </a:lnTo>
                  <a:lnTo>
                    <a:pt x="90347" y="7375"/>
                  </a:lnTo>
                  <a:lnTo>
                    <a:pt x="90730" y="6950"/>
                  </a:lnTo>
                  <a:lnTo>
                    <a:pt x="91065" y="6453"/>
                  </a:lnTo>
                  <a:lnTo>
                    <a:pt x="91305" y="6170"/>
                  </a:lnTo>
                  <a:lnTo>
                    <a:pt x="91449" y="6170"/>
                  </a:lnTo>
                  <a:lnTo>
                    <a:pt x="91497" y="6312"/>
                  </a:lnTo>
                  <a:lnTo>
                    <a:pt x="91640" y="6382"/>
                  </a:lnTo>
                  <a:lnTo>
                    <a:pt x="91832" y="6666"/>
                  </a:lnTo>
                  <a:lnTo>
                    <a:pt x="91976" y="6737"/>
                  </a:lnTo>
                  <a:lnTo>
                    <a:pt x="92023" y="6666"/>
                  </a:lnTo>
                  <a:lnTo>
                    <a:pt x="92215" y="6595"/>
                  </a:lnTo>
                  <a:lnTo>
                    <a:pt x="93604" y="6595"/>
                  </a:lnTo>
                  <a:lnTo>
                    <a:pt x="93988" y="6382"/>
                  </a:lnTo>
                  <a:lnTo>
                    <a:pt x="94323" y="6170"/>
                  </a:lnTo>
                  <a:lnTo>
                    <a:pt x="95041" y="6170"/>
                  </a:lnTo>
                  <a:lnTo>
                    <a:pt x="95520" y="5531"/>
                  </a:lnTo>
                  <a:lnTo>
                    <a:pt x="95616" y="5035"/>
                  </a:lnTo>
                  <a:lnTo>
                    <a:pt x="95712" y="4609"/>
                  </a:lnTo>
                  <a:lnTo>
                    <a:pt x="95712" y="4468"/>
                  </a:lnTo>
                  <a:lnTo>
                    <a:pt x="95808" y="4042"/>
                  </a:lnTo>
                  <a:lnTo>
                    <a:pt x="95808" y="3829"/>
                  </a:lnTo>
                  <a:lnTo>
                    <a:pt x="95712" y="3475"/>
                  </a:lnTo>
                  <a:lnTo>
                    <a:pt x="95425" y="3191"/>
                  </a:lnTo>
                  <a:lnTo>
                    <a:pt x="95041" y="3049"/>
                  </a:lnTo>
                  <a:lnTo>
                    <a:pt x="94562" y="3049"/>
                  </a:lnTo>
                  <a:lnTo>
                    <a:pt x="93988" y="2907"/>
                  </a:lnTo>
                  <a:lnTo>
                    <a:pt x="93844" y="2765"/>
                  </a:lnTo>
                  <a:lnTo>
                    <a:pt x="93748" y="2624"/>
                  </a:lnTo>
                  <a:lnTo>
                    <a:pt x="93652" y="2269"/>
                  </a:lnTo>
                  <a:lnTo>
                    <a:pt x="93748" y="2127"/>
                  </a:lnTo>
                  <a:lnTo>
                    <a:pt x="93748" y="1843"/>
                  </a:lnTo>
                  <a:lnTo>
                    <a:pt x="93796" y="1631"/>
                  </a:lnTo>
                  <a:lnTo>
                    <a:pt x="93988" y="1347"/>
                  </a:lnTo>
                  <a:lnTo>
                    <a:pt x="94131" y="1347"/>
                  </a:lnTo>
                  <a:lnTo>
                    <a:pt x="94179" y="1418"/>
                  </a:lnTo>
                  <a:lnTo>
                    <a:pt x="94275" y="1631"/>
                  </a:lnTo>
                  <a:lnTo>
                    <a:pt x="94467" y="1914"/>
                  </a:lnTo>
                  <a:lnTo>
                    <a:pt x="94802" y="1843"/>
                  </a:lnTo>
                  <a:lnTo>
                    <a:pt x="95952" y="1843"/>
                  </a:lnTo>
                  <a:lnTo>
                    <a:pt x="96000" y="1702"/>
                  </a:lnTo>
                  <a:lnTo>
                    <a:pt x="96000" y="1631"/>
                  </a:lnTo>
                  <a:lnTo>
                    <a:pt x="96095" y="1631"/>
                  </a:lnTo>
                  <a:lnTo>
                    <a:pt x="96095" y="1489"/>
                  </a:lnTo>
                  <a:lnTo>
                    <a:pt x="96143" y="1489"/>
                  </a:lnTo>
                  <a:lnTo>
                    <a:pt x="96479" y="1631"/>
                  </a:lnTo>
                  <a:lnTo>
                    <a:pt x="96958" y="1702"/>
                  </a:lnTo>
                  <a:lnTo>
                    <a:pt x="97485" y="1914"/>
                  </a:lnTo>
                  <a:lnTo>
                    <a:pt x="97868" y="1985"/>
                  </a:lnTo>
                  <a:lnTo>
                    <a:pt x="98059" y="1985"/>
                  </a:lnTo>
                  <a:lnTo>
                    <a:pt x="98251" y="2198"/>
                  </a:lnTo>
                  <a:lnTo>
                    <a:pt x="98395" y="2269"/>
                  </a:lnTo>
                  <a:lnTo>
                    <a:pt x="98586" y="2482"/>
                  </a:lnTo>
                  <a:lnTo>
                    <a:pt x="98634" y="2695"/>
                  </a:lnTo>
                  <a:lnTo>
                    <a:pt x="98778" y="2765"/>
                  </a:lnTo>
                  <a:lnTo>
                    <a:pt x="98826" y="2978"/>
                  </a:lnTo>
                  <a:lnTo>
                    <a:pt x="98730" y="3049"/>
                  </a:lnTo>
                  <a:lnTo>
                    <a:pt x="98299" y="3262"/>
                  </a:lnTo>
                  <a:lnTo>
                    <a:pt x="97389" y="3687"/>
                  </a:lnTo>
                  <a:lnTo>
                    <a:pt x="97053" y="3758"/>
                  </a:lnTo>
                  <a:lnTo>
                    <a:pt x="96958" y="3758"/>
                  </a:lnTo>
                  <a:lnTo>
                    <a:pt x="96958" y="3829"/>
                  </a:lnTo>
                  <a:lnTo>
                    <a:pt x="96862" y="4042"/>
                  </a:lnTo>
                  <a:lnTo>
                    <a:pt x="96958" y="4113"/>
                  </a:lnTo>
                  <a:lnTo>
                    <a:pt x="97005" y="4326"/>
                  </a:lnTo>
                  <a:lnTo>
                    <a:pt x="97053" y="4468"/>
                  </a:lnTo>
                  <a:lnTo>
                    <a:pt x="97197" y="4468"/>
                  </a:lnTo>
                  <a:lnTo>
                    <a:pt x="97389" y="4539"/>
                  </a:lnTo>
                  <a:lnTo>
                    <a:pt x="97676" y="4609"/>
                  </a:lnTo>
                  <a:lnTo>
                    <a:pt x="97916" y="4822"/>
                  </a:lnTo>
                  <a:lnTo>
                    <a:pt x="98203" y="5106"/>
                  </a:lnTo>
                  <a:lnTo>
                    <a:pt x="98491" y="5319"/>
                  </a:lnTo>
                  <a:lnTo>
                    <a:pt x="99017" y="5319"/>
                  </a:lnTo>
                  <a:lnTo>
                    <a:pt x="99640" y="5248"/>
                  </a:lnTo>
                  <a:lnTo>
                    <a:pt x="100071" y="5106"/>
                  </a:lnTo>
                  <a:lnTo>
                    <a:pt x="100359" y="5106"/>
                  </a:lnTo>
                  <a:lnTo>
                    <a:pt x="100934" y="5390"/>
                  </a:lnTo>
                  <a:lnTo>
                    <a:pt x="101317" y="5815"/>
                  </a:lnTo>
                  <a:lnTo>
                    <a:pt x="101796" y="6312"/>
                  </a:lnTo>
                  <a:lnTo>
                    <a:pt x="102371" y="6737"/>
                  </a:lnTo>
                  <a:lnTo>
                    <a:pt x="102706" y="7092"/>
                  </a:lnTo>
                  <a:lnTo>
                    <a:pt x="102850" y="7163"/>
                  </a:lnTo>
                  <a:lnTo>
                    <a:pt x="103377" y="7163"/>
                  </a:lnTo>
                  <a:lnTo>
                    <a:pt x="103952" y="7092"/>
                  </a:lnTo>
                  <a:lnTo>
                    <a:pt x="105245" y="6879"/>
                  </a:lnTo>
                  <a:lnTo>
                    <a:pt x="106491" y="6879"/>
                  </a:lnTo>
                  <a:lnTo>
                    <a:pt x="106826" y="7092"/>
                  </a:lnTo>
                  <a:lnTo>
                    <a:pt x="107353" y="7517"/>
                  </a:lnTo>
                  <a:lnTo>
                    <a:pt x="108023" y="8226"/>
                  </a:lnTo>
                  <a:lnTo>
                    <a:pt x="108407" y="8581"/>
                  </a:lnTo>
                  <a:lnTo>
                    <a:pt x="108790" y="8581"/>
                  </a:lnTo>
                  <a:lnTo>
                    <a:pt x="109269" y="8510"/>
                  </a:lnTo>
                  <a:lnTo>
                    <a:pt x="110083" y="8297"/>
                  </a:lnTo>
                  <a:lnTo>
                    <a:pt x="110946" y="8226"/>
                  </a:lnTo>
                  <a:lnTo>
                    <a:pt x="111952" y="8226"/>
                  </a:lnTo>
                  <a:lnTo>
                    <a:pt x="112526" y="8297"/>
                  </a:lnTo>
                  <a:lnTo>
                    <a:pt x="113101" y="8510"/>
                  </a:lnTo>
                  <a:lnTo>
                    <a:pt x="113437" y="8936"/>
                  </a:lnTo>
                  <a:lnTo>
                    <a:pt x="113580" y="9290"/>
                  </a:lnTo>
                  <a:lnTo>
                    <a:pt x="113772" y="9503"/>
                  </a:lnTo>
                  <a:lnTo>
                    <a:pt x="113916" y="9574"/>
                  </a:lnTo>
                  <a:lnTo>
                    <a:pt x="114107" y="9574"/>
                  </a:lnTo>
                  <a:lnTo>
                    <a:pt x="114155" y="9361"/>
                  </a:lnTo>
                  <a:lnTo>
                    <a:pt x="114299" y="9078"/>
                  </a:lnTo>
                  <a:lnTo>
                    <a:pt x="114443" y="8581"/>
                  </a:lnTo>
                  <a:lnTo>
                    <a:pt x="114634" y="8156"/>
                  </a:lnTo>
                  <a:lnTo>
                    <a:pt x="114826" y="7872"/>
                  </a:lnTo>
                  <a:lnTo>
                    <a:pt x="115017" y="7872"/>
                  </a:lnTo>
                  <a:lnTo>
                    <a:pt x="115353" y="7943"/>
                  </a:lnTo>
                  <a:lnTo>
                    <a:pt x="115736" y="8156"/>
                  </a:lnTo>
                  <a:lnTo>
                    <a:pt x="116071" y="8439"/>
                  </a:lnTo>
                  <a:lnTo>
                    <a:pt x="116502" y="8581"/>
                  </a:lnTo>
                  <a:lnTo>
                    <a:pt x="117892" y="8581"/>
                  </a:lnTo>
                  <a:lnTo>
                    <a:pt x="118562" y="8510"/>
                  </a:lnTo>
                  <a:lnTo>
                    <a:pt x="118994" y="8581"/>
                  </a:lnTo>
                  <a:lnTo>
                    <a:pt x="119425" y="8936"/>
                  </a:lnTo>
                  <a:lnTo>
                    <a:pt x="119808" y="9290"/>
                  </a:lnTo>
                  <a:lnTo>
                    <a:pt x="120000" y="9858"/>
                  </a:lnTo>
                  <a:lnTo>
                    <a:pt x="119712" y="10851"/>
                  </a:lnTo>
                  <a:lnTo>
                    <a:pt x="119712" y="11418"/>
                  </a:lnTo>
                  <a:lnTo>
                    <a:pt x="120000" y="12624"/>
                  </a:lnTo>
                  <a:lnTo>
                    <a:pt x="120000" y="13049"/>
                  </a:lnTo>
                  <a:lnTo>
                    <a:pt x="119952" y="13404"/>
                  </a:lnTo>
                  <a:lnTo>
                    <a:pt x="119664" y="13758"/>
                  </a:lnTo>
                  <a:lnTo>
                    <a:pt x="119520" y="13829"/>
                  </a:lnTo>
                  <a:lnTo>
                    <a:pt x="119329" y="13971"/>
                  </a:lnTo>
                  <a:lnTo>
                    <a:pt x="119233" y="14042"/>
                  </a:lnTo>
                  <a:lnTo>
                    <a:pt x="118994" y="14042"/>
                  </a:lnTo>
                  <a:lnTo>
                    <a:pt x="118898" y="14255"/>
                  </a:lnTo>
                  <a:lnTo>
                    <a:pt x="118994" y="14539"/>
                  </a:lnTo>
                  <a:lnTo>
                    <a:pt x="119233" y="15035"/>
                  </a:lnTo>
                  <a:lnTo>
                    <a:pt x="119520" y="15390"/>
                  </a:lnTo>
                  <a:lnTo>
                    <a:pt x="119808" y="15815"/>
                  </a:lnTo>
                  <a:lnTo>
                    <a:pt x="119952" y="16170"/>
                  </a:lnTo>
                  <a:lnTo>
                    <a:pt x="119856" y="16382"/>
                  </a:lnTo>
                  <a:lnTo>
                    <a:pt x="119808" y="16453"/>
                  </a:lnTo>
                  <a:lnTo>
                    <a:pt x="119329" y="16453"/>
                  </a:lnTo>
                  <a:lnTo>
                    <a:pt x="119233" y="16382"/>
                  </a:lnTo>
                  <a:lnTo>
                    <a:pt x="118898" y="16312"/>
                  </a:lnTo>
                  <a:lnTo>
                    <a:pt x="118275" y="16382"/>
                  </a:lnTo>
                  <a:lnTo>
                    <a:pt x="117652" y="16666"/>
                  </a:lnTo>
                  <a:lnTo>
                    <a:pt x="116790" y="16950"/>
                  </a:lnTo>
                  <a:lnTo>
                    <a:pt x="116119" y="17375"/>
                  </a:lnTo>
                  <a:lnTo>
                    <a:pt x="115544" y="17872"/>
                  </a:lnTo>
                  <a:lnTo>
                    <a:pt x="115065" y="18226"/>
                  </a:lnTo>
                  <a:lnTo>
                    <a:pt x="114491" y="18510"/>
                  </a:lnTo>
                  <a:lnTo>
                    <a:pt x="113820" y="18723"/>
                  </a:lnTo>
                  <a:lnTo>
                    <a:pt x="112718" y="18723"/>
                  </a:lnTo>
                  <a:lnTo>
                    <a:pt x="112335" y="18652"/>
                  </a:lnTo>
                  <a:lnTo>
                    <a:pt x="111616" y="18652"/>
                  </a:lnTo>
                  <a:lnTo>
                    <a:pt x="110802" y="18723"/>
                  </a:lnTo>
                  <a:lnTo>
                    <a:pt x="110371" y="18936"/>
                  </a:lnTo>
                  <a:lnTo>
                    <a:pt x="110083" y="19290"/>
                  </a:lnTo>
                  <a:lnTo>
                    <a:pt x="109796" y="20283"/>
                  </a:lnTo>
                  <a:lnTo>
                    <a:pt x="109700" y="20567"/>
                  </a:lnTo>
                  <a:lnTo>
                    <a:pt x="109700" y="20921"/>
                  </a:lnTo>
                  <a:lnTo>
                    <a:pt x="109796" y="21063"/>
                  </a:lnTo>
                  <a:lnTo>
                    <a:pt x="109796" y="21276"/>
                  </a:lnTo>
                  <a:lnTo>
                    <a:pt x="109844" y="21347"/>
                  </a:lnTo>
                  <a:lnTo>
                    <a:pt x="109844" y="21560"/>
                  </a:lnTo>
                  <a:lnTo>
                    <a:pt x="109796" y="21702"/>
                  </a:lnTo>
                  <a:lnTo>
                    <a:pt x="109508" y="22836"/>
                  </a:lnTo>
                  <a:lnTo>
                    <a:pt x="109365" y="23900"/>
                  </a:lnTo>
                  <a:lnTo>
                    <a:pt x="109269" y="24255"/>
                  </a:lnTo>
                  <a:lnTo>
                    <a:pt x="108838" y="24468"/>
                  </a:lnTo>
                  <a:lnTo>
                    <a:pt x="108455" y="24751"/>
                  </a:lnTo>
                  <a:lnTo>
                    <a:pt x="108119" y="25106"/>
                  </a:lnTo>
                  <a:lnTo>
                    <a:pt x="107736" y="25886"/>
                  </a:lnTo>
                  <a:lnTo>
                    <a:pt x="107161" y="26950"/>
                  </a:lnTo>
                  <a:lnTo>
                    <a:pt x="105964" y="28723"/>
                  </a:lnTo>
                  <a:lnTo>
                    <a:pt x="105532" y="29290"/>
                  </a:lnTo>
                  <a:lnTo>
                    <a:pt x="105197" y="30000"/>
                  </a:lnTo>
                  <a:lnTo>
                    <a:pt x="105005" y="30354"/>
                  </a:lnTo>
                  <a:lnTo>
                    <a:pt x="104910" y="30567"/>
                  </a:lnTo>
                  <a:lnTo>
                    <a:pt x="105005" y="30283"/>
                  </a:lnTo>
                  <a:lnTo>
                    <a:pt x="105053" y="29716"/>
                  </a:lnTo>
                  <a:lnTo>
                    <a:pt x="105245" y="28794"/>
                  </a:lnTo>
                  <a:lnTo>
                    <a:pt x="105532" y="27943"/>
                  </a:lnTo>
                  <a:lnTo>
                    <a:pt x="105628" y="27304"/>
                  </a:lnTo>
                  <a:lnTo>
                    <a:pt x="105532" y="26524"/>
                  </a:lnTo>
                  <a:lnTo>
                    <a:pt x="105149" y="24964"/>
                  </a:lnTo>
                  <a:lnTo>
                    <a:pt x="105005" y="24184"/>
                  </a:lnTo>
                  <a:lnTo>
                    <a:pt x="105005" y="23404"/>
                  </a:lnTo>
                  <a:lnTo>
                    <a:pt x="105197" y="22836"/>
                  </a:lnTo>
                  <a:lnTo>
                    <a:pt x="105437" y="22198"/>
                  </a:lnTo>
                  <a:lnTo>
                    <a:pt x="105772" y="21560"/>
                  </a:lnTo>
                  <a:lnTo>
                    <a:pt x="106299" y="20851"/>
                  </a:lnTo>
                  <a:lnTo>
                    <a:pt x="106970" y="20354"/>
                  </a:lnTo>
                  <a:lnTo>
                    <a:pt x="107544" y="19858"/>
                  </a:lnTo>
                  <a:lnTo>
                    <a:pt x="108071" y="19503"/>
                  </a:lnTo>
                  <a:lnTo>
                    <a:pt x="108359" y="19219"/>
                  </a:lnTo>
                  <a:lnTo>
                    <a:pt x="108790" y="18723"/>
                  </a:lnTo>
                  <a:lnTo>
                    <a:pt x="109317" y="18156"/>
                  </a:lnTo>
                  <a:lnTo>
                    <a:pt x="110227" y="16950"/>
                  </a:lnTo>
                  <a:lnTo>
                    <a:pt x="110562" y="16595"/>
                  </a:lnTo>
                  <a:lnTo>
                    <a:pt x="110706" y="16453"/>
                  </a:lnTo>
                  <a:lnTo>
                    <a:pt x="110610" y="16453"/>
                  </a:lnTo>
                  <a:lnTo>
                    <a:pt x="110562" y="16595"/>
                  </a:lnTo>
                  <a:lnTo>
                    <a:pt x="110419" y="16666"/>
                  </a:lnTo>
                  <a:lnTo>
                    <a:pt x="110227" y="16879"/>
                  </a:lnTo>
                  <a:lnTo>
                    <a:pt x="109988" y="17092"/>
                  </a:lnTo>
                  <a:lnTo>
                    <a:pt x="109796" y="17234"/>
                  </a:lnTo>
                  <a:lnTo>
                    <a:pt x="109269" y="17730"/>
                  </a:lnTo>
                  <a:lnTo>
                    <a:pt x="108646" y="18156"/>
                  </a:lnTo>
                  <a:lnTo>
                    <a:pt x="108215" y="18297"/>
                  </a:lnTo>
                  <a:lnTo>
                    <a:pt x="108071" y="18297"/>
                  </a:lnTo>
                  <a:lnTo>
                    <a:pt x="108023" y="18156"/>
                  </a:lnTo>
                  <a:lnTo>
                    <a:pt x="107928" y="18014"/>
                  </a:lnTo>
                  <a:lnTo>
                    <a:pt x="107880" y="17730"/>
                  </a:lnTo>
                  <a:lnTo>
                    <a:pt x="107880" y="16879"/>
                  </a:lnTo>
                  <a:lnTo>
                    <a:pt x="107736" y="16595"/>
                  </a:lnTo>
                  <a:lnTo>
                    <a:pt x="107497" y="16595"/>
                  </a:lnTo>
                  <a:lnTo>
                    <a:pt x="107113" y="16666"/>
                  </a:lnTo>
                  <a:lnTo>
                    <a:pt x="106778" y="17092"/>
                  </a:lnTo>
                  <a:lnTo>
                    <a:pt x="106059" y="18156"/>
                  </a:lnTo>
                  <a:lnTo>
                    <a:pt x="105437" y="18723"/>
                  </a:lnTo>
                  <a:lnTo>
                    <a:pt x="104718" y="19503"/>
                  </a:lnTo>
                  <a:lnTo>
                    <a:pt x="104526" y="19787"/>
                  </a:lnTo>
                  <a:lnTo>
                    <a:pt x="104335" y="20000"/>
                  </a:lnTo>
                  <a:lnTo>
                    <a:pt x="104287" y="20212"/>
                  </a:lnTo>
                  <a:lnTo>
                    <a:pt x="104143" y="20354"/>
                  </a:lnTo>
                  <a:lnTo>
                    <a:pt x="103952" y="20354"/>
                  </a:lnTo>
                  <a:lnTo>
                    <a:pt x="103904" y="20496"/>
                  </a:lnTo>
                  <a:lnTo>
                    <a:pt x="103377" y="20496"/>
                  </a:lnTo>
                  <a:lnTo>
                    <a:pt x="102898" y="20212"/>
                  </a:lnTo>
                  <a:lnTo>
                    <a:pt x="102514" y="19858"/>
                  </a:lnTo>
                  <a:lnTo>
                    <a:pt x="102179" y="19503"/>
                  </a:lnTo>
                  <a:lnTo>
                    <a:pt x="101844" y="19432"/>
                  </a:lnTo>
                  <a:lnTo>
                    <a:pt x="101508" y="19574"/>
                  </a:lnTo>
                  <a:lnTo>
                    <a:pt x="100982" y="19787"/>
                  </a:lnTo>
                  <a:lnTo>
                    <a:pt x="100263" y="20000"/>
                  </a:lnTo>
                  <a:lnTo>
                    <a:pt x="99449" y="20000"/>
                  </a:lnTo>
                  <a:lnTo>
                    <a:pt x="98586" y="19858"/>
                  </a:lnTo>
                  <a:lnTo>
                    <a:pt x="97389" y="19858"/>
                  </a:lnTo>
                  <a:lnTo>
                    <a:pt x="97053" y="20070"/>
                  </a:lnTo>
                  <a:lnTo>
                    <a:pt x="96239" y="21347"/>
                  </a:lnTo>
                  <a:lnTo>
                    <a:pt x="95712" y="22056"/>
                  </a:lnTo>
                  <a:lnTo>
                    <a:pt x="95233" y="22695"/>
                  </a:lnTo>
                  <a:lnTo>
                    <a:pt x="94802" y="23120"/>
                  </a:lnTo>
                  <a:lnTo>
                    <a:pt x="94323" y="23404"/>
                  </a:lnTo>
                  <a:lnTo>
                    <a:pt x="93844" y="23758"/>
                  </a:lnTo>
                  <a:lnTo>
                    <a:pt x="93461" y="24184"/>
                  </a:lnTo>
                  <a:lnTo>
                    <a:pt x="93269" y="24539"/>
                  </a:lnTo>
                  <a:lnTo>
                    <a:pt x="93269" y="24964"/>
                  </a:lnTo>
                  <a:lnTo>
                    <a:pt x="93317" y="25106"/>
                  </a:lnTo>
                  <a:lnTo>
                    <a:pt x="93604" y="25106"/>
                  </a:lnTo>
                  <a:lnTo>
                    <a:pt x="93940" y="24680"/>
                  </a:lnTo>
                  <a:lnTo>
                    <a:pt x="94035" y="24539"/>
                  </a:lnTo>
                  <a:lnTo>
                    <a:pt x="94179" y="24326"/>
                  </a:lnTo>
                  <a:lnTo>
                    <a:pt x="94323" y="24326"/>
                  </a:lnTo>
                  <a:lnTo>
                    <a:pt x="94323" y="25035"/>
                  </a:lnTo>
                  <a:lnTo>
                    <a:pt x="94275" y="25248"/>
                  </a:lnTo>
                  <a:lnTo>
                    <a:pt x="94323" y="25460"/>
                  </a:lnTo>
                  <a:lnTo>
                    <a:pt x="94323" y="25602"/>
                  </a:lnTo>
                  <a:lnTo>
                    <a:pt x="94371" y="25744"/>
                  </a:lnTo>
                  <a:lnTo>
                    <a:pt x="94514" y="25744"/>
                  </a:lnTo>
                  <a:lnTo>
                    <a:pt x="94898" y="25602"/>
                  </a:lnTo>
                  <a:lnTo>
                    <a:pt x="95281" y="25319"/>
                  </a:lnTo>
                  <a:lnTo>
                    <a:pt x="95712" y="25106"/>
                  </a:lnTo>
                  <a:lnTo>
                    <a:pt x="95904" y="25106"/>
                  </a:lnTo>
                  <a:lnTo>
                    <a:pt x="96143" y="25248"/>
                  </a:lnTo>
                  <a:lnTo>
                    <a:pt x="96335" y="25531"/>
                  </a:lnTo>
                  <a:lnTo>
                    <a:pt x="96622" y="26312"/>
                  </a:lnTo>
                  <a:lnTo>
                    <a:pt x="96622" y="26099"/>
                  </a:lnTo>
                  <a:lnTo>
                    <a:pt x="96670" y="25886"/>
                  </a:lnTo>
                  <a:lnTo>
                    <a:pt x="96766" y="25815"/>
                  </a:lnTo>
                  <a:lnTo>
                    <a:pt x="96862" y="25815"/>
                  </a:lnTo>
                  <a:lnTo>
                    <a:pt x="97005" y="25744"/>
                  </a:lnTo>
                  <a:lnTo>
                    <a:pt x="97724" y="25744"/>
                  </a:lnTo>
                  <a:lnTo>
                    <a:pt x="97772" y="25815"/>
                  </a:lnTo>
                  <a:lnTo>
                    <a:pt x="97772" y="25886"/>
                  </a:lnTo>
                  <a:lnTo>
                    <a:pt x="97868" y="26099"/>
                  </a:lnTo>
                  <a:lnTo>
                    <a:pt x="97868" y="26170"/>
                  </a:lnTo>
                  <a:lnTo>
                    <a:pt x="98011" y="26382"/>
                  </a:lnTo>
                  <a:lnTo>
                    <a:pt x="98011" y="26666"/>
                  </a:lnTo>
                  <a:lnTo>
                    <a:pt x="97868" y="27092"/>
                  </a:lnTo>
                  <a:lnTo>
                    <a:pt x="97724" y="27163"/>
                  </a:lnTo>
                  <a:lnTo>
                    <a:pt x="97580" y="27375"/>
                  </a:lnTo>
                  <a:lnTo>
                    <a:pt x="97580" y="27588"/>
                  </a:lnTo>
                  <a:lnTo>
                    <a:pt x="97724" y="27659"/>
                  </a:lnTo>
                  <a:lnTo>
                    <a:pt x="97772" y="27872"/>
                  </a:lnTo>
                  <a:lnTo>
                    <a:pt x="97916" y="28156"/>
                  </a:lnTo>
                  <a:lnTo>
                    <a:pt x="98059" y="28368"/>
                  </a:lnTo>
                  <a:lnTo>
                    <a:pt x="98251" y="29007"/>
                  </a:lnTo>
                  <a:lnTo>
                    <a:pt x="98395" y="29716"/>
                  </a:lnTo>
                  <a:lnTo>
                    <a:pt x="98395" y="30354"/>
                  </a:lnTo>
                  <a:lnTo>
                    <a:pt x="98299" y="30638"/>
                  </a:lnTo>
                  <a:lnTo>
                    <a:pt x="98203" y="30780"/>
                  </a:lnTo>
                  <a:lnTo>
                    <a:pt x="98059" y="30992"/>
                  </a:lnTo>
                  <a:lnTo>
                    <a:pt x="97868" y="31134"/>
                  </a:lnTo>
                  <a:lnTo>
                    <a:pt x="97772" y="31418"/>
                  </a:lnTo>
                  <a:lnTo>
                    <a:pt x="97724" y="31631"/>
                  </a:lnTo>
                  <a:lnTo>
                    <a:pt x="97772" y="32056"/>
                  </a:lnTo>
                  <a:lnTo>
                    <a:pt x="97916" y="33191"/>
                  </a:lnTo>
                  <a:lnTo>
                    <a:pt x="97916" y="33687"/>
                  </a:lnTo>
                  <a:lnTo>
                    <a:pt x="97868" y="33971"/>
                  </a:lnTo>
                  <a:lnTo>
                    <a:pt x="97580" y="33971"/>
                  </a:lnTo>
                  <a:lnTo>
                    <a:pt x="97485" y="33900"/>
                  </a:lnTo>
                  <a:lnTo>
                    <a:pt x="97341" y="33687"/>
                  </a:lnTo>
                  <a:lnTo>
                    <a:pt x="97197" y="33617"/>
                  </a:lnTo>
                  <a:lnTo>
                    <a:pt x="97149" y="33404"/>
                  </a:lnTo>
                  <a:lnTo>
                    <a:pt x="97053" y="33262"/>
                  </a:lnTo>
                  <a:lnTo>
                    <a:pt x="97005" y="32836"/>
                  </a:lnTo>
                  <a:lnTo>
                    <a:pt x="96958" y="31843"/>
                  </a:lnTo>
                  <a:lnTo>
                    <a:pt x="96958" y="28936"/>
                  </a:lnTo>
                  <a:lnTo>
                    <a:pt x="96862" y="27943"/>
                  </a:lnTo>
                  <a:lnTo>
                    <a:pt x="96670" y="26808"/>
                  </a:lnTo>
                  <a:lnTo>
                    <a:pt x="96622" y="27730"/>
                  </a:lnTo>
                  <a:lnTo>
                    <a:pt x="96431" y="28652"/>
                  </a:lnTo>
                  <a:lnTo>
                    <a:pt x="96239" y="29787"/>
                  </a:lnTo>
                  <a:lnTo>
                    <a:pt x="95952" y="31063"/>
                  </a:lnTo>
                  <a:lnTo>
                    <a:pt x="95568" y="32198"/>
                  </a:lnTo>
                  <a:lnTo>
                    <a:pt x="94898" y="33404"/>
                  </a:lnTo>
                  <a:lnTo>
                    <a:pt x="93796" y="35035"/>
                  </a:lnTo>
                  <a:lnTo>
                    <a:pt x="93221" y="35815"/>
                  </a:lnTo>
                  <a:lnTo>
                    <a:pt x="92742" y="36595"/>
                  </a:lnTo>
                  <a:lnTo>
                    <a:pt x="92502" y="37092"/>
                  </a:lnTo>
                  <a:lnTo>
                    <a:pt x="92167" y="37304"/>
                  </a:lnTo>
                  <a:lnTo>
                    <a:pt x="91784" y="37304"/>
                  </a:lnTo>
                  <a:lnTo>
                    <a:pt x="91353" y="37092"/>
                  </a:lnTo>
                  <a:lnTo>
                    <a:pt x="91113" y="36808"/>
                  </a:lnTo>
                  <a:lnTo>
                    <a:pt x="91065" y="36666"/>
                  </a:lnTo>
                  <a:lnTo>
                    <a:pt x="90970" y="36808"/>
                  </a:lnTo>
                  <a:lnTo>
                    <a:pt x="90826" y="36879"/>
                  </a:lnTo>
                  <a:lnTo>
                    <a:pt x="90251" y="37801"/>
                  </a:lnTo>
                  <a:lnTo>
                    <a:pt x="90107" y="37872"/>
                  </a:lnTo>
                  <a:lnTo>
                    <a:pt x="89820" y="38226"/>
                  </a:lnTo>
                  <a:lnTo>
                    <a:pt x="89532" y="38723"/>
                  </a:lnTo>
                  <a:lnTo>
                    <a:pt x="89389" y="39432"/>
                  </a:lnTo>
                  <a:lnTo>
                    <a:pt x="89293" y="39787"/>
                  </a:lnTo>
                  <a:lnTo>
                    <a:pt x="89005" y="40000"/>
                  </a:lnTo>
                  <a:lnTo>
                    <a:pt x="88814" y="40070"/>
                  </a:lnTo>
                  <a:lnTo>
                    <a:pt x="88574" y="40283"/>
                  </a:lnTo>
                  <a:lnTo>
                    <a:pt x="88479" y="40496"/>
                  </a:lnTo>
                  <a:lnTo>
                    <a:pt x="88431" y="40567"/>
                  </a:lnTo>
                  <a:lnTo>
                    <a:pt x="88479" y="41063"/>
                  </a:lnTo>
                  <a:lnTo>
                    <a:pt x="88766" y="41773"/>
                  </a:lnTo>
                  <a:lnTo>
                    <a:pt x="89293" y="42907"/>
                  </a:lnTo>
                  <a:lnTo>
                    <a:pt x="89341" y="43475"/>
                  </a:lnTo>
                  <a:lnTo>
                    <a:pt x="89341" y="44184"/>
                  </a:lnTo>
                  <a:lnTo>
                    <a:pt x="89197" y="44964"/>
                  </a:lnTo>
                  <a:lnTo>
                    <a:pt x="89005" y="45531"/>
                  </a:lnTo>
                  <a:lnTo>
                    <a:pt x="88766" y="46028"/>
                  </a:lnTo>
                  <a:lnTo>
                    <a:pt x="88431" y="46312"/>
                  </a:lnTo>
                  <a:lnTo>
                    <a:pt x="88143" y="46595"/>
                  </a:lnTo>
                  <a:lnTo>
                    <a:pt x="87856" y="46595"/>
                  </a:lnTo>
                  <a:lnTo>
                    <a:pt x="87425" y="46312"/>
                  </a:lnTo>
                  <a:lnTo>
                    <a:pt x="87185" y="45957"/>
                  </a:lnTo>
                  <a:lnTo>
                    <a:pt x="87233" y="45460"/>
                  </a:lnTo>
                  <a:lnTo>
                    <a:pt x="87425" y="44964"/>
                  </a:lnTo>
                  <a:lnTo>
                    <a:pt x="87616" y="44397"/>
                  </a:lnTo>
                  <a:lnTo>
                    <a:pt x="87712" y="43687"/>
                  </a:lnTo>
                  <a:lnTo>
                    <a:pt x="87568" y="43191"/>
                  </a:lnTo>
                  <a:lnTo>
                    <a:pt x="87377" y="42836"/>
                  </a:lnTo>
                  <a:lnTo>
                    <a:pt x="87233" y="42553"/>
                  </a:lnTo>
                  <a:lnTo>
                    <a:pt x="87137" y="42553"/>
                  </a:lnTo>
                  <a:lnTo>
                    <a:pt x="86994" y="42695"/>
                  </a:lnTo>
                  <a:lnTo>
                    <a:pt x="86850" y="42836"/>
                  </a:lnTo>
                  <a:lnTo>
                    <a:pt x="86658" y="43120"/>
                  </a:lnTo>
                  <a:lnTo>
                    <a:pt x="86514" y="43191"/>
                  </a:lnTo>
                  <a:lnTo>
                    <a:pt x="86467" y="43191"/>
                  </a:lnTo>
                  <a:lnTo>
                    <a:pt x="86371" y="43120"/>
                  </a:lnTo>
                  <a:lnTo>
                    <a:pt x="86371" y="42411"/>
                  </a:lnTo>
                  <a:lnTo>
                    <a:pt x="86514" y="41843"/>
                  </a:lnTo>
                  <a:lnTo>
                    <a:pt x="86610" y="41347"/>
                  </a:lnTo>
                  <a:lnTo>
                    <a:pt x="86514" y="40780"/>
                  </a:lnTo>
                  <a:lnTo>
                    <a:pt x="86371" y="40283"/>
                  </a:lnTo>
                  <a:lnTo>
                    <a:pt x="86275" y="40000"/>
                  </a:lnTo>
                  <a:lnTo>
                    <a:pt x="86083" y="40070"/>
                  </a:lnTo>
                  <a:lnTo>
                    <a:pt x="85748" y="40425"/>
                  </a:lnTo>
                  <a:lnTo>
                    <a:pt x="85365" y="40851"/>
                  </a:lnTo>
                  <a:lnTo>
                    <a:pt x="85029" y="41134"/>
                  </a:lnTo>
                  <a:lnTo>
                    <a:pt x="84694" y="41276"/>
                  </a:lnTo>
                  <a:lnTo>
                    <a:pt x="84550" y="41063"/>
                  </a:lnTo>
                  <a:lnTo>
                    <a:pt x="84502" y="40567"/>
                  </a:lnTo>
                  <a:lnTo>
                    <a:pt x="84550" y="40070"/>
                  </a:lnTo>
                  <a:lnTo>
                    <a:pt x="84694" y="39503"/>
                  </a:lnTo>
                  <a:lnTo>
                    <a:pt x="84838" y="39148"/>
                  </a:lnTo>
                  <a:lnTo>
                    <a:pt x="84838" y="38936"/>
                  </a:lnTo>
                  <a:lnTo>
                    <a:pt x="84694" y="38936"/>
                  </a:lnTo>
                  <a:lnTo>
                    <a:pt x="84550" y="39007"/>
                  </a:lnTo>
                  <a:lnTo>
                    <a:pt x="84407" y="39219"/>
                  </a:lnTo>
                  <a:lnTo>
                    <a:pt x="84311" y="39290"/>
                  </a:lnTo>
                  <a:lnTo>
                    <a:pt x="84167" y="39503"/>
                  </a:lnTo>
                  <a:lnTo>
                    <a:pt x="83832" y="39929"/>
                  </a:lnTo>
                  <a:lnTo>
                    <a:pt x="83497" y="40425"/>
                  </a:lnTo>
                  <a:lnTo>
                    <a:pt x="83161" y="40780"/>
                  </a:lnTo>
                  <a:lnTo>
                    <a:pt x="82922" y="40851"/>
                  </a:lnTo>
                  <a:lnTo>
                    <a:pt x="82778" y="40851"/>
                  </a:lnTo>
                  <a:lnTo>
                    <a:pt x="82730" y="40992"/>
                  </a:lnTo>
                  <a:lnTo>
                    <a:pt x="82586" y="41063"/>
                  </a:lnTo>
                  <a:lnTo>
                    <a:pt x="82443" y="41276"/>
                  </a:lnTo>
                  <a:lnTo>
                    <a:pt x="82395" y="41489"/>
                  </a:lnTo>
                  <a:lnTo>
                    <a:pt x="82395" y="41631"/>
                  </a:lnTo>
                  <a:lnTo>
                    <a:pt x="82443" y="41914"/>
                  </a:lnTo>
                  <a:lnTo>
                    <a:pt x="83257" y="43120"/>
                  </a:lnTo>
                  <a:lnTo>
                    <a:pt x="83401" y="43191"/>
                  </a:lnTo>
                  <a:lnTo>
                    <a:pt x="83784" y="43191"/>
                  </a:lnTo>
                  <a:lnTo>
                    <a:pt x="84167" y="43049"/>
                  </a:lnTo>
                  <a:lnTo>
                    <a:pt x="84550" y="42907"/>
                  </a:lnTo>
                  <a:lnTo>
                    <a:pt x="84694" y="42907"/>
                  </a:lnTo>
                  <a:lnTo>
                    <a:pt x="84838" y="43049"/>
                  </a:lnTo>
                  <a:lnTo>
                    <a:pt x="84934" y="43191"/>
                  </a:lnTo>
                  <a:lnTo>
                    <a:pt x="85029" y="43404"/>
                  </a:lnTo>
                  <a:lnTo>
                    <a:pt x="85029" y="44113"/>
                  </a:lnTo>
                  <a:lnTo>
                    <a:pt x="84838" y="44397"/>
                  </a:lnTo>
                  <a:lnTo>
                    <a:pt x="84407" y="44751"/>
                  </a:lnTo>
                  <a:lnTo>
                    <a:pt x="84023" y="45035"/>
                  </a:lnTo>
                  <a:lnTo>
                    <a:pt x="83688" y="45248"/>
                  </a:lnTo>
                  <a:lnTo>
                    <a:pt x="83449" y="45531"/>
                  </a:lnTo>
                  <a:lnTo>
                    <a:pt x="83449" y="45815"/>
                  </a:lnTo>
                  <a:lnTo>
                    <a:pt x="83688" y="46382"/>
                  </a:lnTo>
                  <a:lnTo>
                    <a:pt x="84167" y="47304"/>
                  </a:lnTo>
                  <a:lnTo>
                    <a:pt x="84550" y="48439"/>
                  </a:lnTo>
                  <a:lnTo>
                    <a:pt x="84838" y="49716"/>
                  </a:lnTo>
                  <a:lnTo>
                    <a:pt x="84886" y="50992"/>
                  </a:lnTo>
                  <a:lnTo>
                    <a:pt x="84934" y="52056"/>
                  </a:lnTo>
                  <a:lnTo>
                    <a:pt x="84886" y="52624"/>
                  </a:lnTo>
                  <a:lnTo>
                    <a:pt x="84550" y="53333"/>
                  </a:lnTo>
                  <a:lnTo>
                    <a:pt x="84167" y="53971"/>
                  </a:lnTo>
                  <a:lnTo>
                    <a:pt x="83688" y="54751"/>
                  </a:lnTo>
                  <a:lnTo>
                    <a:pt x="83305" y="55390"/>
                  </a:lnTo>
                  <a:lnTo>
                    <a:pt x="82970" y="55744"/>
                  </a:lnTo>
                  <a:lnTo>
                    <a:pt x="82682" y="56453"/>
                  </a:lnTo>
                  <a:lnTo>
                    <a:pt x="82251" y="57234"/>
                  </a:lnTo>
                  <a:lnTo>
                    <a:pt x="81820" y="58014"/>
                  </a:lnTo>
                  <a:lnTo>
                    <a:pt x="81293" y="58652"/>
                  </a:lnTo>
                  <a:lnTo>
                    <a:pt x="80766" y="59078"/>
                  </a:lnTo>
                  <a:lnTo>
                    <a:pt x="80095" y="59432"/>
                  </a:lnTo>
                  <a:lnTo>
                    <a:pt x="79473" y="59645"/>
                  </a:lnTo>
                  <a:lnTo>
                    <a:pt x="78946" y="59858"/>
                  </a:lnTo>
                  <a:lnTo>
                    <a:pt x="78610" y="59716"/>
                  </a:lnTo>
                  <a:lnTo>
                    <a:pt x="78467" y="59645"/>
                  </a:lnTo>
                  <a:lnTo>
                    <a:pt x="78227" y="59858"/>
                  </a:lnTo>
                  <a:lnTo>
                    <a:pt x="77988" y="60000"/>
                  </a:lnTo>
                  <a:lnTo>
                    <a:pt x="77892" y="60212"/>
                  </a:lnTo>
                  <a:lnTo>
                    <a:pt x="77748" y="60496"/>
                  </a:lnTo>
                  <a:lnTo>
                    <a:pt x="77700" y="60780"/>
                  </a:lnTo>
                  <a:lnTo>
                    <a:pt x="77700" y="61205"/>
                  </a:lnTo>
                  <a:lnTo>
                    <a:pt x="77748" y="61560"/>
                  </a:lnTo>
                  <a:lnTo>
                    <a:pt x="77892" y="61985"/>
                  </a:lnTo>
                  <a:lnTo>
                    <a:pt x="78083" y="62269"/>
                  </a:lnTo>
                  <a:lnTo>
                    <a:pt x="78083" y="62340"/>
                  </a:lnTo>
                  <a:lnTo>
                    <a:pt x="77988" y="62765"/>
                  </a:lnTo>
                  <a:lnTo>
                    <a:pt x="77796" y="63262"/>
                  </a:lnTo>
                  <a:lnTo>
                    <a:pt x="77556" y="63687"/>
                  </a:lnTo>
                  <a:lnTo>
                    <a:pt x="77365" y="64184"/>
                  </a:lnTo>
                  <a:lnTo>
                    <a:pt x="77269" y="64326"/>
                  </a:lnTo>
                  <a:lnTo>
                    <a:pt x="77029" y="64326"/>
                  </a:lnTo>
                  <a:lnTo>
                    <a:pt x="76742" y="64113"/>
                  </a:lnTo>
                  <a:lnTo>
                    <a:pt x="76694" y="63900"/>
                  </a:lnTo>
                  <a:lnTo>
                    <a:pt x="76550" y="63617"/>
                  </a:lnTo>
                  <a:lnTo>
                    <a:pt x="76550" y="62836"/>
                  </a:lnTo>
                  <a:lnTo>
                    <a:pt x="76694" y="61985"/>
                  </a:lnTo>
                  <a:lnTo>
                    <a:pt x="76886" y="61276"/>
                  </a:lnTo>
                  <a:lnTo>
                    <a:pt x="77029" y="60780"/>
                  </a:lnTo>
                  <a:lnTo>
                    <a:pt x="77077" y="60283"/>
                  </a:lnTo>
                  <a:lnTo>
                    <a:pt x="77029" y="60000"/>
                  </a:lnTo>
                  <a:lnTo>
                    <a:pt x="76982" y="59858"/>
                  </a:lnTo>
                  <a:lnTo>
                    <a:pt x="76838" y="59645"/>
                  </a:lnTo>
                  <a:lnTo>
                    <a:pt x="76694" y="59503"/>
                  </a:lnTo>
                  <a:lnTo>
                    <a:pt x="76550" y="59503"/>
                  </a:lnTo>
                  <a:lnTo>
                    <a:pt x="76455" y="59645"/>
                  </a:lnTo>
                  <a:lnTo>
                    <a:pt x="76023" y="60212"/>
                  </a:lnTo>
                  <a:lnTo>
                    <a:pt x="75736" y="60780"/>
                  </a:lnTo>
                  <a:lnTo>
                    <a:pt x="75017" y="61843"/>
                  </a:lnTo>
                  <a:lnTo>
                    <a:pt x="75209" y="62482"/>
                  </a:lnTo>
                  <a:lnTo>
                    <a:pt x="75305" y="63120"/>
                  </a:lnTo>
                  <a:lnTo>
                    <a:pt x="75592" y="63687"/>
                  </a:lnTo>
                  <a:lnTo>
                    <a:pt x="75832" y="64184"/>
                  </a:lnTo>
                  <a:lnTo>
                    <a:pt x="76263" y="64893"/>
                  </a:lnTo>
                  <a:lnTo>
                    <a:pt x="76694" y="65886"/>
                  </a:lnTo>
                  <a:lnTo>
                    <a:pt x="77221" y="67021"/>
                  </a:lnTo>
                  <a:lnTo>
                    <a:pt x="77508" y="68014"/>
                  </a:lnTo>
                  <a:lnTo>
                    <a:pt x="77508" y="68936"/>
                  </a:lnTo>
                  <a:lnTo>
                    <a:pt x="77365" y="69858"/>
                  </a:lnTo>
                  <a:lnTo>
                    <a:pt x="77221" y="70638"/>
                  </a:lnTo>
                  <a:lnTo>
                    <a:pt x="77029" y="71205"/>
                  </a:lnTo>
                  <a:lnTo>
                    <a:pt x="76742" y="71489"/>
                  </a:lnTo>
                  <a:lnTo>
                    <a:pt x="76455" y="71702"/>
                  </a:lnTo>
                  <a:lnTo>
                    <a:pt x="76119" y="71773"/>
                  </a:lnTo>
                  <a:lnTo>
                    <a:pt x="75832" y="71985"/>
                  </a:lnTo>
                  <a:lnTo>
                    <a:pt x="75592" y="72340"/>
                  </a:lnTo>
                  <a:lnTo>
                    <a:pt x="75305" y="73120"/>
                  </a:lnTo>
                  <a:lnTo>
                    <a:pt x="74922" y="74468"/>
                  </a:lnTo>
                  <a:lnTo>
                    <a:pt x="74730" y="75106"/>
                  </a:lnTo>
                  <a:lnTo>
                    <a:pt x="74538" y="75460"/>
                  </a:lnTo>
                  <a:lnTo>
                    <a:pt x="74491" y="75460"/>
                  </a:lnTo>
                  <a:lnTo>
                    <a:pt x="74347" y="75106"/>
                  </a:lnTo>
                  <a:lnTo>
                    <a:pt x="74203" y="74326"/>
                  </a:lnTo>
                  <a:lnTo>
                    <a:pt x="74011" y="73546"/>
                  </a:lnTo>
                  <a:lnTo>
                    <a:pt x="73868" y="72765"/>
                  </a:lnTo>
                  <a:lnTo>
                    <a:pt x="73772" y="72198"/>
                  </a:lnTo>
                  <a:lnTo>
                    <a:pt x="73485" y="71418"/>
                  </a:lnTo>
                  <a:lnTo>
                    <a:pt x="73245" y="70709"/>
                  </a:lnTo>
                  <a:lnTo>
                    <a:pt x="72958" y="70141"/>
                  </a:lnTo>
                  <a:lnTo>
                    <a:pt x="72191" y="68936"/>
                  </a:lnTo>
                  <a:lnTo>
                    <a:pt x="72000" y="68794"/>
                  </a:lnTo>
                  <a:lnTo>
                    <a:pt x="71856" y="68652"/>
                  </a:lnTo>
                  <a:lnTo>
                    <a:pt x="71808" y="68652"/>
                  </a:lnTo>
                  <a:lnTo>
                    <a:pt x="71664" y="68865"/>
                  </a:lnTo>
                  <a:lnTo>
                    <a:pt x="71664" y="69148"/>
                  </a:lnTo>
                  <a:lnTo>
                    <a:pt x="71568" y="69858"/>
                  </a:lnTo>
                  <a:lnTo>
                    <a:pt x="71473" y="70709"/>
                  </a:lnTo>
                  <a:lnTo>
                    <a:pt x="71329" y="71489"/>
                  </a:lnTo>
                  <a:lnTo>
                    <a:pt x="71281" y="72056"/>
                  </a:lnTo>
                  <a:lnTo>
                    <a:pt x="71185" y="72056"/>
                  </a:lnTo>
                  <a:lnTo>
                    <a:pt x="70994" y="71773"/>
                  </a:lnTo>
                  <a:lnTo>
                    <a:pt x="70802" y="71276"/>
                  </a:lnTo>
                  <a:lnTo>
                    <a:pt x="70562" y="70709"/>
                  </a:lnTo>
                  <a:lnTo>
                    <a:pt x="70323" y="70000"/>
                  </a:lnTo>
                  <a:lnTo>
                    <a:pt x="70275" y="69574"/>
                  </a:lnTo>
                  <a:lnTo>
                    <a:pt x="70275" y="68368"/>
                  </a:lnTo>
                  <a:lnTo>
                    <a:pt x="70227" y="67021"/>
                  </a:lnTo>
                  <a:lnTo>
                    <a:pt x="70227" y="65673"/>
                  </a:lnTo>
                  <a:lnTo>
                    <a:pt x="70131" y="65177"/>
                  </a:lnTo>
                  <a:lnTo>
                    <a:pt x="70035" y="64964"/>
                  </a:lnTo>
                  <a:lnTo>
                    <a:pt x="69844" y="64964"/>
                  </a:lnTo>
                  <a:lnTo>
                    <a:pt x="69556" y="65177"/>
                  </a:lnTo>
                  <a:lnTo>
                    <a:pt x="69365" y="65390"/>
                  </a:lnTo>
                  <a:lnTo>
                    <a:pt x="69173" y="65460"/>
                  </a:lnTo>
                  <a:lnTo>
                    <a:pt x="69125" y="65531"/>
                  </a:lnTo>
                  <a:lnTo>
                    <a:pt x="69029" y="65744"/>
                  </a:lnTo>
                  <a:lnTo>
                    <a:pt x="68838" y="66453"/>
                  </a:lnTo>
                  <a:lnTo>
                    <a:pt x="68646" y="67234"/>
                  </a:lnTo>
                  <a:lnTo>
                    <a:pt x="68359" y="67872"/>
                  </a:lnTo>
                  <a:lnTo>
                    <a:pt x="68167" y="68581"/>
                  </a:lnTo>
                  <a:lnTo>
                    <a:pt x="67976" y="68794"/>
                  </a:lnTo>
                  <a:lnTo>
                    <a:pt x="67928" y="68581"/>
                  </a:lnTo>
                  <a:lnTo>
                    <a:pt x="67880" y="68014"/>
                  </a:lnTo>
                  <a:lnTo>
                    <a:pt x="67928" y="67092"/>
                  </a:lnTo>
                  <a:lnTo>
                    <a:pt x="67928" y="66241"/>
                  </a:lnTo>
                  <a:lnTo>
                    <a:pt x="67976" y="65390"/>
                  </a:lnTo>
                  <a:lnTo>
                    <a:pt x="68071" y="64680"/>
                  </a:lnTo>
                  <a:lnTo>
                    <a:pt x="67976" y="63687"/>
                  </a:lnTo>
                  <a:lnTo>
                    <a:pt x="67784" y="62836"/>
                  </a:lnTo>
                  <a:lnTo>
                    <a:pt x="67592" y="62269"/>
                  </a:lnTo>
                  <a:lnTo>
                    <a:pt x="67401" y="61773"/>
                  </a:lnTo>
                  <a:lnTo>
                    <a:pt x="67017" y="61063"/>
                  </a:lnTo>
                  <a:lnTo>
                    <a:pt x="66682" y="60283"/>
                  </a:lnTo>
                  <a:lnTo>
                    <a:pt x="66395" y="59432"/>
                  </a:lnTo>
                  <a:lnTo>
                    <a:pt x="66347" y="59148"/>
                  </a:lnTo>
                  <a:lnTo>
                    <a:pt x="66299" y="58936"/>
                  </a:lnTo>
                  <a:lnTo>
                    <a:pt x="66203" y="58865"/>
                  </a:lnTo>
                  <a:lnTo>
                    <a:pt x="66011" y="58865"/>
                  </a:lnTo>
                  <a:lnTo>
                    <a:pt x="65485" y="59645"/>
                  </a:lnTo>
                  <a:lnTo>
                    <a:pt x="65293" y="59858"/>
                  </a:lnTo>
                  <a:lnTo>
                    <a:pt x="64910" y="59929"/>
                  </a:lnTo>
                  <a:lnTo>
                    <a:pt x="64239" y="59929"/>
                  </a:lnTo>
                  <a:lnTo>
                    <a:pt x="63664" y="60141"/>
                  </a:lnTo>
                  <a:lnTo>
                    <a:pt x="63281" y="60425"/>
                  </a:lnTo>
                  <a:lnTo>
                    <a:pt x="62946" y="60992"/>
                  </a:lnTo>
                  <a:lnTo>
                    <a:pt x="62754" y="61560"/>
                  </a:lnTo>
                  <a:lnTo>
                    <a:pt x="62419" y="62056"/>
                  </a:lnTo>
                  <a:lnTo>
                    <a:pt x="61508" y="63617"/>
                  </a:lnTo>
                  <a:lnTo>
                    <a:pt x="61125" y="64397"/>
                  </a:lnTo>
                  <a:lnTo>
                    <a:pt x="60598" y="64964"/>
                  </a:lnTo>
                  <a:lnTo>
                    <a:pt x="59976" y="65531"/>
                  </a:lnTo>
                  <a:lnTo>
                    <a:pt x="59688" y="66170"/>
                  </a:lnTo>
                  <a:lnTo>
                    <a:pt x="59544" y="66737"/>
                  </a:lnTo>
                  <a:lnTo>
                    <a:pt x="59592" y="67375"/>
                  </a:lnTo>
                  <a:lnTo>
                    <a:pt x="59688" y="68368"/>
                  </a:lnTo>
                  <a:lnTo>
                    <a:pt x="59736" y="69432"/>
                  </a:lnTo>
                  <a:lnTo>
                    <a:pt x="59688" y="70354"/>
                  </a:lnTo>
                  <a:lnTo>
                    <a:pt x="59353" y="71702"/>
                  </a:lnTo>
                  <a:lnTo>
                    <a:pt x="58730" y="72978"/>
                  </a:lnTo>
                  <a:lnTo>
                    <a:pt x="58491" y="73687"/>
                  </a:lnTo>
                  <a:lnTo>
                    <a:pt x="58299" y="74397"/>
                  </a:lnTo>
                  <a:lnTo>
                    <a:pt x="58011" y="75106"/>
                  </a:lnTo>
                  <a:lnTo>
                    <a:pt x="57772" y="75248"/>
                  </a:lnTo>
                  <a:lnTo>
                    <a:pt x="57580" y="75106"/>
                  </a:lnTo>
                  <a:lnTo>
                    <a:pt x="57437" y="74609"/>
                  </a:lnTo>
                  <a:lnTo>
                    <a:pt x="57389" y="73900"/>
                  </a:lnTo>
                  <a:lnTo>
                    <a:pt x="57389" y="73262"/>
                  </a:lnTo>
                  <a:lnTo>
                    <a:pt x="57293" y="72624"/>
                  </a:lnTo>
                  <a:lnTo>
                    <a:pt x="57053" y="71843"/>
                  </a:lnTo>
                  <a:lnTo>
                    <a:pt x="56718" y="71063"/>
                  </a:lnTo>
                  <a:lnTo>
                    <a:pt x="56479" y="70354"/>
                  </a:lnTo>
                  <a:lnTo>
                    <a:pt x="56287" y="69858"/>
                  </a:lnTo>
                  <a:lnTo>
                    <a:pt x="56143" y="69361"/>
                  </a:lnTo>
                  <a:lnTo>
                    <a:pt x="55952" y="68652"/>
                  </a:lnTo>
                  <a:lnTo>
                    <a:pt x="55664" y="67872"/>
                  </a:lnTo>
                  <a:lnTo>
                    <a:pt x="55473" y="67234"/>
                  </a:lnTo>
                  <a:lnTo>
                    <a:pt x="55329" y="66595"/>
                  </a:lnTo>
                  <a:lnTo>
                    <a:pt x="55233" y="66241"/>
                  </a:lnTo>
                  <a:lnTo>
                    <a:pt x="55137" y="65673"/>
                  </a:lnTo>
                  <a:lnTo>
                    <a:pt x="55041" y="64893"/>
                  </a:lnTo>
                  <a:lnTo>
                    <a:pt x="54898" y="63971"/>
                  </a:lnTo>
                  <a:lnTo>
                    <a:pt x="54754" y="63262"/>
                  </a:lnTo>
                  <a:lnTo>
                    <a:pt x="54754" y="59503"/>
                  </a:lnTo>
                  <a:lnTo>
                    <a:pt x="54706" y="59716"/>
                  </a:lnTo>
                  <a:lnTo>
                    <a:pt x="54419" y="60000"/>
                  </a:lnTo>
                  <a:lnTo>
                    <a:pt x="54179" y="60496"/>
                  </a:lnTo>
                  <a:lnTo>
                    <a:pt x="53844" y="60780"/>
                  </a:lnTo>
                  <a:lnTo>
                    <a:pt x="53556" y="60921"/>
                  </a:lnTo>
                  <a:lnTo>
                    <a:pt x="53269" y="60496"/>
                  </a:lnTo>
                  <a:lnTo>
                    <a:pt x="52982" y="59716"/>
                  </a:lnTo>
                  <a:lnTo>
                    <a:pt x="52934" y="58652"/>
                  </a:lnTo>
                  <a:lnTo>
                    <a:pt x="52934" y="58297"/>
                  </a:lnTo>
                  <a:lnTo>
                    <a:pt x="52790" y="57872"/>
                  </a:lnTo>
                  <a:lnTo>
                    <a:pt x="52646" y="57659"/>
                  </a:lnTo>
                  <a:lnTo>
                    <a:pt x="52550" y="57588"/>
                  </a:lnTo>
                  <a:lnTo>
                    <a:pt x="52407" y="57588"/>
                  </a:lnTo>
                  <a:lnTo>
                    <a:pt x="52215" y="57517"/>
                  </a:lnTo>
                  <a:lnTo>
                    <a:pt x="52071" y="57517"/>
                  </a:lnTo>
                  <a:lnTo>
                    <a:pt x="51928" y="57375"/>
                  </a:lnTo>
                  <a:lnTo>
                    <a:pt x="51688" y="57021"/>
                  </a:lnTo>
                  <a:lnTo>
                    <a:pt x="51401" y="56453"/>
                  </a:lnTo>
                  <a:lnTo>
                    <a:pt x="51113" y="55815"/>
                  </a:lnTo>
                  <a:lnTo>
                    <a:pt x="50874" y="55531"/>
                  </a:lnTo>
                  <a:lnTo>
                    <a:pt x="50634" y="55531"/>
                  </a:lnTo>
                  <a:lnTo>
                    <a:pt x="50491" y="55673"/>
                  </a:lnTo>
                  <a:lnTo>
                    <a:pt x="50347" y="55815"/>
                  </a:lnTo>
                  <a:lnTo>
                    <a:pt x="50251" y="56099"/>
                  </a:lnTo>
                  <a:lnTo>
                    <a:pt x="49964" y="56453"/>
                  </a:lnTo>
                  <a:lnTo>
                    <a:pt x="49053" y="56595"/>
                  </a:lnTo>
                  <a:lnTo>
                    <a:pt x="48335" y="56595"/>
                  </a:lnTo>
                  <a:lnTo>
                    <a:pt x="47664" y="56524"/>
                  </a:lnTo>
                  <a:lnTo>
                    <a:pt x="46946" y="56453"/>
                  </a:lnTo>
                  <a:lnTo>
                    <a:pt x="46419" y="56241"/>
                  </a:lnTo>
                  <a:lnTo>
                    <a:pt x="46131" y="55815"/>
                  </a:lnTo>
                  <a:lnTo>
                    <a:pt x="45700" y="55177"/>
                  </a:lnTo>
                  <a:lnTo>
                    <a:pt x="45461" y="54468"/>
                  </a:lnTo>
                  <a:lnTo>
                    <a:pt x="45173" y="54113"/>
                  </a:lnTo>
                  <a:lnTo>
                    <a:pt x="44982" y="54184"/>
                  </a:lnTo>
                  <a:lnTo>
                    <a:pt x="44694" y="54397"/>
                  </a:lnTo>
                  <a:lnTo>
                    <a:pt x="44407" y="54680"/>
                  </a:lnTo>
                  <a:lnTo>
                    <a:pt x="44071" y="54964"/>
                  </a:lnTo>
                  <a:lnTo>
                    <a:pt x="43880" y="54964"/>
                  </a:lnTo>
                  <a:lnTo>
                    <a:pt x="43544" y="54680"/>
                  </a:lnTo>
                  <a:lnTo>
                    <a:pt x="43161" y="54255"/>
                  </a:lnTo>
                  <a:lnTo>
                    <a:pt x="42251" y="53333"/>
                  </a:lnTo>
                  <a:lnTo>
                    <a:pt x="41868" y="52836"/>
                  </a:lnTo>
                  <a:lnTo>
                    <a:pt x="41532" y="52127"/>
                  </a:lnTo>
                  <a:lnTo>
                    <a:pt x="41341" y="51347"/>
                  </a:lnTo>
                  <a:lnTo>
                    <a:pt x="41149" y="50709"/>
                  </a:lnTo>
                  <a:lnTo>
                    <a:pt x="40958" y="50496"/>
                  </a:lnTo>
                  <a:lnTo>
                    <a:pt x="40622" y="50567"/>
                  </a:lnTo>
                  <a:lnTo>
                    <a:pt x="40335" y="50992"/>
                  </a:lnTo>
                  <a:lnTo>
                    <a:pt x="40143" y="51489"/>
                  </a:lnTo>
                  <a:lnTo>
                    <a:pt x="40095" y="52056"/>
                  </a:lnTo>
                  <a:lnTo>
                    <a:pt x="40287" y="52624"/>
                  </a:lnTo>
                  <a:lnTo>
                    <a:pt x="40958" y="53829"/>
                  </a:lnTo>
                  <a:lnTo>
                    <a:pt x="41197" y="54255"/>
                  </a:lnTo>
                  <a:lnTo>
                    <a:pt x="41341" y="54751"/>
                  </a:lnTo>
                  <a:lnTo>
                    <a:pt x="41389" y="55177"/>
                  </a:lnTo>
                  <a:lnTo>
                    <a:pt x="41532" y="55460"/>
                  </a:lnTo>
                  <a:lnTo>
                    <a:pt x="41724" y="55815"/>
                  </a:lnTo>
                  <a:lnTo>
                    <a:pt x="42299" y="56737"/>
                  </a:lnTo>
                  <a:lnTo>
                    <a:pt x="42395" y="56879"/>
                  </a:lnTo>
                  <a:lnTo>
                    <a:pt x="42443" y="57234"/>
                  </a:lnTo>
                  <a:lnTo>
                    <a:pt x="42443" y="57801"/>
                  </a:lnTo>
                  <a:lnTo>
                    <a:pt x="42586" y="57872"/>
                  </a:lnTo>
                  <a:lnTo>
                    <a:pt x="42826" y="57801"/>
                  </a:lnTo>
                  <a:lnTo>
                    <a:pt x="43161" y="57517"/>
                  </a:lnTo>
                  <a:lnTo>
                    <a:pt x="43544" y="57021"/>
                  </a:lnTo>
                  <a:lnTo>
                    <a:pt x="44167" y="56453"/>
                  </a:lnTo>
                  <a:lnTo>
                    <a:pt x="44263" y="56241"/>
                  </a:lnTo>
                  <a:lnTo>
                    <a:pt x="44359" y="56028"/>
                  </a:lnTo>
                  <a:lnTo>
                    <a:pt x="44455" y="55815"/>
                  </a:lnTo>
                  <a:lnTo>
                    <a:pt x="44455" y="55673"/>
                  </a:lnTo>
                  <a:lnTo>
                    <a:pt x="44598" y="55531"/>
                  </a:lnTo>
                  <a:lnTo>
                    <a:pt x="44694" y="55531"/>
                  </a:lnTo>
                  <a:lnTo>
                    <a:pt x="44790" y="55744"/>
                  </a:lnTo>
                  <a:lnTo>
                    <a:pt x="44982" y="56312"/>
                  </a:lnTo>
                  <a:lnTo>
                    <a:pt x="45077" y="56595"/>
                  </a:lnTo>
                  <a:lnTo>
                    <a:pt x="45317" y="56808"/>
                  </a:lnTo>
                  <a:lnTo>
                    <a:pt x="45700" y="57021"/>
                  </a:lnTo>
                  <a:lnTo>
                    <a:pt x="46227" y="57517"/>
                  </a:lnTo>
                  <a:lnTo>
                    <a:pt x="46706" y="58156"/>
                  </a:lnTo>
                  <a:lnTo>
                    <a:pt x="47041" y="58723"/>
                  </a:lnTo>
                  <a:lnTo>
                    <a:pt x="47089" y="59219"/>
                  </a:lnTo>
                  <a:lnTo>
                    <a:pt x="46946" y="59645"/>
                  </a:lnTo>
                  <a:lnTo>
                    <a:pt x="46754" y="60141"/>
                  </a:lnTo>
                  <a:lnTo>
                    <a:pt x="46562" y="60496"/>
                  </a:lnTo>
                  <a:lnTo>
                    <a:pt x="46371" y="61205"/>
                  </a:lnTo>
                  <a:lnTo>
                    <a:pt x="46035" y="62056"/>
                  </a:lnTo>
                  <a:lnTo>
                    <a:pt x="45652" y="63049"/>
                  </a:lnTo>
                  <a:lnTo>
                    <a:pt x="45269" y="63687"/>
                  </a:lnTo>
                  <a:lnTo>
                    <a:pt x="44886" y="64326"/>
                  </a:lnTo>
                  <a:lnTo>
                    <a:pt x="44407" y="64893"/>
                  </a:lnTo>
                  <a:lnTo>
                    <a:pt x="43880" y="65390"/>
                  </a:lnTo>
                  <a:lnTo>
                    <a:pt x="43353" y="65673"/>
                  </a:lnTo>
                  <a:lnTo>
                    <a:pt x="42922" y="65957"/>
                  </a:lnTo>
                  <a:lnTo>
                    <a:pt x="42586" y="66312"/>
                  </a:lnTo>
                  <a:lnTo>
                    <a:pt x="42299" y="66595"/>
                  </a:lnTo>
                  <a:lnTo>
                    <a:pt x="41916" y="66808"/>
                  </a:lnTo>
                  <a:lnTo>
                    <a:pt x="41389" y="67021"/>
                  </a:lnTo>
                  <a:lnTo>
                    <a:pt x="40814" y="67375"/>
                  </a:lnTo>
                  <a:lnTo>
                    <a:pt x="39616" y="68297"/>
                  </a:lnTo>
                  <a:lnTo>
                    <a:pt x="39281" y="68581"/>
                  </a:lnTo>
                  <a:lnTo>
                    <a:pt x="39041" y="68794"/>
                  </a:lnTo>
                  <a:lnTo>
                    <a:pt x="38562" y="69078"/>
                  </a:lnTo>
                  <a:lnTo>
                    <a:pt x="38035" y="69219"/>
                  </a:lnTo>
                  <a:lnTo>
                    <a:pt x="37604" y="69361"/>
                  </a:lnTo>
                  <a:lnTo>
                    <a:pt x="37269" y="69361"/>
                  </a:lnTo>
                  <a:lnTo>
                    <a:pt x="37029" y="68865"/>
                  </a:lnTo>
                  <a:lnTo>
                    <a:pt x="36790" y="68014"/>
                  </a:lnTo>
                  <a:lnTo>
                    <a:pt x="36550" y="65886"/>
                  </a:lnTo>
                  <a:lnTo>
                    <a:pt x="36359" y="64680"/>
                  </a:lnTo>
                  <a:lnTo>
                    <a:pt x="36167" y="63900"/>
                  </a:lnTo>
                  <a:lnTo>
                    <a:pt x="36023" y="63262"/>
                  </a:lnTo>
                  <a:lnTo>
                    <a:pt x="35832" y="62836"/>
                  </a:lnTo>
                  <a:lnTo>
                    <a:pt x="35544" y="62340"/>
                  </a:lnTo>
                  <a:lnTo>
                    <a:pt x="35257" y="61773"/>
                  </a:lnTo>
                  <a:lnTo>
                    <a:pt x="34730" y="60992"/>
                  </a:lnTo>
                  <a:lnTo>
                    <a:pt x="34586" y="60638"/>
                  </a:lnTo>
                  <a:lnTo>
                    <a:pt x="34395" y="59929"/>
                  </a:lnTo>
                  <a:lnTo>
                    <a:pt x="34011" y="58368"/>
                  </a:lnTo>
                  <a:lnTo>
                    <a:pt x="33916" y="57659"/>
                  </a:lnTo>
                  <a:lnTo>
                    <a:pt x="33868" y="57234"/>
                  </a:lnTo>
                  <a:lnTo>
                    <a:pt x="33724" y="57021"/>
                  </a:lnTo>
                  <a:lnTo>
                    <a:pt x="33341" y="56595"/>
                  </a:lnTo>
                  <a:lnTo>
                    <a:pt x="33197" y="56099"/>
                  </a:lnTo>
                  <a:lnTo>
                    <a:pt x="33053" y="55390"/>
                  </a:lnTo>
                  <a:lnTo>
                    <a:pt x="32862" y="54468"/>
                  </a:lnTo>
                  <a:lnTo>
                    <a:pt x="32622" y="53687"/>
                  </a:lnTo>
                  <a:lnTo>
                    <a:pt x="32479" y="53120"/>
                  </a:lnTo>
                  <a:lnTo>
                    <a:pt x="32287" y="52907"/>
                  </a:lnTo>
                  <a:lnTo>
                    <a:pt x="31952" y="52907"/>
                  </a:lnTo>
                  <a:lnTo>
                    <a:pt x="31568" y="53049"/>
                  </a:lnTo>
                  <a:lnTo>
                    <a:pt x="31185" y="53191"/>
                  </a:lnTo>
                  <a:lnTo>
                    <a:pt x="31377" y="53617"/>
                  </a:lnTo>
                  <a:lnTo>
                    <a:pt x="32047" y="56028"/>
                  </a:lnTo>
                  <a:lnTo>
                    <a:pt x="32622" y="58085"/>
                  </a:lnTo>
                  <a:lnTo>
                    <a:pt x="32766" y="58936"/>
                  </a:lnTo>
                  <a:lnTo>
                    <a:pt x="32814" y="60000"/>
                  </a:lnTo>
                  <a:lnTo>
                    <a:pt x="32814" y="62056"/>
                  </a:lnTo>
                  <a:lnTo>
                    <a:pt x="33005" y="62765"/>
                  </a:lnTo>
                  <a:lnTo>
                    <a:pt x="33389" y="63333"/>
                  </a:lnTo>
                  <a:lnTo>
                    <a:pt x="33916" y="63900"/>
                  </a:lnTo>
                  <a:lnTo>
                    <a:pt x="34395" y="64609"/>
                  </a:lnTo>
                  <a:lnTo>
                    <a:pt x="34730" y="65390"/>
                  </a:lnTo>
                  <a:lnTo>
                    <a:pt x="34970" y="66170"/>
                  </a:lnTo>
                  <a:lnTo>
                    <a:pt x="35305" y="66808"/>
                  </a:lnTo>
                  <a:lnTo>
                    <a:pt x="35640" y="67375"/>
                  </a:lnTo>
                  <a:lnTo>
                    <a:pt x="35832" y="67588"/>
                  </a:lnTo>
                  <a:lnTo>
                    <a:pt x="36023" y="67872"/>
                  </a:lnTo>
                  <a:lnTo>
                    <a:pt x="36263" y="68439"/>
                  </a:lnTo>
                  <a:lnTo>
                    <a:pt x="36790" y="69858"/>
                  </a:lnTo>
                  <a:lnTo>
                    <a:pt x="36934" y="70354"/>
                  </a:lnTo>
                  <a:lnTo>
                    <a:pt x="36934" y="71560"/>
                  </a:lnTo>
                  <a:lnTo>
                    <a:pt x="37077" y="71985"/>
                  </a:lnTo>
                  <a:lnTo>
                    <a:pt x="37461" y="72198"/>
                  </a:lnTo>
                  <a:lnTo>
                    <a:pt x="38035" y="72056"/>
                  </a:lnTo>
                  <a:lnTo>
                    <a:pt x="38562" y="71773"/>
                  </a:lnTo>
                  <a:lnTo>
                    <a:pt x="39041" y="71489"/>
                  </a:lnTo>
                  <a:lnTo>
                    <a:pt x="39952" y="70780"/>
                  </a:lnTo>
                  <a:lnTo>
                    <a:pt x="40526" y="70496"/>
                  </a:lnTo>
                  <a:lnTo>
                    <a:pt x="41053" y="70212"/>
                  </a:lnTo>
                  <a:lnTo>
                    <a:pt x="41532" y="70212"/>
                  </a:lnTo>
                  <a:lnTo>
                    <a:pt x="41772" y="70354"/>
                  </a:lnTo>
                  <a:lnTo>
                    <a:pt x="41868" y="70780"/>
                  </a:lnTo>
                  <a:lnTo>
                    <a:pt x="41772" y="71560"/>
                  </a:lnTo>
                  <a:lnTo>
                    <a:pt x="41676" y="72482"/>
                  </a:lnTo>
                  <a:lnTo>
                    <a:pt x="41485" y="73262"/>
                  </a:lnTo>
                  <a:lnTo>
                    <a:pt x="41389" y="73829"/>
                  </a:lnTo>
                  <a:lnTo>
                    <a:pt x="41245" y="74326"/>
                  </a:lnTo>
                  <a:lnTo>
                    <a:pt x="40958" y="75106"/>
                  </a:lnTo>
                  <a:lnTo>
                    <a:pt x="40622" y="76028"/>
                  </a:lnTo>
                  <a:lnTo>
                    <a:pt x="40239" y="76950"/>
                  </a:lnTo>
                  <a:lnTo>
                    <a:pt x="39904" y="77801"/>
                  </a:lnTo>
                  <a:lnTo>
                    <a:pt x="39760" y="78368"/>
                  </a:lnTo>
                  <a:lnTo>
                    <a:pt x="39616" y="79078"/>
                  </a:lnTo>
                  <a:lnTo>
                    <a:pt x="39233" y="79858"/>
                  </a:lnTo>
                  <a:lnTo>
                    <a:pt x="38754" y="80425"/>
                  </a:lnTo>
                  <a:lnTo>
                    <a:pt x="38323" y="80851"/>
                  </a:lnTo>
                  <a:lnTo>
                    <a:pt x="37940" y="81205"/>
                  </a:lnTo>
                  <a:lnTo>
                    <a:pt x="37413" y="81914"/>
                  </a:lnTo>
                  <a:lnTo>
                    <a:pt x="36502" y="83617"/>
                  </a:lnTo>
                  <a:lnTo>
                    <a:pt x="36167" y="84326"/>
                  </a:lnTo>
                  <a:lnTo>
                    <a:pt x="35880" y="84893"/>
                  </a:lnTo>
                  <a:lnTo>
                    <a:pt x="35257" y="86241"/>
                  </a:lnTo>
                  <a:lnTo>
                    <a:pt x="34970" y="86808"/>
                  </a:lnTo>
                  <a:lnTo>
                    <a:pt x="34730" y="87163"/>
                  </a:lnTo>
                  <a:lnTo>
                    <a:pt x="34586" y="87517"/>
                  </a:lnTo>
                  <a:lnTo>
                    <a:pt x="34443" y="88085"/>
                  </a:lnTo>
                  <a:lnTo>
                    <a:pt x="34299" y="88865"/>
                  </a:lnTo>
                  <a:lnTo>
                    <a:pt x="34251" y="89645"/>
                  </a:lnTo>
                  <a:lnTo>
                    <a:pt x="34299" y="90070"/>
                  </a:lnTo>
                  <a:lnTo>
                    <a:pt x="34443" y="90567"/>
                  </a:lnTo>
                  <a:lnTo>
                    <a:pt x="34730" y="92056"/>
                  </a:lnTo>
                  <a:lnTo>
                    <a:pt x="34970" y="92765"/>
                  </a:lnTo>
                  <a:lnTo>
                    <a:pt x="35353" y="93475"/>
                  </a:lnTo>
                  <a:lnTo>
                    <a:pt x="35497" y="94113"/>
                  </a:lnTo>
                  <a:lnTo>
                    <a:pt x="35449" y="94680"/>
                  </a:lnTo>
                  <a:lnTo>
                    <a:pt x="35305" y="95319"/>
                  </a:lnTo>
                  <a:lnTo>
                    <a:pt x="35353" y="96099"/>
                  </a:lnTo>
                  <a:lnTo>
                    <a:pt x="35449" y="97021"/>
                  </a:lnTo>
                  <a:lnTo>
                    <a:pt x="35449" y="97943"/>
                  </a:lnTo>
                  <a:lnTo>
                    <a:pt x="35257" y="98794"/>
                  </a:lnTo>
                  <a:lnTo>
                    <a:pt x="34826" y="99645"/>
                  </a:lnTo>
                  <a:lnTo>
                    <a:pt x="33916" y="101063"/>
                  </a:lnTo>
                  <a:lnTo>
                    <a:pt x="33485" y="101631"/>
                  </a:lnTo>
                  <a:lnTo>
                    <a:pt x="33005" y="102269"/>
                  </a:lnTo>
                  <a:lnTo>
                    <a:pt x="32622" y="102978"/>
                  </a:lnTo>
                  <a:lnTo>
                    <a:pt x="32239" y="103829"/>
                  </a:lnTo>
                  <a:lnTo>
                    <a:pt x="31952" y="104539"/>
                  </a:lnTo>
                  <a:lnTo>
                    <a:pt x="31952" y="105106"/>
                  </a:lnTo>
                  <a:lnTo>
                    <a:pt x="32047" y="105602"/>
                  </a:lnTo>
                  <a:lnTo>
                    <a:pt x="32143" y="106312"/>
                  </a:lnTo>
                  <a:lnTo>
                    <a:pt x="32287" y="107163"/>
                  </a:lnTo>
                  <a:lnTo>
                    <a:pt x="32431" y="107801"/>
                  </a:lnTo>
                  <a:lnTo>
                    <a:pt x="32431" y="108297"/>
                  </a:lnTo>
                  <a:lnTo>
                    <a:pt x="32239" y="108581"/>
                  </a:lnTo>
                  <a:lnTo>
                    <a:pt x="31856" y="108865"/>
                  </a:lnTo>
                  <a:lnTo>
                    <a:pt x="31377" y="109078"/>
                  </a:lnTo>
                  <a:lnTo>
                    <a:pt x="30898" y="109361"/>
                  </a:lnTo>
                  <a:lnTo>
                    <a:pt x="30610" y="109574"/>
                  </a:lnTo>
                  <a:lnTo>
                    <a:pt x="30467" y="109858"/>
                  </a:lnTo>
                  <a:lnTo>
                    <a:pt x="30514" y="110283"/>
                  </a:lnTo>
                  <a:lnTo>
                    <a:pt x="30610" y="110780"/>
                  </a:lnTo>
                  <a:lnTo>
                    <a:pt x="30802" y="111347"/>
                  </a:lnTo>
                  <a:lnTo>
                    <a:pt x="30850" y="111843"/>
                  </a:lnTo>
                  <a:lnTo>
                    <a:pt x="30802" y="112411"/>
                  </a:lnTo>
                  <a:lnTo>
                    <a:pt x="30514" y="113049"/>
                  </a:lnTo>
                  <a:lnTo>
                    <a:pt x="30131" y="113758"/>
                  </a:lnTo>
                  <a:lnTo>
                    <a:pt x="29796" y="114326"/>
                  </a:lnTo>
                  <a:lnTo>
                    <a:pt x="29461" y="114822"/>
                  </a:lnTo>
                  <a:lnTo>
                    <a:pt x="29077" y="115602"/>
                  </a:lnTo>
                  <a:lnTo>
                    <a:pt x="28694" y="116453"/>
                  </a:lnTo>
                  <a:lnTo>
                    <a:pt x="28167" y="117375"/>
                  </a:lnTo>
                  <a:lnTo>
                    <a:pt x="27784" y="117943"/>
                  </a:lnTo>
                  <a:lnTo>
                    <a:pt x="27257" y="118297"/>
                  </a:lnTo>
                  <a:lnTo>
                    <a:pt x="26682" y="118510"/>
                  </a:lnTo>
                  <a:lnTo>
                    <a:pt x="26011" y="118652"/>
                  </a:lnTo>
                  <a:lnTo>
                    <a:pt x="25485" y="118510"/>
                  </a:lnTo>
                  <a:lnTo>
                    <a:pt x="24958" y="118652"/>
                  </a:lnTo>
                  <a:lnTo>
                    <a:pt x="24287" y="118936"/>
                  </a:lnTo>
                  <a:lnTo>
                    <a:pt x="23760" y="119361"/>
                  </a:lnTo>
                  <a:lnTo>
                    <a:pt x="23473" y="119787"/>
                  </a:lnTo>
                  <a:lnTo>
                    <a:pt x="23137" y="120000"/>
                  </a:lnTo>
                  <a:lnTo>
                    <a:pt x="22802" y="120000"/>
                  </a:lnTo>
                  <a:lnTo>
                    <a:pt x="22323" y="119716"/>
                  </a:lnTo>
                  <a:lnTo>
                    <a:pt x="21940" y="119219"/>
                  </a:lnTo>
                  <a:lnTo>
                    <a:pt x="21748" y="118439"/>
                  </a:lnTo>
                  <a:lnTo>
                    <a:pt x="21604" y="116666"/>
                  </a:lnTo>
                  <a:lnTo>
                    <a:pt x="21556" y="116170"/>
                  </a:lnTo>
                  <a:lnTo>
                    <a:pt x="21461" y="116028"/>
                  </a:lnTo>
                  <a:lnTo>
                    <a:pt x="21461" y="115673"/>
                  </a:lnTo>
                  <a:lnTo>
                    <a:pt x="21365" y="115106"/>
                  </a:lnTo>
                  <a:lnTo>
                    <a:pt x="21173" y="114326"/>
                  </a:lnTo>
                  <a:lnTo>
                    <a:pt x="20886" y="113687"/>
                  </a:lnTo>
                  <a:lnTo>
                    <a:pt x="20502" y="112978"/>
                  </a:lnTo>
                  <a:lnTo>
                    <a:pt x="20263" y="112198"/>
                  </a:lnTo>
                  <a:lnTo>
                    <a:pt x="19976" y="111631"/>
                  </a:lnTo>
                  <a:lnTo>
                    <a:pt x="19928" y="111134"/>
                  </a:lnTo>
                  <a:lnTo>
                    <a:pt x="20023" y="110567"/>
                  </a:lnTo>
                  <a:lnTo>
                    <a:pt x="20167" y="109858"/>
                  </a:lnTo>
                  <a:lnTo>
                    <a:pt x="20359" y="109219"/>
                  </a:lnTo>
                  <a:lnTo>
                    <a:pt x="20455" y="108510"/>
                  </a:lnTo>
                  <a:lnTo>
                    <a:pt x="20263" y="107730"/>
                  </a:lnTo>
                  <a:lnTo>
                    <a:pt x="19928" y="106950"/>
                  </a:lnTo>
                  <a:lnTo>
                    <a:pt x="19497" y="106312"/>
                  </a:lnTo>
                  <a:lnTo>
                    <a:pt x="19209" y="105673"/>
                  </a:lnTo>
                  <a:lnTo>
                    <a:pt x="19017" y="105106"/>
                  </a:lnTo>
                  <a:lnTo>
                    <a:pt x="18730" y="104255"/>
                  </a:lnTo>
                  <a:lnTo>
                    <a:pt x="18395" y="103333"/>
                  </a:lnTo>
                  <a:lnTo>
                    <a:pt x="18203" y="102765"/>
                  </a:lnTo>
                  <a:lnTo>
                    <a:pt x="18011" y="101914"/>
                  </a:lnTo>
                  <a:lnTo>
                    <a:pt x="17820" y="100638"/>
                  </a:lnTo>
                  <a:lnTo>
                    <a:pt x="17820" y="99078"/>
                  </a:lnTo>
                  <a:lnTo>
                    <a:pt x="17964" y="97801"/>
                  </a:lnTo>
                  <a:lnTo>
                    <a:pt x="18203" y="96879"/>
                  </a:lnTo>
                  <a:lnTo>
                    <a:pt x="18491" y="96170"/>
                  </a:lnTo>
                  <a:lnTo>
                    <a:pt x="18778" y="95673"/>
                  </a:lnTo>
                  <a:lnTo>
                    <a:pt x="19065" y="95106"/>
                  </a:lnTo>
                  <a:lnTo>
                    <a:pt x="19017" y="94326"/>
                  </a:lnTo>
                  <a:lnTo>
                    <a:pt x="18682" y="93333"/>
                  </a:lnTo>
                  <a:lnTo>
                    <a:pt x="18538" y="92695"/>
                  </a:lnTo>
                  <a:lnTo>
                    <a:pt x="18538" y="90354"/>
                  </a:lnTo>
                  <a:lnTo>
                    <a:pt x="18491" y="89858"/>
                  </a:lnTo>
                  <a:lnTo>
                    <a:pt x="18251" y="89148"/>
                  </a:lnTo>
                  <a:lnTo>
                    <a:pt x="17772" y="86808"/>
                  </a:lnTo>
                  <a:lnTo>
                    <a:pt x="17437" y="85744"/>
                  </a:lnTo>
                  <a:lnTo>
                    <a:pt x="17101" y="85106"/>
                  </a:lnTo>
                  <a:lnTo>
                    <a:pt x="16766" y="84822"/>
                  </a:lnTo>
                  <a:lnTo>
                    <a:pt x="16431" y="84609"/>
                  </a:lnTo>
                  <a:lnTo>
                    <a:pt x="16239" y="84397"/>
                  </a:lnTo>
                  <a:lnTo>
                    <a:pt x="16191" y="83900"/>
                  </a:lnTo>
                  <a:lnTo>
                    <a:pt x="16239" y="83333"/>
                  </a:lnTo>
                  <a:lnTo>
                    <a:pt x="16383" y="82340"/>
                  </a:lnTo>
                  <a:lnTo>
                    <a:pt x="16526" y="80638"/>
                  </a:lnTo>
                  <a:lnTo>
                    <a:pt x="16766" y="79929"/>
                  </a:lnTo>
                  <a:lnTo>
                    <a:pt x="16958" y="79361"/>
                  </a:lnTo>
                  <a:lnTo>
                    <a:pt x="17053" y="78865"/>
                  </a:lnTo>
                  <a:lnTo>
                    <a:pt x="16814" y="78510"/>
                  </a:lnTo>
                  <a:lnTo>
                    <a:pt x="16239" y="77872"/>
                  </a:lnTo>
                  <a:lnTo>
                    <a:pt x="16047" y="77588"/>
                  </a:lnTo>
                  <a:lnTo>
                    <a:pt x="16000" y="77588"/>
                  </a:lnTo>
                  <a:lnTo>
                    <a:pt x="15904" y="77517"/>
                  </a:lnTo>
                  <a:lnTo>
                    <a:pt x="15856" y="77588"/>
                  </a:lnTo>
                  <a:lnTo>
                    <a:pt x="15712" y="77730"/>
                  </a:lnTo>
                  <a:lnTo>
                    <a:pt x="15568" y="77872"/>
                  </a:lnTo>
                  <a:lnTo>
                    <a:pt x="15185" y="78297"/>
                  </a:lnTo>
                  <a:lnTo>
                    <a:pt x="14850" y="78581"/>
                  </a:lnTo>
                  <a:lnTo>
                    <a:pt x="14467" y="78581"/>
                  </a:lnTo>
                  <a:lnTo>
                    <a:pt x="14131" y="78297"/>
                  </a:lnTo>
                  <a:lnTo>
                    <a:pt x="13940" y="77730"/>
                  </a:lnTo>
                  <a:lnTo>
                    <a:pt x="13844" y="77092"/>
                  </a:lnTo>
                  <a:lnTo>
                    <a:pt x="13604" y="76524"/>
                  </a:lnTo>
                  <a:lnTo>
                    <a:pt x="13221" y="75957"/>
                  </a:lnTo>
                  <a:lnTo>
                    <a:pt x="12694" y="75602"/>
                  </a:lnTo>
                  <a:lnTo>
                    <a:pt x="12071" y="75460"/>
                  </a:lnTo>
                  <a:lnTo>
                    <a:pt x="11544" y="75602"/>
                  </a:lnTo>
                  <a:lnTo>
                    <a:pt x="11209" y="75673"/>
                  </a:lnTo>
                  <a:lnTo>
                    <a:pt x="11017" y="75957"/>
                  </a:lnTo>
                  <a:lnTo>
                    <a:pt x="10682" y="76524"/>
                  </a:lnTo>
                  <a:lnTo>
                    <a:pt x="10299" y="77092"/>
                  </a:lnTo>
                  <a:lnTo>
                    <a:pt x="9772" y="77517"/>
                  </a:lnTo>
                  <a:lnTo>
                    <a:pt x="9101" y="77588"/>
                  </a:lnTo>
                  <a:lnTo>
                    <a:pt x="7808" y="77446"/>
                  </a:lnTo>
                  <a:lnTo>
                    <a:pt x="7281" y="77446"/>
                  </a:lnTo>
                  <a:lnTo>
                    <a:pt x="6802" y="77517"/>
                  </a:lnTo>
                  <a:lnTo>
                    <a:pt x="6467" y="77801"/>
                  </a:lnTo>
                  <a:lnTo>
                    <a:pt x="6179" y="78794"/>
                  </a:lnTo>
                  <a:lnTo>
                    <a:pt x="6083" y="78865"/>
                  </a:lnTo>
                  <a:lnTo>
                    <a:pt x="5940" y="78865"/>
                  </a:lnTo>
                  <a:lnTo>
                    <a:pt x="5844" y="78794"/>
                  </a:lnTo>
                  <a:lnTo>
                    <a:pt x="5652" y="78581"/>
                  </a:lnTo>
                  <a:lnTo>
                    <a:pt x="4934" y="77517"/>
                  </a:lnTo>
                  <a:lnTo>
                    <a:pt x="4502" y="77021"/>
                  </a:lnTo>
                  <a:lnTo>
                    <a:pt x="4311" y="76666"/>
                  </a:lnTo>
                  <a:lnTo>
                    <a:pt x="4215" y="76453"/>
                  </a:lnTo>
                  <a:lnTo>
                    <a:pt x="4119" y="76241"/>
                  </a:lnTo>
                  <a:lnTo>
                    <a:pt x="3928" y="75744"/>
                  </a:lnTo>
                  <a:lnTo>
                    <a:pt x="3736" y="75106"/>
                  </a:lnTo>
                  <a:lnTo>
                    <a:pt x="3449" y="74184"/>
                  </a:lnTo>
                  <a:lnTo>
                    <a:pt x="3065" y="72836"/>
                  </a:lnTo>
                  <a:lnTo>
                    <a:pt x="2730" y="72269"/>
                  </a:lnTo>
                  <a:lnTo>
                    <a:pt x="2299" y="71773"/>
                  </a:lnTo>
                  <a:lnTo>
                    <a:pt x="1724" y="71418"/>
                  </a:lnTo>
                  <a:lnTo>
                    <a:pt x="1005" y="70921"/>
                  </a:lnTo>
                  <a:lnTo>
                    <a:pt x="574" y="70425"/>
                  </a:lnTo>
                  <a:lnTo>
                    <a:pt x="383" y="69929"/>
                  </a:lnTo>
                  <a:lnTo>
                    <a:pt x="383" y="69432"/>
                  </a:lnTo>
                  <a:lnTo>
                    <a:pt x="479" y="68865"/>
                  </a:lnTo>
                  <a:lnTo>
                    <a:pt x="479" y="68297"/>
                  </a:lnTo>
                  <a:lnTo>
                    <a:pt x="383" y="67872"/>
                  </a:lnTo>
                  <a:lnTo>
                    <a:pt x="239" y="67588"/>
                  </a:lnTo>
                  <a:lnTo>
                    <a:pt x="191" y="67375"/>
                  </a:lnTo>
                  <a:lnTo>
                    <a:pt x="0" y="67092"/>
                  </a:lnTo>
                  <a:lnTo>
                    <a:pt x="0" y="67021"/>
                  </a:lnTo>
                  <a:lnTo>
                    <a:pt x="47" y="66950"/>
                  </a:lnTo>
                  <a:lnTo>
                    <a:pt x="191" y="66808"/>
                  </a:lnTo>
                  <a:lnTo>
                    <a:pt x="526" y="65886"/>
                  </a:lnTo>
                  <a:lnTo>
                    <a:pt x="862" y="64964"/>
                  </a:lnTo>
                  <a:lnTo>
                    <a:pt x="1101" y="63971"/>
                  </a:lnTo>
                  <a:lnTo>
                    <a:pt x="1197" y="63120"/>
                  </a:lnTo>
                  <a:lnTo>
                    <a:pt x="1053" y="62269"/>
                  </a:lnTo>
                  <a:lnTo>
                    <a:pt x="1005" y="61702"/>
                  </a:lnTo>
                  <a:lnTo>
                    <a:pt x="862" y="60992"/>
                  </a:lnTo>
                  <a:lnTo>
                    <a:pt x="670" y="60283"/>
                  </a:lnTo>
                  <a:lnTo>
                    <a:pt x="670" y="59503"/>
                  </a:lnTo>
                  <a:lnTo>
                    <a:pt x="862" y="58652"/>
                  </a:lnTo>
                  <a:lnTo>
                    <a:pt x="1101" y="57801"/>
                  </a:lnTo>
                  <a:lnTo>
                    <a:pt x="1389" y="56737"/>
                  </a:lnTo>
                  <a:lnTo>
                    <a:pt x="1820" y="54680"/>
                  </a:lnTo>
                  <a:lnTo>
                    <a:pt x="2107" y="53971"/>
                  </a:lnTo>
                  <a:lnTo>
                    <a:pt x="2538" y="53404"/>
                  </a:lnTo>
                  <a:lnTo>
                    <a:pt x="3161" y="52907"/>
                  </a:lnTo>
                  <a:lnTo>
                    <a:pt x="4311" y="52056"/>
                  </a:lnTo>
                  <a:lnTo>
                    <a:pt x="4598" y="51631"/>
                  </a:lnTo>
                  <a:lnTo>
                    <a:pt x="4646" y="51205"/>
                  </a:lnTo>
                  <a:lnTo>
                    <a:pt x="4694" y="50567"/>
                  </a:lnTo>
                  <a:lnTo>
                    <a:pt x="4694" y="49787"/>
                  </a:lnTo>
                  <a:lnTo>
                    <a:pt x="4838" y="49007"/>
                  </a:lnTo>
                  <a:lnTo>
                    <a:pt x="5125" y="48156"/>
                  </a:lnTo>
                  <a:lnTo>
                    <a:pt x="5365" y="47588"/>
                  </a:lnTo>
                  <a:lnTo>
                    <a:pt x="5652" y="47163"/>
                  </a:lnTo>
                  <a:lnTo>
                    <a:pt x="5748" y="47092"/>
                  </a:lnTo>
                  <a:lnTo>
                    <a:pt x="5940" y="46879"/>
                  </a:lnTo>
                  <a:lnTo>
                    <a:pt x="6227" y="46524"/>
                  </a:lnTo>
                  <a:lnTo>
                    <a:pt x="6610" y="46028"/>
                  </a:lnTo>
                  <a:lnTo>
                    <a:pt x="7089" y="45531"/>
                  </a:lnTo>
                  <a:lnTo>
                    <a:pt x="7425" y="45319"/>
                  </a:lnTo>
                  <a:lnTo>
                    <a:pt x="7856" y="45319"/>
                  </a:lnTo>
                  <a:lnTo>
                    <a:pt x="8239" y="45460"/>
                  </a:lnTo>
                  <a:lnTo>
                    <a:pt x="8862" y="45460"/>
                  </a:lnTo>
                  <a:lnTo>
                    <a:pt x="9101" y="45248"/>
                  </a:lnTo>
                  <a:lnTo>
                    <a:pt x="9485" y="45035"/>
                  </a:lnTo>
                  <a:lnTo>
                    <a:pt x="9964" y="44751"/>
                  </a:lnTo>
                  <a:lnTo>
                    <a:pt x="10730" y="44184"/>
                  </a:lnTo>
                  <a:lnTo>
                    <a:pt x="11209" y="43900"/>
                  </a:lnTo>
                  <a:lnTo>
                    <a:pt x="11784" y="43475"/>
                  </a:lnTo>
                  <a:lnTo>
                    <a:pt x="12263" y="43333"/>
                  </a:lnTo>
                  <a:lnTo>
                    <a:pt x="12502" y="43191"/>
                  </a:lnTo>
                  <a:lnTo>
                    <a:pt x="14754" y="43191"/>
                  </a:lnTo>
                  <a:lnTo>
                    <a:pt x="15329" y="43120"/>
                  </a:lnTo>
                  <a:lnTo>
                    <a:pt x="15664" y="43049"/>
                  </a:lnTo>
                  <a:lnTo>
                    <a:pt x="15904" y="42907"/>
                  </a:lnTo>
                  <a:lnTo>
                    <a:pt x="16287" y="42836"/>
                  </a:lnTo>
                  <a:lnTo>
                    <a:pt x="16766" y="42836"/>
                  </a:lnTo>
                  <a:lnTo>
                    <a:pt x="17149" y="43049"/>
                  </a:lnTo>
                  <a:lnTo>
                    <a:pt x="17532" y="43475"/>
                  </a:lnTo>
                  <a:lnTo>
                    <a:pt x="17820" y="44397"/>
                  </a:lnTo>
                  <a:lnTo>
                    <a:pt x="17964" y="45177"/>
                  </a:lnTo>
                  <a:lnTo>
                    <a:pt x="17868" y="45531"/>
                  </a:lnTo>
                  <a:lnTo>
                    <a:pt x="17676" y="45744"/>
                  </a:lnTo>
                  <a:lnTo>
                    <a:pt x="17437" y="45815"/>
                  </a:lnTo>
                  <a:lnTo>
                    <a:pt x="17149" y="45815"/>
                  </a:lnTo>
                  <a:lnTo>
                    <a:pt x="16958" y="45957"/>
                  </a:lnTo>
                  <a:lnTo>
                    <a:pt x="16814" y="46099"/>
                  </a:lnTo>
                  <a:lnTo>
                    <a:pt x="16766" y="46312"/>
                  </a:lnTo>
                  <a:lnTo>
                    <a:pt x="16814" y="46524"/>
                  </a:lnTo>
                  <a:lnTo>
                    <a:pt x="16910" y="46595"/>
                  </a:lnTo>
                  <a:lnTo>
                    <a:pt x="16958" y="46808"/>
                  </a:lnTo>
                  <a:lnTo>
                    <a:pt x="17101" y="47021"/>
                  </a:lnTo>
                  <a:lnTo>
                    <a:pt x="17245" y="47092"/>
                  </a:lnTo>
                  <a:lnTo>
                    <a:pt x="17293" y="47092"/>
                  </a:lnTo>
                  <a:lnTo>
                    <a:pt x="17532" y="47304"/>
                  </a:lnTo>
                  <a:lnTo>
                    <a:pt x="17868" y="47659"/>
                  </a:lnTo>
                  <a:lnTo>
                    <a:pt x="18251" y="48085"/>
                  </a:lnTo>
                  <a:lnTo>
                    <a:pt x="18586" y="48297"/>
                  </a:lnTo>
                  <a:lnTo>
                    <a:pt x="18922" y="48368"/>
                  </a:lnTo>
                  <a:lnTo>
                    <a:pt x="19305" y="48581"/>
                  </a:lnTo>
                  <a:lnTo>
                    <a:pt x="19832" y="48936"/>
                  </a:lnTo>
                  <a:lnTo>
                    <a:pt x="19928" y="49007"/>
                  </a:lnTo>
                  <a:lnTo>
                    <a:pt x="20167" y="49361"/>
                  </a:lnTo>
                  <a:lnTo>
                    <a:pt x="20502" y="49716"/>
                  </a:lnTo>
                  <a:lnTo>
                    <a:pt x="20838" y="50000"/>
                  </a:lnTo>
                  <a:lnTo>
                    <a:pt x="21461" y="50212"/>
                  </a:lnTo>
                  <a:lnTo>
                    <a:pt x="21796" y="50496"/>
                  </a:lnTo>
                  <a:lnTo>
                    <a:pt x="22227" y="50780"/>
                  </a:lnTo>
                  <a:lnTo>
                    <a:pt x="22610" y="50851"/>
                  </a:lnTo>
                  <a:lnTo>
                    <a:pt x="22946" y="50567"/>
                  </a:lnTo>
                  <a:lnTo>
                    <a:pt x="23712" y="48581"/>
                  </a:lnTo>
                  <a:lnTo>
                    <a:pt x="23952" y="48085"/>
                  </a:lnTo>
                  <a:lnTo>
                    <a:pt x="24239" y="47943"/>
                  </a:lnTo>
                  <a:lnTo>
                    <a:pt x="24766" y="48297"/>
                  </a:lnTo>
                  <a:lnTo>
                    <a:pt x="25341" y="48723"/>
                  </a:lnTo>
                  <a:lnTo>
                    <a:pt x="25916" y="48936"/>
                  </a:lnTo>
                  <a:lnTo>
                    <a:pt x="27832" y="48936"/>
                  </a:lnTo>
                  <a:lnTo>
                    <a:pt x="28119" y="49148"/>
                  </a:lnTo>
                  <a:lnTo>
                    <a:pt x="28023" y="49432"/>
                  </a:lnTo>
                  <a:lnTo>
                    <a:pt x="27832" y="49929"/>
                  </a:lnTo>
                  <a:lnTo>
                    <a:pt x="27449" y="50425"/>
                  </a:lnTo>
                  <a:lnTo>
                    <a:pt x="26874" y="51276"/>
                  </a:lnTo>
                  <a:lnTo>
                    <a:pt x="26778" y="51489"/>
                  </a:lnTo>
                  <a:lnTo>
                    <a:pt x="26922" y="51631"/>
                  </a:lnTo>
                  <a:lnTo>
                    <a:pt x="26970" y="51631"/>
                  </a:lnTo>
                  <a:lnTo>
                    <a:pt x="27113" y="51560"/>
                  </a:lnTo>
                  <a:lnTo>
                    <a:pt x="27449" y="51063"/>
                  </a:lnTo>
                  <a:lnTo>
                    <a:pt x="27640" y="50709"/>
                  </a:lnTo>
                  <a:lnTo>
                    <a:pt x="28119" y="50141"/>
                  </a:lnTo>
                  <a:lnTo>
                    <a:pt x="28550" y="49716"/>
                  </a:lnTo>
                  <a:lnTo>
                    <a:pt x="29029" y="49503"/>
                  </a:lnTo>
                  <a:lnTo>
                    <a:pt x="29556" y="49361"/>
                  </a:lnTo>
                  <a:lnTo>
                    <a:pt x="29748" y="49361"/>
                  </a:lnTo>
                  <a:lnTo>
                    <a:pt x="29988" y="49503"/>
                  </a:lnTo>
                  <a:lnTo>
                    <a:pt x="30131" y="49716"/>
                  </a:lnTo>
                  <a:lnTo>
                    <a:pt x="30275" y="50000"/>
                  </a:lnTo>
                  <a:lnTo>
                    <a:pt x="30371" y="49929"/>
                  </a:lnTo>
                  <a:lnTo>
                    <a:pt x="31041" y="49929"/>
                  </a:lnTo>
                  <a:lnTo>
                    <a:pt x="31185" y="49787"/>
                  </a:lnTo>
                  <a:lnTo>
                    <a:pt x="31377" y="49219"/>
                  </a:lnTo>
                  <a:lnTo>
                    <a:pt x="31520" y="48936"/>
                  </a:lnTo>
                  <a:lnTo>
                    <a:pt x="31712" y="48581"/>
                  </a:lnTo>
                  <a:lnTo>
                    <a:pt x="32047" y="47659"/>
                  </a:lnTo>
                  <a:lnTo>
                    <a:pt x="32239" y="46737"/>
                  </a:lnTo>
                  <a:lnTo>
                    <a:pt x="32335" y="45673"/>
                  </a:lnTo>
                  <a:lnTo>
                    <a:pt x="32431" y="44680"/>
                  </a:lnTo>
                  <a:lnTo>
                    <a:pt x="32431" y="44113"/>
                  </a:lnTo>
                  <a:lnTo>
                    <a:pt x="32335" y="43971"/>
                  </a:lnTo>
                  <a:lnTo>
                    <a:pt x="32239" y="43900"/>
                  </a:lnTo>
                  <a:lnTo>
                    <a:pt x="32143" y="43900"/>
                  </a:lnTo>
                  <a:lnTo>
                    <a:pt x="32047" y="43971"/>
                  </a:lnTo>
                  <a:lnTo>
                    <a:pt x="31904" y="43971"/>
                  </a:lnTo>
                  <a:lnTo>
                    <a:pt x="31616" y="44184"/>
                  </a:lnTo>
                  <a:lnTo>
                    <a:pt x="30706" y="44539"/>
                  </a:lnTo>
                  <a:lnTo>
                    <a:pt x="30371" y="44539"/>
                  </a:lnTo>
                  <a:lnTo>
                    <a:pt x="30131" y="44468"/>
                  </a:lnTo>
                  <a:lnTo>
                    <a:pt x="29796" y="44255"/>
                  </a:lnTo>
                  <a:lnTo>
                    <a:pt x="29413" y="44184"/>
                  </a:lnTo>
                  <a:lnTo>
                    <a:pt x="29029" y="44397"/>
                  </a:lnTo>
                  <a:lnTo>
                    <a:pt x="28646" y="44397"/>
                  </a:lnTo>
                  <a:lnTo>
                    <a:pt x="28215" y="44184"/>
                  </a:lnTo>
                  <a:lnTo>
                    <a:pt x="27688" y="43617"/>
                  </a:lnTo>
                  <a:lnTo>
                    <a:pt x="27257" y="43191"/>
                  </a:lnTo>
                  <a:lnTo>
                    <a:pt x="26874" y="42836"/>
                  </a:lnTo>
                  <a:lnTo>
                    <a:pt x="26682" y="42553"/>
                  </a:lnTo>
                  <a:lnTo>
                    <a:pt x="26586" y="42127"/>
                  </a:lnTo>
                  <a:lnTo>
                    <a:pt x="26586" y="40709"/>
                  </a:lnTo>
                  <a:lnTo>
                    <a:pt x="26538" y="40000"/>
                  </a:lnTo>
                  <a:lnTo>
                    <a:pt x="26443" y="39503"/>
                  </a:lnTo>
                  <a:lnTo>
                    <a:pt x="26347" y="39290"/>
                  </a:lnTo>
                  <a:lnTo>
                    <a:pt x="26059" y="39290"/>
                  </a:lnTo>
                  <a:lnTo>
                    <a:pt x="25868" y="39432"/>
                  </a:lnTo>
                  <a:lnTo>
                    <a:pt x="25628" y="39787"/>
                  </a:lnTo>
                  <a:lnTo>
                    <a:pt x="25485" y="39929"/>
                  </a:lnTo>
                  <a:lnTo>
                    <a:pt x="25341" y="40070"/>
                  </a:lnTo>
                  <a:lnTo>
                    <a:pt x="25149" y="40212"/>
                  </a:lnTo>
                  <a:lnTo>
                    <a:pt x="25005" y="40425"/>
                  </a:lnTo>
                  <a:lnTo>
                    <a:pt x="24814" y="40496"/>
                  </a:lnTo>
                  <a:lnTo>
                    <a:pt x="24766" y="40567"/>
                  </a:lnTo>
                  <a:lnTo>
                    <a:pt x="24670" y="40780"/>
                  </a:lnTo>
                  <a:lnTo>
                    <a:pt x="24958" y="41134"/>
                  </a:lnTo>
                  <a:lnTo>
                    <a:pt x="25293" y="41489"/>
                  </a:lnTo>
                  <a:lnTo>
                    <a:pt x="25485" y="41914"/>
                  </a:lnTo>
                  <a:lnTo>
                    <a:pt x="25532" y="42411"/>
                  </a:lnTo>
                  <a:lnTo>
                    <a:pt x="25485" y="42695"/>
                  </a:lnTo>
                  <a:lnTo>
                    <a:pt x="25341" y="43049"/>
                  </a:lnTo>
                  <a:lnTo>
                    <a:pt x="25197" y="43191"/>
                  </a:lnTo>
                  <a:lnTo>
                    <a:pt x="25101" y="43333"/>
                  </a:lnTo>
                  <a:lnTo>
                    <a:pt x="24910" y="43475"/>
                  </a:lnTo>
                  <a:lnTo>
                    <a:pt x="24574" y="43971"/>
                  </a:lnTo>
                  <a:lnTo>
                    <a:pt x="23904" y="44751"/>
                  </a:lnTo>
                  <a:lnTo>
                    <a:pt x="23568" y="45035"/>
                  </a:lnTo>
                  <a:lnTo>
                    <a:pt x="23473" y="44964"/>
                  </a:lnTo>
                  <a:lnTo>
                    <a:pt x="23329" y="44468"/>
                  </a:lnTo>
                  <a:lnTo>
                    <a:pt x="23233" y="43617"/>
                  </a:lnTo>
                  <a:lnTo>
                    <a:pt x="23185" y="42624"/>
                  </a:lnTo>
                  <a:lnTo>
                    <a:pt x="23137" y="41773"/>
                  </a:lnTo>
                  <a:lnTo>
                    <a:pt x="23041" y="41276"/>
                  </a:lnTo>
                  <a:lnTo>
                    <a:pt x="22802" y="40780"/>
                  </a:lnTo>
                  <a:lnTo>
                    <a:pt x="22467" y="40000"/>
                  </a:lnTo>
                  <a:lnTo>
                    <a:pt x="22275" y="39219"/>
                  </a:lnTo>
                  <a:lnTo>
                    <a:pt x="21988" y="38510"/>
                  </a:lnTo>
                  <a:lnTo>
                    <a:pt x="21556" y="38085"/>
                  </a:lnTo>
                  <a:lnTo>
                    <a:pt x="20838" y="37021"/>
                  </a:lnTo>
                  <a:lnTo>
                    <a:pt x="20311" y="36382"/>
                  </a:lnTo>
                  <a:lnTo>
                    <a:pt x="19784" y="35744"/>
                  </a:lnTo>
                  <a:lnTo>
                    <a:pt x="19401" y="35177"/>
                  </a:lnTo>
                  <a:lnTo>
                    <a:pt x="19065" y="34751"/>
                  </a:lnTo>
                  <a:lnTo>
                    <a:pt x="18778" y="34468"/>
                  </a:lnTo>
                  <a:lnTo>
                    <a:pt x="18491" y="34397"/>
                  </a:lnTo>
                  <a:lnTo>
                    <a:pt x="18251" y="34397"/>
                  </a:lnTo>
                  <a:lnTo>
                    <a:pt x="18203" y="34751"/>
                  </a:lnTo>
                  <a:lnTo>
                    <a:pt x="18251" y="35319"/>
                  </a:lnTo>
                  <a:lnTo>
                    <a:pt x="18586" y="35815"/>
                  </a:lnTo>
                  <a:lnTo>
                    <a:pt x="18922" y="36241"/>
                  </a:lnTo>
                  <a:lnTo>
                    <a:pt x="19209" y="36808"/>
                  </a:lnTo>
                  <a:lnTo>
                    <a:pt x="19592" y="37588"/>
                  </a:lnTo>
                  <a:lnTo>
                    <a:pt x="20119" y="38156"/>
                  </a:lnTo>
                  <a:lnTo>
                    <a:pt x="20550" y="38510"/>
                  </a:lnTo>
                  <a:lnTo>
                    <a:pt x="20838" y="38723"/>
                  </a:lnTo>
                  <a:lnTo>
                    <a:pt x="21461" y="39503"/>
                  </a:lnTo>
                  <a:lnTo>
                    <a:pt x="21748" y="39787"/>
                  </a:lnTo>
                  <a:lnTo>
                    <a:pt x="21892" y="39929"/>
                  </a:lnTo>
                  <a:lnTo>
                    <a:pt x="21748" y="40000"/>
                  </a:lnTo>
                  <a:lnTo>
                    <a:pt x="21604" y="40000"/>
                  </a:lnTo>
                  <a:lnTo>
                    <a:pt x="21461" y="40070"/>
                  </a:lnTo>
                  <a:lnTo>
                    <a:pt x="21077" y="40070"/>
                  </a:lnTo>
                  <a:lnTo>
                    <a:pt x="21029" y="40212"/>
                  </a:lnTo>
                  <a:lnTo>
                    <a:pt x="21029" y="40567"/>
                  </a:lnTo>
                  <a:lnTo>
                    <a:pt x="21077" y="41063"/>
                  </a:lnTo>
                  <a:lnTo>
                    <a:pt x="21221" y="41773"/>
                  </a:lnTo>
                  <a:lnTo>
                    <a:pt x="21269" y="42269"/>
                  </a:lnTo>
                  <a:lnTo>
                    <a:pt x="21269" y="42695"/>
                  </a:lnTo>
                  <a:lnTo>
                    <a:pt x="21173" y="42907"/>
                  </a:lnTo>
                  <a:lnTo>
                    <a:pt x="21077" y="42907"/>
                  </a:lnTo>
                  <a:lnTo>
                    <a:pt x="20982" y="42836"/>
                  </a:lnTo>
                  <a:lnTo>
                    <a:pt x="20838" y="42624"/>
                  </a:lnTo>
                  <a:lnTo>
                    <a:pt x="20742" y="42411"/>
                  </a:lnTo>
                  <a:lnTo>
                    <a:pt x="20646" y="42269"/>
                  </a:lnTo>
                  <a:lnTo>
                    <a:pt x="20550" y="41914"/>
                  </a:lnTo>
                  <a:lnTo>
                    <a:pt x="20502" y="41773"/>
                  </a:lnTo>
                  <a:lnTo>
                    <a:pt x="20119" y="40425"/>
                  </a:lnTo>
                  <a:lnTo>
                    <a:pt x="19928" y="39929"/>
                  </a:lnTo>
                  <a:lnTo>
                    <a:pt x="19257" y="39432"/>
                  </a:lnTo>
                  <a:lnTo>
                    <a:pt x="18778" y="39219"/>
                  </a:lnTo>
                  <a:lnTo>
                    <a:pt x="18155" y="38723"/>
                  </a:lnTo>
                  <a:lnTo>
                    <a:pt x="17868" y="38439"/>
                  </a:lnTo>
                  <a:lnTo>
                    <a:pt x="17485" y="37943"/>
                  </a:lnTo>
                  <a:lnTo>
                    <a:pt x="17149" y="37375"/>
                  </a:lnTo>
                  <a:lnTo>
                    <a:pt x="16958" y="36808"/>
                  </a:lnTo>
                  <a:lnTo>
                    <a:pt x="16766" y="36312"/>
                  </a:lnTo>
                  <a:lnTo>
                    <a:pt x="16431" y="36099"/>
                  </a:lnTo>
                  <a:lnTo>
                    <a:pt x="16095" y="36028"/>
                  </a:lnTo>
                  <a:lnTo>
                    <a:pt x="15856" y="36028"/>
                  </a:lnTo>
                  <a:lnTo>
                    <a:pt x="15568" y="36312"/>
                  </a:lnTo>
                  <a:lnTo>
                    <a:pt x="15281" y="36666"/>
                  </a:lnTo>
                  <a:lnTo>
                    <a:pt x="14850" y="37092"/>
                  </a:lnTo>
                  <a:lnTo>
                    <a:pt x="14562" y="37304"/>
                  </a:lnTo>
                  <a:lnTo>
                    <a:pt x="14083" y="37163"/>
                  </a:lnTo>
                  <a:lnTo>
                    <a:pt x="13604" y="36879"/>
                  </a:lnTo>
                  <a:lnTo>
                    <a:pt x="13173" y="36666"/>
                  </a:lnTo>
                  <a:lnTo>
                    <a:pt x="12886" y="36879"/>
                  </a:lnTo>
                  <a:lnTo>
                    <a:pt x="12790" y="37304"/>
                  </a:lnTo>
                  <a:lnTo>
                    <a:pt x="12646" y="37943"/>
                  </a:lnTo>
                  <a:lnTo>
                    <a:pt x="12598" y="38510"/>
                  </a:lnTo>
                  <a:lnTo>
                    <a:pt x="12359" y="38936"/>
                  </a:lnTo>
                  <a:lnTo>
                    <a:pt x="12071" y="39007"/>
                  </a:lnTo>
                  <a:lnTo>
                    <a:pt x="11640" y="39148"/>
                  </a:lnTo>
                  <a:lnTo>
                    <a:pt x="11401" y="39432"/>
                  </a:lnTo>
                  <a:lnTo>
                    <a:pt x="11065" y="39929"/>
                  </a:lnTo>
                  <a:lnTo>
                    <a:pt x="10730" y="40283"/>
                  </a:lnTo>
                  <a:lnTo>
                    <a:pt x="10538" y="40780"/>
                  </a:lnTo>
                  <a:lnTo>
                    <a:pt x="10538" y="41134"/>
                  </a:lnTo>
                  <a:lnTo>
                    <a:pt x="10682" y="41560"/>
                  </a:lnTo>
                  <a:lnTo>
                    <a:pt x="10730" y="41631"/>
                  </a:lnTo>
                  <a:lnTo>
                    <a:pt x="10730" y="41914"/>
                  </a:lnTo>
                  <a:lnTo>
                    <a:pt x="10634" y="42056"/>
                  </a:lnTo>
                  <a:lnTo>
                    <a:pt x="10491" y="42269"/>
                  </a:lnTo>
                  <a:lnTo>
                    <a:pt x="10155" y="42624"/>
                  </a:lnTo>
                  <a:lnTo>
                    <a:pt x="9868" y="43120"/>
                  </a:lnTo>
                  <a:lnTo>
                    <a:pt x="9628" y="43475"/>
                  </a:lnTo>
                  <a:lnTo>
                    <a:pt x="9293" y="43687"/>
                  </a:lnTo>
                  <a:lnTo>
                    <a:pt x="8862" y="43758"/>
                  </a:lnTo>
                  <a:lnTo>
                    <a:pt x="8335" y="43900"/>
                  </a:lnTo>
                  <a:lnTo>
                    <a:pt x="8000" y="43758"/>
                  </a:lnTo>
                  <a:lnTo>
                    <a:pt x="7856" y="43758"/>
                  </a:lnTo>
                  <a:lnTo>
                    <a:pt x="7664" y="44113"/>
                  </a:lnTo>
                  <a:lnTo>
                    <a:pt x="7520" y="44680"/>
                  </a:lnTo>
                  <a:lnTo>
                    <a:pt x="7425" y="44893"/>
                  </a:lnTo>
                  <a:lnTo>
                    <a:pt x="7329" y="45035"/>
                  </a:lnTo>
                  <a:lnTo>
                    <a:pt x="7281" y="45035"/>
                  </a:lnTo>
                  <a:lnTo>
                    <a:pt x="7089" y="44751"/>
                  </a:lnTo>
                  <a:lnTo>
                    <a:pt x="6994" y="44468"/>
                  </a:lnTo>
                  <a:lnTo>
                    <a:pt x="6898" y="44255"/>
                  </a:lnTo>
                  <a:lnTo>
                    <a:pt x="6802" y="43971"/>
                  </a:lnTo>
                  <a:lnTo>
                    <a:pt x="6658" y="43758"/>
                  </a:lnTo>
                  <a:lnTo>
                    <a:pt x="6419" y="43617"/>
                  </a:lnTo>
                  <a:lnTo>
                    <a:pt x="6083" y="43475"/>
                  </a:lnTo>
                  <a:lnTo>
                    <a:pt x="5748" y="43617"/>
                  </a:lnTo>
                  <a:lnTo>
                    <a:pt x="5556" y="43617"/>
                  </a:lnTo>
                  <a:lnTo>
                    <a:pt x="5413" y="43475"/>
                  </a:lnTo>
                  <a:lnTo>
                    <a:pt x="5365" y="43333"/>
                  </a:lnTo>
                  <a:lnTo>
                    <a:pt x="5125" y="42695"/>
                  </a:lnTo>
                  <a:lnTo>
                    <a:pt x="5029" y="42553"/>
                  </a:lnTo>
                  <a:lnTo>
                    <a:pt x="4790" y="42127"/>
                  </a:lnTo>
                  <a:lnTo>
                    <a:pt x="4694" y="41843"/>
                  </a:lnTo>
                  <a:lnTo>
                    <a:pt x="4694" y="41276"/>
                  </a:lnTo>
                  <a:lnTo>
                    <a:pt x="4790" y="41063"/>
                  </a:lnTo>
                  <a:lnTo>
                    <a:pt x="4934" y="40851"/>
                  </a:lnTo>
                  <a:lnTo>
                    <a:pt x="5125" y="40496"/>
                  </a:lnTo>
                  <a:lnTo>
                    <a:pt x="5173" y="40000"/>
                  </a:lnTo>
                  <a:lnTo>
                    <a:pt x="5125" y="39290"/>
                  </a:lnTo>
                  <a:lnTo>
                    <a:pt x="5029" y="38723"/>
                  </a:lnTo>
                  <a:lnTo>
                    <a:pt x="5029" y="37304"/>
                  </a:lnTo>
                  <a:lnTo>
                    <a:pt x="5173" y="36666"/>
                  </a:lnTo>
                  <a:lnTo>
                    <a:pt x="5365" y="36312"/>
                  </a:lnTo>
                  <a:lnTo>
                    <a:pt x="5892" y="36241"/>
                  </a:lnTo>
                  <a:lnTo>
                    <a:pt x="6562" y="36241"/>
                  </a:lnTo>
                  <a:lnTo>
                    <a:pt x="7185" y="36312"/>
                  </a:lnTo>
                  <a:lnTo>
                    <a:pt x="8191" y="36312"/>
                  </a:lnTo>
                  <a:lnTo>
                    <a:pt x="8622" y="36382"/>
                  </a:lnTo>
                  <a:lnTo>
                    <a:pt x="9437" y="36382"/>
                  </a:lnTo>
                  <a:lnTo>
                    <a:pt x="9628" y="36099"/>
                  </a:lnTo>
                  <a:lnTo>
                    <a:pt x="9868" y="34822"/>
                  </a:lnTo>
                  <a:lnTo>
                    <a:pt x="9964" y="33617"/>
                  </a:lnTo>
                  <a:lnTo>
                    <a:pt x="9772" y="32978"/>
                  </a:lnTo>
                  <a:lnTo>
                    <a:pt x="9293" y="32553"/>
                  </a:lnTo>
                  <a:lnTo>
                    <a:pt x="8718" y="32127"/>
                  </a:lnTo>
                  <a:lnTo>
                    <a:pt x="7904" y="31843"/>
                  </a:lnTo>
                  <a:lnTo>
                    <a:pt x="7808" y="31773"/>
                  </a:lnTo>
                  <a:lnTo>
                    <a:pt x="7712" y="31560"/>
                  </a:lnTo>
                  <a:lnTo>
                    <a:pt x="7712" y="31347"/>
                  </a:lnTo>
                  <a:lnTo>
                    <a:pt x="7856" y="31276"/>
                  </a:lnTo>
                  <a:lnTo>
                    <a:pt x="8047" y="31134"/>
                  </a:lnTo>
                  <a:lnTo>
                    <a:pt x="8335" y="31063"/>
                  </a:lnTo>
                  <a:lnTo>
                    <a:pt x="8718" y="30992"/>
                  </a:lnTo>
                  <a:lnTo>
                    <a:pt x="9053" y="30780"/>
                  </a:lnTo>
                  <a:lnTo>
                    <a:pt x="9293" y="30567"/>
                  </a:lnTo>
                  <a:lnTo>
                    <a:pt x="9628" y="30354"/>
                  </a:lnTo>
                  <a:lnTo>
                    <a:pt x="10538" y="30070"/>
                  </a:lnTo>
                  <a:lnTo>
                    <a:pt x="11353" y="29787"/>
                  </a:lnTo>
                  <a:lnTo>
                    <a:pt x="11544" y="29716"/>
                  </a:lnTo>
                  <a:lnTo>
                    <a:pt x="11736" y="29432"/>
                  </a:lnTo>
                  <a:lnTo>
                    <a:pt x="11736" y="29219"/>
                  </a:lnTo>
                  <a:lnTo>
                    <a:pt x="11784" y="28936"/>
                  </a:lnTo>
                  <a:lnTo>
                    <a:pt x="11784" y="28439"/>
                  </a:lnTo>
                  <a:lnTo>
                    <a:pt x="11928" y="28156"/>
                  </a:lnTo>
                  <a:lnTo>
                    <a:pt x="12263" y="27943"/>
                  </a:lnTo>
                  <a:lnTo>
                    <a:pt x="12646" y="27872"/>
                  </a:lnTo>
                  <a:lnTo>
                    <a:pt x="12982" y="27730"/>
                  </a:lnTo>
                  <a:lnTo>
                    <a:pt x="13077" y="27730"/>
                  </a:lnTo>
                  <a:lnTo>
                    <a:pt x="13173" y="27659"/>
                  </a:lnTo>
                  <a:lnTo>
                    <a:pt x="13365" y="27304"/>
                  </a:lnTo>
                  <a:lnTo>
                    <a:pt x="14227" y="26028"/>
                  </a:lnTo>
                  <a:lnTo>
                    <a:pt x="14658" y="25744"/>
                  </a:lnTo>
                  <a:lnTo>
                    <a:pt x="15329" y="25744"/>
                  </a:lnTo>
                  <a:lnTo>
                    <a:pt x="15904" y="25815"/>
                  </a:lnTo>
                  <a:lnTo>
                    <a:pt x="16047" y="25886"/>
                  </a:lnTo>
                  <a:lnTo>
                    <a:pt x="16095" y="25815"/>
                  </a:lnTo>
                  <a:lnTo>
                    <a:pt x="16191" y="25815"/>
                  </a:lnTo>
                  <a:lnTo>
                    <a:pt x="16095" y="25744"/>
                  </a:lnTo>
                  <a:lnTo>
                    <a:pt x="16095" y="25531"/>
                  </a:lnTo>
                  <a:lnTo>
                    <a:pt x="16000" y="25460"/>
                  </a:lnTo>
                  <a:lnTo>
                    <a:pt x="15904" y="25248"/>
                  </a:lnTo>
                  <a:lnTo>
                    <a:pt x="15712" y="24964"/>
                  </a:lnTo>
                  <a:lnTo>
                    <a:pt x="15664" y="24751"/>
                  </a:lnTo>
                  <a:lnTo>
                    <a:pt x="15568" y="24326"/>
                  </a:lnTo>
                  <a:lnTo>
                    <a:pt x="15568" y="23758"/>
                  </a:lnTo>
                  <a:lnTo>
                    <a:pt x="15664" y="23262"/>
                  </a:lnTo>
                  <a:lnTo>
                    <a:pt x="15808" y="22836"/>
                  </a:lnTo>
                  <a:lnTo>
                    <a:pt x="16000" y="22411"/>
                  </a:lnTo>
                  <a:lnTo>
                    <a:pt x="16383" y="22127"/>
                  </a:lnTo>
                  <a:lnTo>
                    <a:pt x="16766" y="22056"/>
                  </a:lnTo>
                  <a:lnTo>
                    <a:pt x="17101" y="22127"/>
                  </a:lnTo>
                  <a:lnTo>
                    <a:pt x="17245" y="22411"/>
                  </a:lnTo>
                  <a:lnTo>
                    <a:pt x="17245" y="22836"/>
                  </a:lnTo>
                  <a:lnTo>
                    <a:pt x="17149" y="23262"/>
                  </a:lnTo>
                  <a:lnTo>
                    <a:pt x="17149" y="23900"/>
                  </a:lnTo>
                  <a:lnTo>
                    <a:pt x="17293" y="24468"/>
                  </a:lnTo>
                  <a:lnTo>
                    <a:pt x="17437" y="24751"/>
                  </a:lnTo>
                  <a:lnTo>
                    <a:pt x="17628" y="25035"/>
                  </a:lnTo>
                  <a:lnTo>
                    <a:pt x="18011" y="24964"/>
                  </a:lnTo>
                  <a:lnTo>
                    <a:pt x="19209" y="24964"/>
                  </a:lnTo>
                  <a:lnTo>
                    <a:pt x="19497" y="24822"/>
                  </a:lnTo>
                  <a:lnTo>
                    <a:pt x="19928" y="24751"/>
                  </a:lnTo>
                  <a:lnTo>
                    <a:pt x="20359" y="24680"/>
                  </a:lnTo>
                  <a:lnTo>
                    <a:pt x="20742" y="24680"/>
                  </a:lnTo>
                  <a:lnTo>
                    <a:pt x="21029" y="24539"/>
                  </a:lnTo>
                  <a:lnTo>
                    <a:pt x="21365" y="24468"/>
                  </a:lnTo>
                  <a:lnTo>
                    <a:pt x="21892" y="24539"/>
                  </a:lnTo>
                  <a:lnTo>
                    <a:pt x="22610" y="24822"/>
                  </a:lnTo>
                  <a:lnTo>
                    <a:pt x="22850" y="24964"/>
                  </a:lnTo>
                  <a:lnTo>
                    <a:pt x="22994" y="24822"/>
                  </a:lnTo>
                  <a:lnTo>
                    <a:pt x="23041" y="24539"/>
                  </a:lnTo>
                  <a:lnTo>
                    <a:pt x="23041" y="23262"/>
                  </a:lnTo>
                  <a:lnTo>
                    <a:pt x="23185" y="22695"/>
                  </a:lnTo>
                  <a:lnTo>
                    <a:pt x="23473" y="22056"/>
                  </a:lnTo>
                  <a:lnTo>
                    <a:pt x="23712" y="21631"/>
                  </a:lnTo>
                  <a:lnTo>
                    <a:pt x="24047" y="21418"/>
                  </a:lnTo>
                  <a:lnTo>
                    <a:pt x="24574" y="21631"/>
                  </a:lnTo>
                  <a:lnTo>
                    <a:pt x="25005" y="21702"/>
                  </a:lnTo>
                  <a:lnTo>
                    <a:pt x="25437" y="21631"/>
                  </a:lnTo>
                  <a:lnTo>
                    <a:pt x="25485" y="21418"/>
                  </a:lnTo>
                  <a:lnTo>
                    <a:pt x="25485" y="21347"/>
                  </a:lnTo>
                  <a:lnTo>
                    <a:pt x="25437" y="21134"/>
                  </a:lnTo>
                  <a:lnTo>
                    <a:pt x="25197" y="20921"/>
                  </a:lnTo>
                  <a:lnTo>
                    <a:pt x="25101" y="20780"/>
                  </a:lnTo>
                  <a:lnTo>
                    <a:pt x="24910" y="20638"/>
                  </a:lnTo>
                  <a:lnTo>
                    <a:pt x="24622" y="20283"/>
                  </a:lnTo>
                  <a:lnTo>
                    <a:pt x="24814" y="20070"/>
                  </a:lnTo>
                  <a:lnTo>
                    <a:pt x="25197" y="20000"/>
                  </a:lnTo>
                  <a:lnTo>
                    <a:pt x="25820" y="20000"/>
                  </a:lnTo>
                  <a:lnTo>
                    <a:pt x="26443" y="19858"/>
                  </a:lnTo>
                  <a:lnTo>
                    <a:pt x="27257" y="19787"/>
                  </a:lnTo>
                  <a:lnTo>
                    <a:pt x="27832" y="19787"/>
                  </a:lnTo>
                  <a:lnTo>
                    <a:pt x="28311" y="19716"/>
                  </a:lnTo>
                  <a:lnTo>
                    <a:pt x="28407" y="19503"/>
                  </a:lnTo>
                  <a:lnTo>
                    <a:pt x="28407" y="19290"/>
                  </a:lnTo>
                  <a:lnTo>
                    <a:pt x="28311" y="18936"/>
                  </a:lnTo>
                  <a:lnTo>
                    <a:pt x="28167" y="18723"/>
                  </a:lnTo>
                  <a:lnTo>
                    <a:pt x="28119" y="18510"/>
                  </a:lnTo>
                  <a:lnTo>
                    <a:pt x="27880" y="18226"/>
                  </a:lnTo>
                  <a:lnTo>
                    <a:pt x="27592" y="18226"/>
                  </a:lnTo>
                  <a:lnTo>
                    <a:pt x="27113" y="18297"/>
                  </a:lnTo>
                  <a:lnTo>
                    <a:pt x="26155" y="18297"/>
                  </a:lnTo>
                  <a:lnTo>
                    <a:pt x="25628" y="18439"/>
                  </a:lnTo>
                  <a:lnTo>
                    <a:pt x="25101" y="18794"/>
                  </a:lnTo>
                  <a:lnTo>
                    <a:pt x="24574" y="19078"/>
                  </a:lnTo>
                  <a:lnTo>
                    <a:pt x="24287" y="18936"/>
                  </a:lnTo>
                  <a:lnTo>
                    <a:pt x="24095" y="18510"/>
                  </a:lnTo>
                  <a:lnTo>
                    <a:pt x="23952" y="17943"/>
                  </a:lnTo>
                  <a:lnTo>
                    <a:pt x="23760" y="17446"/>
                  </a:lnTo>
                  <a:lnTo>
                    <a:pt x="23664" y="16950"/>
                  </a:lnTo>
                  <a:lnTo>
                    <a:pt x="23568" y="16382"/>
                  </a:lnTo>
                  <a:lnTo>
                    <a:pt x="23712" y="15886"/>
                  </a:lnTo>
                  <a:lnTo>
                    <a:pt x="24047" y="15390"/>
                  </a:lnTo>
                  <a:lnTo>
                    <a:pt x="24622" y="14964"/>
                  </a:lnTo>
                  <a:lnTo>
                    <a:pt x="25293" y="14255"/>
                  </a:lnTo>
                  <a:lnTo>
                    <a:pt x="25820" y="13546"/>
                  </a:lnTo>
                  <a:lnTo>
                    <a:pt x="26155" y="13049"/>
                  </a:lnTo>
                  <a:lnTo>
                    <a:pt x="26155" y="12907"/>
                  </a:lnTo>
                  <a:lnTo>
                    <a:pt x="25868" y="12695"/>
                  </a:lnTo>
                  <a:lnTo>
                    <a:pt x="24910" y="12695"/>
                  </a:lnTo>
                  <a:lnTo>
                    <a:pt x="24287" y="12765"/>
                  </a:lnTo>
                  <a:lnTo>
                    <a:pt x="23952" y="12765"/>
                  </a:lnTo>
                  <a:lnTo>
                    <a:pt x="23904" y="12978"/>
                  </a:lnTo>
                  <a:lnTo>
                    <a:pt x="23904" y="13687"/>
                  </a:lnTo>
                  <a:lnTo>
                    <a:pt x="23856" y="14184"/>
                  </a:lnTo>
                  <a:lnTo>
                    <a:pt x="23520" y="14964"/>
                  </a:lnTo>
                  <a:lnTo>
                    <a:pt x="23137" y="15531"/>
                  </a:lnTo>
                  <a:lnTo>
                    <a:pt x="22706" y="15815"/>
                  </a:lnTo>
                  <a:lnTo>
                    <a:pt x="22083" y="16028"/>
                  </a:lnTo>
                  <a:lnTo>
                    <a:pt x="21748" y="16170"/>
                  </a:lnTo>
                  <a:lnTo>
                    <a:pt x="21413" y="16595"/>
                  </a:lnTo>
                  <a:lnTo>
                    <a:pt x="21221" y="16879"/>
                  </a:lnTo>
                  <a:lnTo>
                    <a:pt x="21173" y="17092"/>
                  </a:lnTo>
                  <a:lnTo>
                    <a:pt x="21077" y="17375"/>
                  </a:lnTo>
                  <a:lnTo>
                    <a:pt x="21077" y="17446"/>
                  </a:lnTo>
                  <a:lnTo>
                    <a:pt x="21173" y="17588"/>
                  </a:lnTo>
                  <a:lnTo>
                    <a:pt x="21221" y="17730"/>
                  </a:lnTo>
                  <a:lnTo>
                    <a:pt x="21365" y="17872"/>
                  </a:lnTo>
                  <a:lnTo>
                    <a:pt x="21461" y="17872"/>
                  </a:lnTo>
                  <a:lnTo>
                    <a:pt x="21892" y="18014"/>
                  </a:lnTo>
                  <a:lnTo>
                    <a:pt x="22131" y="18297"/>
                  </a:lnTo>
                  <a:lnTo>
                    <a:pt x="22227" y="18723"/>
                  </a:lnTo>
                  <a:lnTo>
                    <a:pt x="22131" y="19219"/>
                  </a:lnTo>
                  <a:lnTo>
                    <a:pt x="21892" y="19787"/>
                  </a:lnTo>
                  <a:lnTo>
                    <a:pt x="21604" y="20070"/>
                  </a:lnTo>
                  <a:lnTo>
                    <a:pt x="21077" y="21276"/>
                  </a:lnTo>
                  <a:lnTo>
                    <a:pt x="21029" y="21843"/>
                  </a:lnTo>
                  <a:lnTo>
                    <a:pt x="21029" y="22127"/>
                  </a:lnTo>
                  <a:lnTo>
                    <a:pt x="20982" y="22340"/>
                  </a:lnTo>
                  <a:lnTo>
                    <a:pt x="20838" y="22624"/>
                  </a:lnTo>
                  <a:lnTo>
                    <a:pt x="20694" y="22695"/>
                  </a:lnTo>
                  <a:lnTo>
                    <a:pt x="20646" y="22907"/>
                  </a:lnTo>
                  <a:lnTo>
                    <a:pt x="20359" y="23120"/>
                  </a:lnTo>
                  <a:lnTo>
                    <a:pt x="19976" y="23191"/>
                  </a:lnTo>
                  <a:lnTo>
                    <a:pt x="19497" y="23404"/>
                  </a:lnTo>
                  <a:lnTo>
                    <a:pt x="19017" y="23475"/>
                  </a:lnTo>
                  <a:lnTo>
                    <a:pt x="18538" y="23687"/>
                  </a:lnTo>
                  <a:lnTo>
                    <a:pt x="18203" y="23758"/>
                  </a:lnTo>
                  <a:lnTo>
                    <a:pt x="18059" y="23758"/>
                  </a:lnTo>
                  <a:lnTo>
                    <a:pt x="17964" y="23687"/>
                  </a:lnTo>
                  <a:lnTo>
                    <a:pt x="17820" y="23262"/>
                  </a:lnTo>
                  <a:lnTo>
                    <a:pt x="17820" y="23120"/>
                  </a:lnTo>
                  <a:lnTo>
                    <a:pt x="17868" y="22836"/>
                  </a:lnTo>
                  <a:lnTo>
                    <a:pt x="17820" y="22198"/>
                  </a:lnTo>
                  <a:lnTo>
                    <a:pt x="17437" y="20212"/>
                  </a:lnTo>
                  <a:lnTo>
                    <a:pt x="17341" y="20000"/>
                  </a:lnTo>
                  <a:lnTo>
                    <a:pt x="17293" y="19858"/>
                  </a:lnTo>
                  <a:lnTo>
                    <a:pt x="17245" y="19858"/>
                  </a:lnTo>
                  <a:lnTo>
                    <a:pt x="16958" y="20070"/>
                  </a:lnTo>
                  <a:lnTo>
                    <a:pt x="16718" y="20496"/>
                  </a:lnTo>
                  <a:lnTo>
                    <a:pt x="16383" y="21418"/>
                  </a:lnTo>
                  <a:lnTo>
                    <a:pt x="15904" y="21560"/>
                  </a:lnTo>
                  <a:lnTo>
                    <a:pt x="15473" y="21560"/>
                  </a:lnTo>
                  <a:lnTo>
                    <a:pt x="14946" y="21347"/>
                  </a:lnTo>
                  <a:lnTo>
                    <a:pt x="14562" y="20851"/>
                  </a:lnTo>
                  <a:lnTo>
                    <a:pt x="14275" y="20283"/>
                  </a:lnTo>
                  <a:lnTo>
                    <a:pt x="14131" y="19716"/>
                  </a:lnTo>
                  <a:lnTo>
                    <a:pt x="14131" y="19007"/>
                  </a:lnTo>
                  <a:lnTo>
                    <a:pt x="14083" y="18439"/>
                  </a:lnTo>
                  <a:lnTo>
                    <a:pt x="13940" y="17872"/>
                  </a:lnTo>
                  <a:lnTo>
                    <a:pt x="13892" y="17375"/>
                  </a:lnTo>
                  <a:lnTo>
                    <a:pt x="13940" y="16950"/>
                  </a:lnTo>
                  <a:lnTo>
                    <a:pt x="14227" y="16382"/>
                  </a:lnTo>
                  <a:lnTo>
                    <a:pt x="14610" y="15602"/>
                  </a:lnTo>
                  <a:lnTo>
                    <a:pt x="15041" y="14964"/>
                  </a:lnTo>
                  <a:lnTo>
                    <a:pt x="15520" y="14326"/>
                  </a:lnTo>
                  <a:lnTo>
                    <a:pt x="16047" y="13971"/>
                  </a:lnTo>
                  <a:lnTo>
                    <a:pt x="17101" y="13475"/>
                  </a:lnTo>
                  <a:lnTo>
                    <a:pt x="18059" y="12695"/>
                  </a:lnTo>
                  <a:lnTo>
                    <a:pt x="18874" y="11843"/>
                  </a:lnTo>
                  <a:lnTo>
                    <a:pt x="19401" y="10921"/>
                  </a:lnTo>
                  <a:lnTo>
                    <a:pt x="19784" y="10070"/>
                  </a:lnTo>
                  <a:lnTo>
                    <a:pt x="20023" y="9574"/>
                  </a:lnTo>
                  <a:lnTo>
                    <a:pt x="20263" y="9361"/>
                  </a:lnTo>
                  <a:lnTo>
                    <a:pt x="20694" y="8936"/>
                  </a:lnTo>
                  <a:lnTo>
                    <a:pt x="21365" y="8439"/>
                  </a:lnTo>
                  <a:lnTo>
                    <a:pt x="22131" y="7730"/>
                  </a:lnTo>
                  <a:lnTo>
                    <a:pt x="22994" y="7163"/>
                  </a:lnTo>
                  <a:lnTo>
                    <a:pt x="23760" y="6666"/>
                  </a:lnTo>
                  <a:lnTo>
                    <a:pt x="24479" y="6170"/>
                  </a:lnTo>
                  <a:lnTo>
                    <a:pt x="25101" y="5957"/>
                  </a:lnTo>
                  <a:lnTo>
                    <a:pt x="25724" y="5957"/>
                  </a:lnTo>
                  <a:lnTo>
                    <a:pt x="26443" y="6170"/>
                  </a:lnTo>
                  <a:lnTo>
                    <a:pt x="27305" y="6595"/>
                  </a:lnTo>
                  <a:lnTo>
                    <a:pt x="28119" y="6950"/>
                  </a:lnTo>
                  <a:lnTo>
                    <a:pt x="28838" y="7375"/>
                  </a:lnTo>
                  <a:lnTo>
                    <a:pt x="29365" y="7730"/>
                  </a:lnTo>
                  <a:lnTo>
                    <a:pt x="30323" y="8297"/>
                  </a:lnTo>
                  <a:lnTo>
                    <a:pt x="30802" y="8581"/>
                  </a:lnTo>
                  <a:lnTo>
                    <a:pt x="31520" y="9078"/>
                  </a:lnTo>
                  <a:lnTo>
                    <a:pt x="32335" y="9361"/>
                  </a:lnTo>
                  <a:lnTo>
                    <a:pt x="33149" y="9361"/>
                  </a:lnTo>
                  <a:lnTo>
                    <a:pt x="33868" y="9290"/>
                  </a:lnTo>
                  <a:lnTo>
                    <a:pt x="34443" y="9290"/>
                  </a:lnTo>
                  <a:lnTo>
                    <a:pt x="34922" y="9574"/>
                  </a:lnTo>
                  <a:lnTo>
                    <a:pt x="35353" y="10000"/>
                  </a:lnTo>
                  <a:lnTo>
                    <a:pt x="35688" y="10567"/>
                  </a:lnTo>
                  <a:lnTo>
                    <a:pt x="36023" y="10921"/>
                  </a:lnTo>
                  <a:lnTo>
                    <a:pt x="36215" y="11205"/>
                  </a:lnTo>
                  <a:lnTo>
                    <a:pt x="36071" y="11418"/>
                  </a:lnTo>
                  <a:lnTo>
                    <a:pt x="35640" y="11843"/>
                  </a:lnTo>
                  <a:lnTo>
                    <a:pt x="34922" y="12198"/>
                  </a:lnTo>
                  <a:lnTo>
                    <a:pt x="34107" y="12482"/>
                  </a:lnTo>
                  <a:lnTo>
                    <a:pt x="33485" y="12624"/>
                  </a:lnTo>
                  <a:lnTo>
                    <a:pt x="32862" y="12482"/>
                  </a:lnTo>
                  <a:lnTo>
                    <a:pt x="32335" y="12340"/>
                  </a:lnTo>
                  <a:lnTo>
                    <a:pt x="31952" y="12127"/>
                  </a:lnTo>
                  <a:lnTo>
                    <a:pt x="31856" y="11985"/>
                  </a:lnTo>
                  <a:lnTo>
                    <a:pt x="31712" y="11985"/>
                  </a:lnTo>
                  <a:lnTo>
                    <a:pt x="31616" y="12127"/>
                  </a:lnTo>
                  <a:lnTo>
                    <a:pt x="31616" y="12198"/>
                  </a:lnTo>
                  <a:lnTo>
                    <a:pt x="31856" y="12482"/>
                  </a:lnTo>
                  <a:lnTo>
                    <a:pt x="32095" y="12978"/>
                  </a:lnTo>
                  <a:lnTo>
                    <a:pt x="32239" y="13404"/>
                  </a:lnTo>
                  <a:lnTo>
                    <a:pt x="32239" y="14255"/>
                  </a:lnTo>
                  <a:lnTo>
                    <a:pt x="32287" y="14468"/>
                  </a:lnTo>
                  <a:lnTo>
                    <a:pt x="32622" y="14468"/>
                  </a:lnTo>
                  <a:lnTo>
                    <a:pt x="33005" y="14184"/>
                  </a:lnTo>
                  <a:lnTo>
                    <a:pt x="33053" y="14042"/>
                  </a:lnTo>
                  <a:lnTo>
                    <a:pt x="33149" y="14042"/>
                  </a:lnTo>
                  <a:lnTo>
                    <a:pt x="33197" y="13971"/>
                  </a:lnTo>
                  <a:lnTo>
                    <a:pt x="33197" y="13829"/>
                  </a:lnTo>
                  <a:lnTo>
                    <a:pt x="33293" y="13829"/>
                  </a:lnTo>
                  <a:lnTo>
                    <a:pt x="33341" y="13758"/>
                  </a:lnTo>
                  <a:lnTo>
                    <a:pt x="33532" y="13758"/>
                  </a:lnTo>
                  <a:lnTo>
                    <a:pt x="33676" y="13829"/>
                  </a:lnTo>
                  <a:lnTo>
                    <a:pt x="33868" y="14042"/>
                  </a:lnTo>
                  <a:lnTo>
                    <a:pt x="34251" y="14326"/>
                  </a:lnTo>
                  <a:lnTo>
                    <a:pt x="34538" y="14468"/>
                  </a:lnTo>
                  <a:lnTo>
                    <a:pt x="34922" y="14255"/>
                  </a:lnTo>
                  <a:lnTo>
                    <a:pt x="35065" y="14042"/>
                  </a:lnTo>
                  <a:lnTo>
                    <a:pt x="35065" y="12978"/>
                  </a:lnTo>
                  <a:lnTo>
                    <a:pt x="35113" y="12765"/>
                  </a:lnTo>
                  <a:lnTo>
                    <a:pt x="35353" y="12624"/>
                  </a:lnTo>
                  <a:lnTo>
                    <a:pt x="35544" y="12482"/>
                  </a:lnTo>
                  <a:lnTo>
                    <a:pt x="35784" y="12482"/>
                  </a:lnTo>
                  <a:lnTo>
                    <a:pt x="36023" y="12340"/>
                  </a:lnTo>
                  <a:lnTo>
                    <a:pt x="36167" y="12127"/>
                  </a:lnTo>
                  <a:lnTo>
                    <a:pt x="36359" y="11985"/>
                  </a:lnTo>
                  <a:lnTo>
                    <a:pt x="36598" y="11843"/>
                  </a:lnTo>
                  <a:lnTo>
                    <a:pt x="36886" y="11702"/>
                  </a:lnTo>
                  <a:lnTo>
                    <a:pt x="36934" y="11702"/>
                  </a:lnTo>
                  <a:lnTo>
                    <a:pt x="37029" y="11843"/>
                  </a:lnTo>
                  <a:lnTo>
                    <a:pt x="37077" y="11985"/>
                  </a:lnTo>
                  <a:lnTo>
                    <a:pt x="37125" y="12340"/>
                  </a:lnTo>
                  <a:lnTo>
                    <a:pt x="37269" y="12695"/>
                  </a:lnTo>
                  <a:lnTo>
                    <a:pt x="37413" y="12765"/>
                  </a:lnTo>
                  <a:lnTo>
                    <a:pt x="37508" y="12765"/>
                  </a:lnTo>
                  <a:lnTo>
                    <a:pt x="37604" y="12624"/>
                  </a:lnTo>
                  <a:lnTo>
                    <a:pt x="37604" y="11914"/>
                  </a:lnTo>
                  <a:lnTo>
                    <a:pt x="37508" y="11631"/>
                  </a:lnTo>
                  <a:lnTo>
                    <a:pt x="37508" y="11418"/>
                  </a:lnTo>
                  <a:lnTo>
                    <a:pt x="37461" y="11347"/>
                  </a:lnTo>
                  <a:lnTo>
                    <a:pt x="37317" y="10780"/>
                  </a:lnTo>
                  <a:lnTo>
                    <a:pt x="37317" y="10141"/>
                  </a:lnTo>
                  <a:lnTo>
                    <a:pt x="37413" y="9716"/>
                  </a:lnTo>
                  <a:lnTo>
                    <a:pt x="37652" y="9503"/>
                  </a:lnTo>
                  <a:lnTo>
                    <a:pt x="38131" y="9361"/>
                  </a:lnTo>
                  <a:lnTo>
                    <a:pt x="38562" y="9361"/>
                  </a:lnTo>
                  <a:lnTo>
                    <a:pt x="38898" y="9574"/>
                  </a:lnTo>
                  <a:lnTo>
                    <a:pt x="38994" y="10000"/>
                  </a:lnTo>
                  <a:lnTo>
                    <a:pt x="38850" y="10567"/>
                  </a:lnTo>
                  <a:lnTo>
                    <a:pt x="38658" y="11134"/>
                  </a:lnTo>
                  <a:lnTo>
                    <a:pt x="38658" y="11631"/>
                  </a:lnTo>
                  <a:lnTo>
                    <a:pt x="38706" y="11843"/>
                  </a:lnTo>
                  <a:lnTo>
                    <a:pt x="38898" y="11843"/>
                  </a:lnTo>
                  <a:lnTo>
                    <a:pt x="38994" y="11631"/>
                  </a:lnTo>
                  <a:lnTo>
                    <a:pt x="39233" y="11205"/>
                  </a:lnTo>
                  <a:lnTo>
                    <a:pt x="39281" y="10921"/>
                  </a:lnTo>
                  <a:lnTo>
                    <a:pt x="39425" y="10780"/>
                  </a:lnTo>
                  <a:lnTo>
                    <a:pt x="39712" y="10567"/>
                  </a:lnTo>
                  <a:lnTo>
                    <a:pt x="40526" y="10567"/>
                  </a:lnTo>
                  <a:lnTo>
                    <a:pt x="41197" y="10496"/>
                  </a:lnTo>
                  <a:lnTo>
                    <a:pt x="41580" y="10283"/>
                  </a:lnTo>
                  <a:lnTo>
                    <a:pt x="41868" y="10070"/>
                  </a:lnTo>
                  <a:lnTo>
                    <a:pt x="42251" y="9716"/>
                  </a:lnTo>
                  <a:lnTo>
                    <a:pt x="42491" y="9716"/>
                  </a:lnTo>
                  <a:lnTo>
                    <a:pt x="42922" y="9858"/>
                  </a:lnTo>
                  <a:lnTo>
                    <a:pt x="43161" y="10000"/>
                  </a:lnTo>
                  <a:lnTo>
                    <a:pt x="43353" y="10141"/>
                  </a:lnTo>
                  <a:lnTo>
                    <a:pt x="43544" y="10141"/>
                  </a:lnTo>
                  <a:lnTo>
                    <a:pt x="43640" y="10283"/>
                  </a:lnTo>
                  <a:lnTo>
                    <a:pt x="43688" y="10283"/>
                  </a:lnTo>
                  <a:lnTo>
                    <a:pt x="43736" y="10141"/>
                  </a:lnTo>
                  <a:lnTo>
                    <a:pt x="43832" y="10000"/>
                  </a:lnTo>
                  <a:lnTo>
                    <a:pt x="43880" y="9858"/>
                  </a:lnTo>
                  <a:lnTo>
                    <a:pt x="44167" y="9716"/>
                  </a:lnTo>
                  <a:lnTo>
                    <a:pt x="44934" y="9716"/>
                  </a:lnTo>
                  <a:lnTo>
                    <a:pt x="45317" y="9574"/>
                  </a:lnTo>
                  <a:lnTo>
                    <a:pt x="45508" y="9503"/>
                  </a:lnTo>
                  <a:lnTo>
                    <a:pt x="45652" y="9361"/>
                  </a:lnTo>
                  <a:lnTo>
                    <a:pt x="45796" y="9361"/>
                  </a:lnTo>
                  <a:lnTo>
                    <a:pt x="45892" y="9503"/>
                  </a:lnTo>
                  <a:lnTo>
                    <a:pt x="46179" y="9858"/>
                  </a:lnTo>
                  <a:lnTo>
                    <a:pt x="46323" y="10000"/>
                  </a:lnTo>
                  <a:lnTo>
                    <a:pt x="46658" y="10000"/>
                  </a:lnTo>
                  <a:lnTo>
                    <a:pt x="47041" y="9716"/>
                  </a:lnTo>
                  <a:lnTo>
                    <a:pt x="47281" y="9219"/>
                  </a:lnTo>
                  <a:lnTo>
                    <a:pt x="47473" y="8936"/>
                  </a:lnTo>
                  <a:lnTo>
                    <a:pt x="47760" y="8723"/>
                  </a:lnTo>
                  <a:lnTo>
                    <a:pt x="48526" y="8510"/>
                  </a:lnTo>
                  <a:lnTo>
                    <a:pt x="48910" y="8581"/>
                  </a:lnTo>
                  <a:lnTo>
                    <a:pt x="49389" y="8794"/>
                  </a:lnTo>
                  <a:lnTo>
                    <a:pt x="49772" y="9007"/>
                  </a:lnTo>
                  <a:lnTo>
                    <a:pt x="50251" y="9078"/>
                  </a:lnTo>
                  <a:lnTo>
                    <a:pt x="50586" y="9219"/>
                  </a:lnTo>
                  <a:lnTo>
                    <a:pt x="50970" y="9361"/>
                  </a:lnTo>
                  <a:lnTo>
                    <a:pt x="51497" y="9787"/>
                  </a:lnTo>
                  <a:lnTo>
                    <a:pt x="52119" y="10000"/>
                  </a:lnTo>
                  <a:lnTo>
                    <a:pt x="52407" y="9858"/>
                  </a:lnTo>
                  <a:lnTo>
                    <a:pt x="52455" y="9574"/>
                  </a:lnTo>
                  <a:lnTo>
                    <a:pt x="52407" y="9361"/>
                  </a:lnTo>
                  <a:lnTo>
                    <a:pt x="52263" y="9078"/>
                  </a:lnTo>
                  <a:lnTo>
                    <a:pt x="52023" y="8723"/>
                  </a:lnTo>
                  <a:lnTo>
                    <a:pt x="51592" y="8439"/>
                  </a:lnTo>
                  <a:lnTo>
                    <a:pt x="51209" y="7872"/>
                  </a:lnTo>
                  <a:lnTo>
                    <a:pt x="51161" y="7234"/>
                  </a:lnTo>
                  <a:lnTo>
                    <a:pt x="51305" y="6737"/>
                  </a:lnTo>
                  <a:lnTo>
                    <a:pt x="51592" y="6595"/>
                  </a:lnTo>
                  <a:lnTo>
                    <a:pt x="51832" y="6453"/>
                  </a:lnTo>
                  <a:lnTo>
                    <a:pt x="51928" y="6382"/>
                  </a:lnTo>
                  <a:lnTo>
                    <a:pt x="52023" y="6312"/>
                  </a:lnTo>
                  <a:lnTo>
                    <a:pt x="52071" y="6099"/>
                  </a:lnTo>
                  <a:lnTo>
                    <a:pt x="52311" y="5673"/>
                  </a:lnTo>
                  <a:lnTo>
                    <a:pt x="52646" y="5319"/>
                  </a:lnTo>
                  <a:lnTo>
                    <a:pt x="52982" y="4751"/>
                  </a:lnTo>
                  <a:lnTo>
                    <a:pt x="53269" y="4326"/>
                  </a:lnTo>
                  <a:lnTo>
                    <a:pt x="53556" y="4255"/>
                  </a:lnTo>
                  <a:lnTo>
                    <a:pt x="54227" y="4822"/>
                  </a:lnTo>
                  <a:lnTo>
                    <a:pt x="54898" y="5531"/>
                  </a:lnTo>
                  <a:lnTo>
                    <a:pt x="55137" y="5886"/>
                  </a:lnTo>
                  <a:lnTo>
                    <a:pt x="55089" y="6312"/>
                  </a:lnTo>
                  <a:lnTo>
                    <a:pt x="54802" y="7092"/>
                  </a:lnTo>
                  <a:lnTo>
                    <a:pt x="54802" y="7659"/>
                  </a:lnTo>
                  <a:lnTo>
                    <a:pt x="54898" y="8297"/>
                  </a:lnTo>
                  <a:lnTo>
                    <a:pt x="54946" y="9078"/>
                  </a:lnTo>
                  <a:lnTo>
                    <a:pt x="55089" y="9503"/>
                  </a:lnTo>
                  <a:lnTo>
                    <a:pt x="55137" y="9787"/>
                  </a:lnTo>
                  <a:lnTo>
                    <a:pt x="55041" y="10283"/>
                  </a:lnTo>
                  <a:lnTo>
                    <a:pt x="54802" y="10780"/>
                  </a:lnTo>
                  <a:lnTo>
                    <a:pt x="54562" y="11205"/>
                  </a:lnTo>
                  <a:lnTo>
                    <a:pt x="54227" y="11631"/>
                  </a:lnTo>
                  <a:lnTo>
                    <a:pt x="53892" y="12127"/>
                  </a:lnTo>
                  <a:lnTo>
                    <a:pt x="53700" y="12624"/>
                  </a:lnTo>
                  <a:lnTo>
                    <a:pt x="53700" y="12765"/>
                  </a:lnTo>
                  <a:lnTo>
                    <a:pt x="53892" y="12765"/>
                  </a:lnTo>
                  <a:lnTo>
                    <a:pt x="54227" y="12624"/>
                  </a:lnTo>
                  <a:lnTo>
                    <a:pt x="54610" y="12340"/>
                  </a:lnTo>
                  <a:lnTo>
                    <a:pt x="54946" y="12127"/>
                  </a:lnTo>
                  <a:lnTo>
                    <a:pt x="55089" y="11985"/>
                  </a:lnTo>
                  <a:lnTo>
                    <a:pt x="55137" y="11843"/>
                  </a:lnTo>
                  <a:lnTo>
                    <a:pt x="55425" y="11418"/>
                  </a:lnTo>
                  <a:lnTo>
                    <a:pt x="55664" y="10851"/>
                  </a:lnTo>
                  <a:lnTo>
                    <a:pt x="55952" y="10354"/>
                  </a:lnTo>
                  <a:lnTo>
                    <a:pt x="56191" y="10000"/>
                  </a:lnTo>
                  <a:lnTo>
                    <a:pt x="56383" y="9787"/>
                  </a:lnTo>
                  <a:lnTo>
                    <a:pt x="56574" y="9716"/>
                  </a:lnTo>
                  <a:lnTo>
                    <a:pt x="56718" y="9574"/>
                  </a:lnTo>
                  <a:lnTo>
                    <a:pt x="56910" y="9716"/>
                  </a:lnTo>
                  <a:lnTo>
                    <a:pt x="57005" y="9787"/>
                  </a:lnTo>
                  <a:lnTo>
                    <a:pt x="57053" y="10070"/>
                  </a:lnTo>
                  <a:lnTo>
                    <a:pt x="57293" y="10496"/>
                  </a:lnTo>
                  <a:lnTo>
                    <a:pt x="57724" y="10567"/>
                  </a:lnTo>
                  <a:lnTo>
                    <a:pt x="58251" y="10354"/>
                  </a:lnTo>
                  <a:lnTo>
                    <a:pt x="58443" y="10283"/>
                  </a:lnTo>
                  <a:lnTo>
                    <a:pt x="58443" y="10000"/>
                  </a:lnTo>
                  <a:lnTo>
                    <a:pt x="58347" y="9787"/>
                  </a:lnTo>
                  <a:lnTo>
                    <a:pt x="58299" y="9503"/>
                  </a:lnTo>
                  <a:lnTo>
                    <a:pt x="58251" y="9290"/>
                  </a:lnTo>
                  <a:lnTo>
                    <a:pt x="58155" y="8936"/>
                  </a:lnTo>
                  <a:lnTo>
                    <a:pt x="58107" y="8581"/>
                  </a:lnTo>
                  <a:lnTo>
                    <a:pt x="57820" y="8510"/>
                  </a:lnTo>
                  <a:lnTo>
                    <a:pt x="57532" y="8510"/>
                  </a:lnTo>
                  <a:lnTo>
                    <a:pt x="57197" y="8723"/>
                  </a:lnTo>
                  <a:lnTo>
                    <a:pt x="56862" y="8794"/>
                  </a:lnTo>
                  <a:lnTo>
                    <a:pt x="56479" y="9007"/>
                  </a:lnTo>
                  <a:lnTo>
                    <a:pt x="56047" y="9574"/>
                  </a:lnTo>
                  <a:lnTo>
                    <a:pt x="55952" y="9716"/>
                  </a:lnTo>
                  <a:lnTo>
                    <a:pt x="55856" y="9787"/>
                  </a:lnTo>
                  <a:lnTo>
                    <a:pt x="55808" y="9716"/>
                  </a:lnTo>
                  <a:lnTo>
                    <a:pt x="55760" y="9503"/>
                  </a:lnTo>
                  <a:lnTo>
                    <a:pt x="55760" y="9219"/>
                  </a:lnTo>
                  <a:lnTo>
                    <a:pt x="55808" y="8936"/>
                  </a:lnTo>
                  <a:lnTo>
                    <a:pt x="55808" y="7730"/>
                  </a:lnTo>
                  <a:lnTo>
                    <a:pt x="55664" y="7163"/>
                  </a:lnTo>
                  <a:lnTo>
                    <a:pt x="55616" y="6666"/>
                  </a:lnTo>
                  <a:lnTo>
                    <a:pt x="55616" y="6453"/>
                  </a:lnTo>
                  <a:lnTo>
                    <a:pt x="55664" y="6382"/>
                  </a:lnTo>
                  <a:lnTo>
                    <a:pt x="55664" y="6312"/>
                  </a:lnTo>
                  <a:lnTo>
                    <a:pt x="55760" y="6099"/>
                  </a:lnTo>
                  <a:lnTo>
                    <a:pt x="56000" y="5673"/>
                  </a:lnTo>
                  <a:lnTo>
                    <a:pt x="56191" y="5106"/>
                  </a:lnTo>
                  <a:lnTo>
                    <a:pt x="56287" y="5035"/>
                  </a:lnTo>
                  <a:lnTo>
                    <a:pt x="56383" y="5248"/>
                  </a:lnTo>
                  <a:lnTo>
                    <a:pt x="56479" y="5390"/>
                  </a:lnTo>
                  <a:lnTo>
                    <a:pt x="56479" y="6312"/>
                  </a:lnTo>
                  <a:lnTo>
                    <a:pt x="56526" y="6453"/>
                  </a:lnTo>
                  <a:lnTo>
                    <a:pt x="56526" y="6737"/>
                  </a:lnTo>
                  <a:lnTo>
                    <a:pt x="56574" y="7092"/>
                  </a:lnTo>
                  <a:lnTo>
                    <a:pt x="56670" y="7234"/>
                  </a:lnTo>
                  <a:lnTo>
                    <a:pt x="56718" y="7234"/>
                  </a:lnTo>
                  <a:lnTo>
                    <a:pt x="56766" y="7375"/>
                  </a:lnTo>
                  <a:lnTo>
                    <a:pt x="56910" y="7375"/>
                  </a:lnTo>
                  <a:lnTo>
                    <a:pt x="57053" y="7234"/>
                  </a:lnTo>
                  <a:lnTo>
                    <a:pt x="57101" y="7163"/>
                  </a:lnTo>
                  <a:lnTo>
                    <a:pt x="57245" y="7163"/>
                  </a:lnTo>
                  <a:lnTo>
                    <a:pt x="57437" y="6950"/>
                  </a:lnTo>
                  <a:lnTo>
                    <a:pt x="57532" y="6453"/>
                  </a:lnTo>
                  <a:lnTo>
                    <a:pt x="57580" y="5886"/>
                  </a:lnTo>
                  <a:lnTo>
                    <a:pt x="57724" y="5390"/>
                  </a:lnTo>
                  <a:lnTo>
                    <a:pt x="58011" y="5106"/>
                  </a:lnTo>
                  <a:lnTo>
                    <a:pt x="58491" y="5106"/>
                  </a:lnTo>
                  <a:lnTo>
                    <a:pt x="59017" y="5602"/>
                  </a:lnTo>
                  <a:lnTo>
                    <a:pt x="59353" y="5957"/>
                  </a:lnTo>
                  <a:lnTo>
                    <a:pt x="59544" y="6170"/>
                  </a:lnTo>
                  <a:lnTo>
                    <a:pt x="60119" y="6453"/>
                  </a:lnTo>
                  <a:lnTo>
                    <a:pt x="60407" y="6666"/>
                  </a:lnTo>
                  <a:lnTo>
                    <a:pt x="60598" y="6737"/>
                  </a:lnTo>
                  <a:lnTo>
                    <a:pt x="60742" y="6950"/>
                  </a:lnTo>
                  <a:lnTo>
                    <a:pt x="60790" y="7163"/>
                  </a:lnTo>
                  <a:lnTo>
                    <a:pt x="60790" y="7446"/>
                  </a:lnTo>
                  <a:lnTo>
                    <a:pt x="60838" y="7730"/>
                  </a:lnTo>
                  <a:lnTo>
                    <a:pt x="60838" y="8014"/>
                  </a:lnTo>
                  <a:lnTo>
                    <a:pt x="60934" y="8297"/>
                  </a:lnTo>
                  <a:lnTo>
                    <a:pt x="61173" y="8510"/>
                  </a:lnTo>
                  <a:lnTo>
                    <a:pt x="61461" y="8510"/>
                  </a:lnTo>
                  <a:lnTo>
                    <a:pt x="61556" y="8439"/>
                  </a:lnTo>
                  <a:lnTo>
                    <a:pt x="61652" y="8014"/>
                  </a:lnTo>
                  <a:lnTo>
                    <a:pt x="61652" y="7517"/>
                  </a:lnTo>
                  <a:lnTo>
                    <a:pt x="61556" y="7092"/>
                  </a:lnTo>
                  <a:lnTo>
                    <a:pt x="61461" y="6666"/>
                  </a:lnTo>
                  <a:lnTo>
                    <a:pt x="61173" y="6382"/>
                  </a:lnTo>
                  <a:lnTo>
                    <a:pt x="60646" y="5957"/>
                  </a:lnTo>
                  <a:lnTo>
                    <a:pt x="60071" y="5531"/>
                  </a:lnTo>
                  <a:lnTo>
                    <a:pt x="59592" y="5035"/>
                  </a:lnTo>
                  <a:lnTo>
                    <a:pt x="59544" y="4822"/>
                  </a:lnTo>
                  <a:lnTo>
                    <a:pt x="59497" y="4751"/>
                  </a:lnTo>
                  <a:lnTo>
                    <a:pt x="59592" y="4539"/>
                  </a:lnTo>
                  <a:lnTo>
                    <a:pt x="59736" y="4539"/>
                  </a:lnTo>
                  <a:lnTo>
                    <a:pt x="59880" y="4468"/>
                  </a:lnTo>
                  <a:lnTo>
                    <a:pt x="61173" y="4468"/>
                  </a:lnTo>
                  <a:lnTo>
                    <a:pt x="61508" y="4539"/>
                  </a:lnTo>
                  <a:lnTo>
                    <a:pt x="61652" y="4539"/>
                  </a:lnTo>
                  <a:lnTo>
                    <a:pt x="61748" y="4468"/>
                  </a:lnTo>
                  <a:lnTo>
                    <a:pt x="62227" y="4255"/>
                  </a:lnTo>
                  <a:lnTo>
                    <a:pt x="62706" y="3971"/>
                  </a:lnTo>
                  <a:lnTo>
                    <a:pt x="63137" y="3546"/>
                  </a:lnTo>
                  <a:lnTo>
                    <a:pt x="63616" y="3049"/>
                  </a:lnTo>
                  <a:lnTo>
                    <a:pt x="64526" y="2482"/>
                  </a:lnTo>
                  <a:lnTo>
                    <a:pt x="65101" y="2269"/>
                  </a:lnTo>
                  <a:lnTo>
                    <a:pt x="65820" y="2269"/>
                  </a:lnTo>
                  <a:lnTo>
                    <a:pt x="66395" y="2411"/>
                  </a:lnTo>
                  <a:lnTo>
                    <a:pt x="66874" y="2269"/>
                  </a:lnTo>
                  <a:lnTo>
                    <a:pt x="67353" y="1985"/>
                  </a:lnTo>
                  <a:lnTo>
                    <a:pt x="67784" y="1631"/>
                  </a:lnTo>
                  <a:lnTo>
                    <a:pt x="68071" y="1347"/>
                  </a:lnTo>
                  <a:lnTo>
                    <a:pt x="68263" y="921"/>
                  </a:lnTo>
                  <a:lnTo>
                    <a:pt x="68694" y="283"/>
                  </a:lnTo>
                  <a:lnTo>
                    <a:pt x="68838" y="283"/>
                  </a:lnTo>
                  <a:lnTo>
                    <a:pt x="68982" y="425"/>
                  </a:lnTo>
                  <a:lnTo>
                    <a:pt x="69029" y="1205"/>
                  </a:lnTo>
                  <a:lnTo>
                    <a:pt x="69173" y="1418"/>
                  </a:lnTo>
                  <a:lnTo>
                    <a:pt x="69556" y="1631"/>
                  </a:lnTo>
                  <a:lnTo>
                    <a:pt x="70035" y="1702"/>
                  </a:lnTo>
                  <a:lnTo>
                    <a:pt x="70419" y="1843"/>
                  </a:lnTo>
                  <a:lnTo>
                    <a:pt x="70658" y="1843"/>
                  </a:lnTo>
                  <a:lnTo>
                    <a:pt x="70994" y="1702"/>
                  </a:lnTo>
                  <a:lnTo>
                    <a:pt x="71473" y="1418"/>
                  </a:lnTo>
                  <a:lnTo>
                    <a:pt x="72191" y="921"/>
                  </a:lnTo>
                  <a:lnTo>
                    <a:pt x="72431" y="638"/>
                  </a:lnTo>
                  <a:lnTo>
                    <a:pt x="72622" y="425"/>
                  </a:lnTo>
                  <a:lnTo>
                    <a:pt x="72766" y="141"/>
                  </a:lnTo>
                  <a:lnTo>
                    <a:pt x="728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4" name="Shape 344"/>
            <p:cNvSpPr/>
            <p:nvPr/>
          </p:nvSpPr>
          <p:spPr>
            <a:xfrm>
              <a:off x="419452" y="1438323"/>
              <a:ext cx="4582" cy="10690"/>
            </a:xfrm>
            <a:custGeom>
              <a:pathLst>
                <a:path extrusionOk="0" h="120000" w="120000">
                  <a:moveTo>
                    <a:pt x="0" y="0"/>
                  </a:moveTo>
                  <a:lnTo>
                    <a:pt x="40000" y="0"/>
                  </a:lnTo>
                  <a:lnTo>
                    <a:pt x="120000" y="17142"/>
                  </a:lnTo>
                  <a:lnTo>
                    <a:pt x="120000" y="68571"/>
                  </a:lnTo>
                  <a:lnTo>
                    <a:pt x="40000" y="119999"/>
                  </a:lnTo>
                  <a:lnTo>
                    <a:pt x="0" y="68571"/>
                  </a:lnTo>
                  <a:lnTo>
                    <a:pt x="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5" name="Shape 345"/>
            <p:cNvSpPr/>
            <p:nvPr/>
          </p:nvSpPr>
          <p:spPr>
            <a:xfrm>
              <a:off x="-564021" y="1461227"/>
              <a:ext cx="339023" cy="160351"/>
            </a:xfrm>
            <a:custGeom>
              <a:pathLst>
                <a:path extrusionOk="0" h="120000" w="120000">
                  <a:moveTo>
                    <a:pt x="114054" y="0"/>
                  </a:moveTo>
                  <a:lnTo>
                    <a:pt x="117297" y="1142"/>
                  </a:lnTo>
                  <a:lnTo>
                    <a:pt x="120000" y="5714"/>
                  </a:lnTo>
                  <a:lnTo>
                    <a:pt x="120000" y="10285"/>
                  </a:lnTo>
                  <a:lnTo>
                    <a:pt x="117297" y="18285"/>
                  </a:lnTo>
                  <a:lnTo>
                    <a:pt x="112972" y="27428"/>
                  </a:lnTo>
                  <a:lnTo>
                    <a:pt x="108648" y="35428"/>
                  </a:lnTo>
                  <a:lnTo>
                    <a:pt x="103783" y="40000"/>
                  </a:lnTo>
                  <a:lnTo>
                    <a:pt x="98918" y="40000"/>
                  </a:lnTo>
                  <a:lnTo>
                    <a:pt x="94054" y="38857"/>
                  </a:lnTo>
                  <a:lnTo>
                    <a:pt x="86486" y="37714"/>
                  </a:lnTo>
                  <a:lnTo>
                    <a:pt x="77837" y="37714"/>
                  </a:lnTo>
                  <a:lnTo>
                    <a:pt x="70270" y="38857"/>
                  </a:lnTo>
                  <a:lnTo>
                    <a:pt x="63783" y="40000"/>
                  </a:lnTo>
                  <a:lnTo>
                    <a:pt x="54594" y="46857"/>
                  </a:lnTo>
                  <a:lnTo>
                    <a:pt x="46486" y="56000"/>
                  </a:lnTo>
                  <a:lnTo>
                    <a:pt x="39459" y="67428"/>
                  </a:lnTo>
                  <a:lnTo>
                    <a:pt x="36216" y="72000"/>
                  </a:lnTo>
                  <a:lnTo>
                    <a:pt x="34594" y="75428"/>
                  </a:lnTo>
                  <a:lnTo>
                    <a:pt x="34054" y="80000"/>
                  </a:lnTo>
                  <a:lnTo>
                    <a:pt x="34054" y="86857"/>
                  </a:lnTo>
                  <a:lnTo>
                    <a:pt x="34594" y="89142"/>
                  </a:lnTo>
                  <a:lnTo>
                    <a:pt x="37837" y="92571"/>
                  </a:lnTo>
                  <a:lnTo>
                    <a:pt x="40000" y="101714"/>
                  </a:lnTo>
                  <a:lnTo>
                    <a:pt x="40000" y="110857"/>
                  </a:lnTo>
                  <a:lnTo>
                    <a:pt x="38378" y="114285"/>
                  </a:lnTo>
                  <a:lnTo>
                    <a:pt x="34594" y="120000"/>
                  </a:lnTo>
                  <a:lnTo>
                    <a:pt x="29729" y="120000"/>
                  </a:lnTo>
                  <a:lnTo>
                    <a:pt x="24324" y="118857"/>
                  </a:lnTo>
                  <a:lnTo>
                    <a:pt x="19459" y="114285"/>
                  </a:lnTo>
                  <a:lnTo>
                    <a:pt x="12432" y="106285"/>
                  </a:lnTo>
                  <a:lnTo>
                    <a:pt x="5945" y="102857"/>
                  </a:lnTo>
                  <a:lnTo>
                    <a:pt x="1621" y="99428"/>
                  </a:lnTo>
                  <a:lnTo>
                    <a:pt x="0" y="94857"/>
                  </a:lnTo>
                  <a:lnTo>
                    <a:pt x="540" y="86857"/>
                  </a:lnTo>
                  <a:lnTo>
                    <a:pt x="3243" y="80000"/>
                  </a:lnTo>
                  <a:lnTo>
                    <a:pt x="5945" y="75428"/>
                  </a:lnTo>
                  <a:lnTo>
                    <a:pt x="16216" y="64000"/>
                  </a:lnTo>
                  <a:lnTo>
                    <a:pt x="22702" y="56000"/>
                  </a:lnTo>
                  <a:lnTo>
                    <a:pt x="29729" y="50285"/>
                  </a:lnTo>
                  <a:lnTo>
                    <a:pt x="34594" y="42285"/>
                  </a:lnTo>
                  <a:lnTo>
                    <a:pt x="38378" y="33142"/>
                  </a:lnTo>
                  <a:lnTo>
                    <a:pt x="42162" y="26285"/>
                  </a:lnTo>
                  <a:lnTo>
                    <a:pt x="45945" y="22857"/>
                  </a:lnTo>
                  <a:lnTo>
                    <a:pt x="50270" y="21714"/>
                  </a:lnTo>
                  <a:lnTo>
                    <a:pt x="57837" y="20571"/>
                  </a:lnTo>
                  <a:lnTo>
                    <a:pt x="65945" y="17142"/>
                  </a:lnTo>
                  <a:lnTo>
                    <a:pt x="72972" y="13714"/>
                  </a:lnTo>
                  <a:lnTo>
                    <a:pt x="78918" y="10285"/>
                  </a:lnTo>
                  <a:lnTo>
                    <a:pt x="82702" y="10285"/>
                  </a:lnTo>
                  <a:lnTo>
                    <a:pt x="86486" y="12571"/>
                  </a:lnTo>
                  <a:lnTo>
                    <a:pt x="91891" y="13714"/>
                  </a:lnTo>
                  <a:lnTo>
                    <a:pt x="98378" y="13714"/>
                  </a:lnTo>
                  <a:lnTo>
                    <a:pt x="103783" y="10285"/>
                  </a:lnTo>
                  <a:lnTo>
                    <a:pt x="107027" y="5714"/>
                  </a:lnTo>
                  <a:lnTo>
                    <a:pt x="110270" y="1142"/>
                  </a:lnTo>
                  <a:lnTo>
                    <a:pt x="11405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6" name="Shape 346"/>
            <p:cNvSpPr/>
            <p:nvPr/>
          </p:nvSpPr>
          <p:spPr>
            <a:xfrm>
              <a:off x="611871" y="3475531"/>
              <a:ext cx="824652" cy="664307"/>
            </a:xfrm>
            <a:custGeom>
              <a:pathLst>
                <a:path extrusionOk="0" h="120000" w="120000">
                  <a:moveTo>
                    <a:pt x="84666" y="0"/>
                  </a:moveTo>
                  <a:lnTo>
                    <a:pt x="85111" y="551"/>
                  </a:lnTo>
                  <a:lnTo>
                    <a:pt x="85555" y="2758"/>
                  </a:lnTo>
                  <a:lnTo>
                    <a:pt x="86666" y="5793"/>
                  </a:lnTo>
                  <a:lnTo>
                    <a:pt x="87777" y="9103"/>
                  </a:lnTo>
                  <a:lnTo>
                    <a:pt x="89111" y="11862"/>
                  </a:lnTo>
                  <a:lnTo>
                    <a:pt x="91333" y="15448"/>
                  </a:lnTo>
                  <a:lnTo>
                    <a:pt x="93555" y="19034"/>
                  </a:lnTo>
                  <a:lnTo>
                    <a:pt x="95111" y="22620"/>
                  </a:lnTo>
                  <a:lnTo>
                    <a:pt x="95777" y="25379"/>
                  </a:lnTo>
                  <a:lnTo>
                    <a:pt x="96222" y="28689"/>
                  </a:lnTo>
                  <a:lnTo>
                    <a:pt x="96666" y="32275"/>
                  </a:lnTo>
                  <a:lnTo>
                    <a:pt x="97555" y="34758"/>
                  </a:lnTo>
                  <a:lnTo>
                    <a:pt x="98666" y="36689"/>
                  </a:lnTo>
                  <a:lnTo>
                    <a:pt x="100222" y="37793"/>
                  </a:lnTo>
                  <a:lnTo>
                    <a:pt x="102444" y="38620"/>
                  </a:lnTo>
                  <a:lnTo>
                    <a:pt x="104888" y="39448"/>
                  </a:lnTo>
                  <a:lnTo>
                    <a:pt x="106666" y="40000"/>
                  </a:lnTo>
                  <a:lnTo>
                    <a:pt x="108222" y="40827"/>
                  </a:lnTo>
                  <a:lnTo>
                    <a:pt x="108666" y="42482"/>
                  </a:lnTo>
                  <a:lnTo>
                    <a:pt x="108666" y="44965"/>
                  </a:lnTo>
                  <a:lnTo>
                    <a:pt x="109333" y="48827"/>
                  </a:lnTo>
                  <a:lnTo>
                    <a:pt x="110666" y="52965"/>
                  </a:lnTo>
                  <a:lnTo>
                    <a:pt x="112000" y="57379"/>
                  </a:lnTo>
                  <a:lnTo>
                    <a:pt x="113555" y="61241"/>
                  </a:lnTo>
                  <a:lnTo>
                    <a:pt x="115333" y="65379"/>
                  </a:lnTo>
                  <a:lnTo>
                    <a:pt x="118444" y="75310"/>
                  </a:lnTo>
                  <a:lnTo>
                    <a:pt x="119777" y="79724"/>
                  </a:lnTo>
                  <a:lnTo>
                    <a:pt x="120000" y="83310"/>
                  </a:lnTo>
                  <a:lnTo>
                    <a:pt x="119111" y="86620"/>
                  </a:lnTo>
                  <a:lnTo>
                    <a:pt x="116888" y="89931"/>
                  </a:lnTo>
                  <a:lnTo>
                    <a:pt x="114444" y="93517"/>
                  </a:lnTo>
                  <a:lnTo>
                    <a:pt x="111777" y="96827"/>
                  </a:lnTo>
                  <a:lnTo>
                    <a:pt x="110000" y="99586"/>
                  </a:lnTo>
                  <a:lnTo>
                    <a:pt x="108222" y="104000"/>
                  </a:lnTo>
                  <a:lnTo>
                    <a:pt x="107333" y="108137"/>
                  </a:lnTo>
                  <a:lnTo>
                    <a:pt x="106222" y="111172"/>
                  </a:lnTo>
                  <a:lnTo>
                    <a:pt x="106000" y="112000"/>
                  </a:lnTo>
                  <a:lnTo>
                    <a:pt x="104888" y="113379"/>
                  </a:lnTo>
                  <a:lnTo>
                    <a:pt x="104222" y="113931"/>
                  </a:lnTo>
                  <a:lnTo>
                    <a:pt x="103333" y="114206"/>
                  </a:lnTo>
                  <a:lnTo>
                    <a:pt x="102000" y="114482"/>
                  </a:lnTo>
                  <a:lnTo>
                    <a:pt x="98444" y="116965"/>
                  </a:lnTo>
                  <a:lnTo>
                    <a:pt x="96888" y="118344"/>
                  </a:lnTo>
                  <a:lnTo>
                    <a:pt x="95777" y="119172"/>
                  </a:lnTo>
                  <a:lnTo>
                    <a:pt x="95111" y="118620"/>
                  </a:lnTo>
                  <a:lnTo>
                    <a:pt x="93777" y="117517"/>
                  </a:lnTo>
                  <a:lnTo>
                    <a:pt x="92444" y="116413"/>
                  </a:lnTo>
                  <a:lnTo>
                    <a:pt x="90888" y="116137"/>
                  </a:lnTo>
                  <a:lnTo>
                    <a:pt x="89555" y="116413"/>
                  </a:lnTo>
                  <a:lnTo>
                    <a:pt x="88666" y="118620"/>
                  </a:lnTo>
                  <a:lnTo>
                    <a:pt x="88000" y="119172"/>
                  </a:lnTo>
                  <a:lnTo>
                    <a:pt x="87777" y="120000"/>
                  </a:lnTo>
                  <a:lnTo>
                    <a:pt x="86888" y="120000"/>
                  </a:lnTo>
                  <a:lnTo>
                    <a:pt x="86666" y="119172"/>
                  </a:lnTo>
                  <a:lnTo>
                    <a:pt x="86000" y="118068"/>
                  </a:lnTo>
                  <a:lnTo>
                    <a:pt x="84444" y="115862"/>
                  </a:lnTo>
                  <a:lnTo>
                    <a:pt x="82222" y="114482"/>
                  </a:lnTo>
                  <a:lnTo>
                    <a:pt x="80888" y="114206"/>
                  </a:lnTo>
                  <a:lnTo>
                    <a:pt x="79555" y="113931"/>
                  </a:lnTo>
                  <a:lnTo>
                    <a:pt x="79333" y="112827"/>
                  </a:lnTo>
                  <a:lnTo>
                    <a:pt x="78888" y="110344"/>
                  </a:lnTo>
                  <a:lnTo>
                    <a:pt x="78888" y="106206"/>
                  </a:lnTo>
                  <a:lnTo>
                    <a:pt x="78444" y="105655"/>
                  </a:lnTo>
                  <a:lnTo>
                    <a:pt x="78000" y="104827"/>
                  </a:lnTo>
                  <a:lnTo>
                    <a:pt x="77555" y="104000"/>
                  </a:lnTo>
                  <a:lnTo>
                    <a:pt x="76222" y="103172"/>
                  </a:lnTo>
                  <a:lnTo>
                    <a:pt x="75555" y="102620"/>
                  </a:lnTo>
                  <a:lnTo>
                    <a:pt x="74666" y="100137"/>
                  </a:lnTo>
                  <a:lnTo>
                    <a:pt x="74666" y="98206"/>
                  </a:lnTo>
                  <a:lnTo>
                    <a:pt x="74444" y="98206"/>
                  </a:lnTo>
                  <a:lnTo>
                    <a:pt x="74222" y="98758"/>
                  </a:lnTo>
                  <a:lnTo>
                    <a:pt x="74222" y="99586"/>
                  </a:lnTo>
                  <a:lnTo>
                    <a:pt x="72888" y="100965"/>
                  </a:lnTo>
                  <a:lnTo>
                    <a:pt x="72666" y="100965"/>
                  </a:lnTo>
                  <a:lnTo>
                    <a:pt x="72222" y="100137"/>
                  </a:lnTo>
                  <a:lnTo>
                    <a:pt x="72000" y="98206"/>
                  </a:lnTo>
                  <a:lnTo>
                    <a:pt x="72000" y="93793"/>
                  </a:lnTo>
                  <a:lnTo>
                    <a:pt x="71777" y="93517"/>
                  </a:lnTo>
                  <a:lnTo>
                    <a:pt x="70666" y="93793"/>
                  </a:lnTo>
                  <a:lnTo>
                    <a:pt x="69333" y="95448"/>
                  </a:lnTo>
                  <a:lnTo>
                    <a:pt x="68000" y="96827"/>
                  </a:lnTo>
                  <a:lnTo>
                    <a:pt x="67333" y="97931"/>
                  </a:lnTo>
                  <a:lnTo>
                    <a:pt x="67111" y="99586"/>
                  </a:lnTo>
                  <a:lnTo>
                    <a:pt x="66222" y="100689"/>
                  </a:lnTo>
                  <a:lnTo>
                    <a:pt x="65555" y="100689"/>
                  </a:lnTo>
                  <a:lnTo>
                    <a:pt x="64666" y="100965"/>
                  </a:lnTo>
                  <a:lnTo>
                    <a:pt x="63111" y="100965"/>
                  </a:lnTo>
                  <a:lnTo>
                    <a:pt x="62666" y="100137"/>
                  </a:lnTo>
                  <a:lnTo>
                    <a:pt x="62888" y="98206"/>
                  </a:lnTo>
                  <a:lnTo>
                    <a:pt x="63555" y="96551"/>
                  </a:lnTo>
                  <a:lnTo>
                    <a:pt x="63777" y="94068"/>
                  </a:lnTo>
                  <a:lnTo>
                    <a:pt x="62888" y="92413"/>
                  </a:lnTo>
                  <a:lnTo>
                    <a:pt x="61111" y="90758"/>
                  </a:lnTo>
                  <a:lnTo>
                    <a:pt x="58666" y="89931"/>
                  </a:lnTo>
                  <a:lnTo>
                    <a:pt x="56222" y="88827"/>
                  </a:lnTo>
                  <a:lnTo>
                    <a:pt x="54888" y="87448"/>
                  </a:lnTo>
                  <a:lnTo>
                    <a:pt x="54888" y="86344"/>
                  </a:lnTo>
                  <a:lnTo>
                    <a:pt x="54444" y="85793"/>
                  </a:lnTo>
                  <a:lnTo>
                    <a:pt x="52888" y="85517"/>
                  </a:lnTo>
                  <a:lnTo>
                    <a:pt x="50666" y="85793"/>
                  </a:lnTo>
                  <a:lnTo>
                    <a:pt x="47111" y="87448"/>
                  </a:lnTo>
                  <a:lnTo>
                    <a:pt x="44666" y="88551"/>
                  </a:lnTo>
                  <a:lnTo>
                    <a:pt x="43111" y="89655"/>
                  </a:lnTo>
                  <a:lnTo>
                    <a:pt x="42888" y="89931"/>
                  </a:lnTo>
                  <a:lnTo>
                    <a:pt x="42222" y="89655"/>
                  </a:lnTo>
                  <a:lnTo>
                    <a:pt x="40888" y="89379"/>
                  </a:lnTo>
                  <a:lnTo>
                    <a:pt x="39111" y="88827"/>
                  </a:lnTo>
                  <a:lnTo>
                    <a:pt x="37333" y="88827"/>
                  </a:lnTo>
                  <a:lnTo>
                    <a:pt x="35777" y="89931"/>
                  </a:lnTo>
                  <a:lnTo>
                    <a:pt x="34888" y="92413"/>
                  </a:lnTo>
                  <a:lnTo>
                    <a:pt x="34222" y="95724"/>
                  </a:lnTo>
                  <a:lnTo>
                    <a:pt x="33777" y="98758"/>
                  </a:lnTo>
                  <a:lnTo>
                    <a:pt x="33333" y="100965"/>
                  </a:lnTo>
                  <a:lnTo>
                    <a:pt x="33333" y="102068"/>
                  </a:lnTo>
                  <a:lnTo>
                    <a:pt x="32888" y="101793"/>
                  </a:lnTo>
                  <a:lnTo>
                    <a:pt x="31333" y="101241"/>
                  </a:lnTo>
                  <a:lnTo>
                    <a:pt x="24888" y="99034"/>
                  </a:lnTo>
                  <a:lnTo>
                    <a:pt x="23777" y="99034"/>
                  </a:lnTo>
                  <a:lnTo>
                    <a:pt x="21777" y="100137"/>
                  </a:lnTo>
                  <a:lnTo>
                    <a:pt x="20000" y="101793"/>
                  </a:lnTo>
                  <a:lnTo>
                    <a:pt x="17555" y="103172"/>
                  </a:lnTo>
                  <a:lnTo>
                    <a:pt x="15777" y="104000"/>
                  </a:lnTo>
                  <a:lnTo>
                    <a:pt x="14000" y="104275"/>
                  </a:lnTo>
                  <a:lnTo>
                    <a:pt x="12222" y="104275"/>
                  </a:lnTo>
                  <a:lnTo>
                    <a:pt x="10666" y="103724"/>
                  </a:lnTo>
                  <a:lnTo>
                    <a:pt x="9333" y="102068"/>
                  </a:lnTo>
                  <a:lnTo>
                    <a:pt x="8222" y="100137"/>
                  </a:lnTo>
                  <a:lnTo>
                    <a:pt x="7555" y="98206"/>
                  </a:lnTo>
                  <a:lnTo>
                    <a:pt x="7555" y="96551"/>
                  </a:lnTo>
                  <a:lnTo>
                    <a:pt x="11111" y="91862"/>
                  </a:lnTo>
                  <a:lnTo>
                    <a:pt x="11777" y="89931"/>
                  </a:lnTo>
                  <a:lnTo>
                    <a:pt x="11555" y="88000"/>
                  </a:lnTo>
                  <a:lnTo>
                    <a:pt x="10000" y="85517"/>
                  </a:lnTo>
                  <a:lnTo>
                    <a:pt x="8888" y="83586"/>
                  </a:lnTo>
                  <a:lnTo>
                    <a:pt x="8222" y="81655"/>
                  </a:lnTo>
                  <a:lnTo>
                    <a:pt x="8222" y="79172"/>
                  </a:lnTo>
                  <a:lnTo>
                    <a:pt x="7555" y="77241"/>
                  </a:lnTo>
                  <a:lnTo>
                    <a:pt x="6000" y="74482"/>
                  </a:lnTo>
                  <a:lnTo>
                    <a:pt x="4444" y="71172"/>
                  </a:lnTo>
                  <a:lnTo>
                    <a:pt x="4000" y="68137"/>
                  </a:lnTo>
                  <a:lnTo>
                    <a:pt x="4222" y="65931"/>
                  </a:lnTo>
                  <a:lnTo>
                    <a:pt x="5111" y="64827"/>
                  </a:lnTo>
                  <a:lnTo>
                    <a:pt x="5111" y="64000"/>
                  </a:lnTo>
                  <a:lnTo>
                    <a:pt x="4222" y="62344"/>
                  </a:lnTo>
                  <a:lnTo>
                    <a:pt x="1111" y="59310"/>
                  </a:lnTo>
                  <a:lnTo>
                    <a:pt x="222" y="57931"/>
                  </a:lnTo>
                  <a:lnTo>
                    <a:pt x="0" y="56275"/>
                  </a:lnTo>
                  <a:lnTo>
                    <a:pt x="666" y="54068"/>
                  </a:lnTo>
                  <a:lnTo>
                    <a:pt x="3111" y="49655"/>
                  </a:lnTo>
                  <a:lnTo>
                    <a:pt x="4222" y="48000"/>
                  </a:lnTo>
                  <a:lnTo>
                    <a:pt x="5777" y="46620"/>
                  </a:lnTo>
                  <a:lnTo>
                    <a:pt x="7777" y="44413"/>
                  </a:lnTo>
                  <a:lnTo>
                    <a:pt x="10222" y="41931"/>
                  </a:lnTo>
                  <a:lnTo>
                    <a:pt x="12444" y="40551"/>
                  </a:lnTo>
                  <a:lnTo>
                    <a:pt x="13555" y="39724"/>
                  </a:lnTo>
                  <a:lnTo>
                    <a:pt x="17555" y="39724"/>
                  </a:lnTo>
                  <a:lnTo>
                    <a:pt x="19777" y="38896"/>
                  </a:lnTo>
                  <a:lnTo>
                    <a:pt x="20888" y="38344"/>
                  </a:lnTo>
                  <a:lnTo>
                    <a:pt x="24666" y="37517"/>
                  </a:lnTo>
                  <a:lnTo>
                    <a:pt x="25777" y="37241"/>
                  </a:lnTo>
                  <a:lnTo>
                    <a:pt x="26444" y="36413"/>
                  </a:lnTo>
                  <a:lnTo>
                    <a:pt x="26444" y="34482"/>
                  </a:lnTo>
                  <a:lnTo>
                    <a:pt x="25777" y="31172"/>
                  </a:lnTo>
                  <a:lnTo>
                    <a:pt x="25777" y="24000"/>
                  </a:lnTo>
                  <a:lnTo>
                    <a:pt x="26000" y="22068"/>
                  </a:lnTo>
                  <a:lnTo>
                    <a:pt x="27111" y="21517"/>
                  </a:lnTo>
                  <a:lnTo>
                    <a:pt x="28888" y="21517"/>
                  </a:lnTo>
                  <a:lnTo>
                    <a:pt x="30666" y="22344"/>
                  </a:lnTo>
                  <a:lnTo>
                    <a:pt x="32444" y="22620"/>
                  </a:lnTo>
                  <a:lnTo>
                    <a:pt x="34000" y="23172"/>
                  </a:lnTo>
                  <a:lnTo>
                    <a:pt x="34888" y="22620"/>
                  </a:lnTo>
                  <a:lnTo>
                    <a:pt x="35555" y="20965"/>
                  </a:lnTo>
                  <a:lnTo>
                    <a:pt x="36444" y="18206"/>
                  </a:lnTo>
                  <a:lnTo>
                    <a:pt x="37333" y="16000"/>
                  </a:lnTo>
                  <a:lnTo>
                    <a:pt x="38222" y="14344"/>
                  </a:lnTo>
                  <a:lnTo>
                    <a:pt x="39555" y="13241"/>
                  </a:lnTo>
                  <a:lnTo>
                    <a:pt x="40444" y="12413"/>
                  </a:lnTo>
                  <a:lnTo>
                    <a:pt x="41555" y="12413"/>
                  </a:lnTo>
                  <a:lnTo>
                    <a:pt x="43111" y="14344"/>
                  </a:lnTo>
                  <a:lnTo>
                    <a:pt x="44666" y="16827"/>
                  </a:lnTo>
                  <a:lnTo>
                    <a:pt x="46222" y="17931"/>
                  </a:lnTo>
                  <a:lnTo>
                    <a:pt x="47333" y="17379"/>
                  </a:lnTo>
                  <a:lnTo>
                    <a:pt x="48222" y="15448"/>
                  </a:lnTo>
                  <a:lnTo>
                    <a:pt x="48666" y="14344"/>
                  </a:lnTo>
                  <a:lnTo>
                    <a:pt x="48888" y="13793"/>
                  </a:lnTo>
                  <a:lnTo>
                    <a:pt x="48888" y="13241"/>
                  </a:lnTo>
                  <a:lnTo>
                    <a:pt x="49111" y="12965"/>
                  </a:lnTo>
                  <a:lnTo>
                    <a:pt x="49111" y="12137"/>
                  </a:lnTo>
                  <a:lnTo>
                    <a:pt x="50000" y="11034"/>
                  </a:lnTo>
                  <a:lnTo>
                    <a:pt x="50666" y="9931"/>
                  </a:lnTo>
                  <a:lnTo>
                    <a:pt x="51333" y="9103"/>
                  </a:lnTo>
                  <a:lnTo>
                    <a:pt x="51555" y="8000"/>
                  </a:lnTo>
                  <a:lnTo>
                    <a:pt x="51555" y="3862"/>
                  </a:lnTo>
                  <a:lnTo>
                    <a:pt x="52000" y="3862"/>
                  </a:lnTo>
                  <a:lnTo>
                    <a:pt x="52444" y="4689"/>
                  </a:lnTo>
                  <a:lnTo>
                    <a:pt x="54444" y="7724"/>
                  </a:lnTo>
                  <a:lnTo>
                    <a:pt x="55333" y="8827"/>
                  </a:lnTo>
                  <a:lnTo>
                    <a:pt x="55555" y="9379"/>
                  </a:lnTo>
                  <a:lnTo>
                    <a:pt x="56222" y="10206"/>
                  </a:lnTo>
                  <a:lnTo>
                    <a:pt x="56222" y="5793"/>
                  </a:lnTo>
                  <a:lnTo>
                    <a:pt x="56888" y="4137"/>
                  </a:lnTo>
                  <a:lnTo>
                    <a:pt x="57333" y="3586"/>
                  </a:lnTo>
                  <a:lnTo>
                    <a:pt x="58000" y="3586"/>
                  </a:lnTo>
                  <a:lnTo>
                    <a:pt x="59333" y="4965"/>
                  </a:lnTo>
                  <a:lnTo>
                    <a:pt x="59777" y="5241"/>
                  </a:lnTo>
                  <a:lnTo>
                    <a:pt x="60444" y="6068"/>
                  </a:lnTo>
                  <a:lnTo>
                    <a:pt x="60666" y="6896"/>
                  </a:lnTo>
                  <a:lnTo>
                    <a:pt x="61111" y="6896"/>
                  </a:lnTo>
                  <a:lnTo>
                    <a:pt x="62000" y="6620"/>
                  </a:lnTo>
                  <a:lnTo>
                    <a:pt x="64000" y="6068"/>
                  </a:lnTo>
                  <a:lnTo>
                    <a:pt x="68444" y="6068"/>
                  </a:lnTo>
                  <a:lnTo>
                    <a:pt x="69555" y="7172"/>
                  </a:lnTo>
                  <a:lnTo>
                    <a:pt x="69555" y="9103"/>
                  </a:lnTo>
                  <a:lnTo>
                    <a:pt x="67777" y="14344"/>
                  </a:lnTo>
                  <a:lnTo>
                    <a:pt x="67333" y="17103"/>
                  </a:lnTo>
                  <a:lnTo>
                    <a:pt x="67777" y="19034"/>
                  </a:lnTo>
                  <a:lnTo>
                    <a:pt x="69777" y="20965"/>
                  </a:lnTo>
                  <a:lnTo>
                    <a:pt x="72666" y="23172"/>
                  </a:lnTo>
                  <a:lnTo>
                    <a:pt x="75111" y="25103"/>
                  </a:lnTo>
                  <a:lnTo>
                    <a:pt x="78000" y="28137"/>
                  </a:lnTo>
                  <a:lnTo>
                    <a:pt x="79555" y="29241"/>
                  </a:lnTo>
                  <a:lnTo>
                    <a:pt x="80888" y="29241"/>
                  </a:lnTo>
                  <a:lnTo>
                    <a:pt x="81777" y="27586"/>
                  </a:lnTo>
                  <a:lnTo>
                    <a:pt x="82666" y="24275"/>
                  </a:lnTo>
                  <a:lnTo>
                    <a:pt x="83555" y="20413"/>
                  </a:lnTo>
                  <a:lnTo>
                    <a:pt x="84222" y="16827"/>
                  </a:lnTo>
                  <a:lnTo>
                    <a:pt x="82888" y="11310"/>
                  </a:lnTo>
                  <a:lnTo>
                    <a:pt x="82888" y="7724"/>
                  </a:lnTo>
                  <a:lnTo>
                    <a:pt x="83555" y="4137"/>
                  </a:lnTo>
                  <a:lnTo>
                    <a:pt x="84222" y="1103"/>
                  </a:lnTo>
                  <a:lnTo>
                    <a:pt x="8466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7" name="Shape 347"/>
            <p:cNvSpPr/>
            <p:nvPr/>
          </p:nvSpPr>
          <p:spPr>
            <a:xfrm>
              <a:off x="283544" y="3107489"/>
              <a:ext cx="219908" cy="270305"/>
            </a:xfrm>
            <a:custGeom>
              <a:pathLst>
                <a:path extrusionOk="0" h="120000" w="120000">
                  <a:moveTo>
                    <a:pt x="2500" y="0"/>
                  </a:moveTo>
                  <a:lnTo>
                    <a:pt x="9166" y="0"/>
                  </a:lnTo>
                  <a:lnTo>
                    <a:pt x="17500" y="2711"/>
                  </a:lnTo>
                  <a:lnTo>
                    <a:pt x="25000" y="7457"/>
                  </a:lnTo>
                  <a:lnTo>
                    <a:pt x="34166" y="14237"/>
                  </a:lnTo>
                  <a:lnTo>
                    <a:pt x="45000" y="21694"/>
                  </a:lnTo>
                  <a:lnTo>
                    <a:pt x="55833" y="31864"/>
                  </a:lnTo>
                  <a:lnTo>
                    <a:pt x="66666" y="40677"/>
                  </a:lnTo>
                  <a:lnTo>
                    <a:pt x="77500" y="48135"/>
                  </a:lnTo>
                  <a:lnTo>
                    <a:pt x="87500" y="55593"/>
                  </a:lnTo>
                  <a:lnTo>
                    <a:pt x="95833" y="62372"/>
                  </a:lnTo>
                  <a:lnTo>
                    <a:pt x="102500" y="68474"/>
                  </a:lnTo>
                  <a:lnTo>
                    <a:pt x="107500" y="73220"/>
                  </a:lnTo>
                  <a:lnTo>
                    <a:pt x="113333" y="75254"/>
                  </a:lnTo>
                  <a:lnTo>
                    <a:pt x="115000" y="75254"/>
                  </a:lnTo>
                  <a:lnTo>
                    <a:pt x="117500" y="75932"/>
                  </a:lnTo>
                  <a:lnTo>
                    <a:pt x="120000" y="80000"/>
                  </a:lnTo>
                  <a:lnTo>
                    <a:pt x="120000" y="82711"/>
                  </a:lnTo>
                  <a:lnTo>
                    <a:pt x="118333" y="84745"/>
                  </a:lnTo>
                  <a:lnTo>
                    <a:pt x="117500" y="87457"/>
                  </a:lnTo>
                  <a:lnTo>
                    <a:pt x="114166" y="93559"/>
                  </a:lnTo>
                  <a:lnTo>
                    <a:pt x="111666" y="103050"/>
                  </a:lnTo>
                  <a:lnTo>
                    <a:pt x="110833" y="113220"/>
                  </a:lnTo>
                  <a:lnTo>
                    <a:pt x="110833" y="115932"/>
                  </a:lnTo>
                  <a:lnTo>
                    <a:pt x="108333" y="119999"/>
                  </a:lnTo>
                  <a:lnTo>
                    <a:pt x="105833" y="119999"/>
                  </a:lnTo>
                  <a:lnTo>
                    <a:pt x="104166" y="118644"/>
                  </a:lnTo>
                  <a:lnTo>
                    <a:pt x="100833" y="115932"/>
                  </a:lnTo>
                  <a:lnTo>
                    <a:pt x="99166" y="113220"/>
                  </a:lnTo>
                  <a:lnTo>
                    <a:pt x="95000" y="109830"/>
                  </a:lnTo>
                  <a:lnTo>
                    <a:pt x="85833" y="105762"/>
                  </a:lnTo>
                  <a:lnTo>
                    <a:pt x="75000" y="103050"/>
                  </a:lnTo>
                  <a:lnTo>
                    <a:pt x="66666" y="100338"/>
                  </a:lnTo>
                  <a:lnTo>
                    <a:pt x="60833" y="97627"/>
                  </a:lnTo>
                  <a:lnTo>
                    <a:pt x="57500" y="92881"/>
                  </a:lnTo>
                  <a:lnTo>
                    <a:pt x="53333" y="83389"/>
                  </a:lnTo>
                  <a:lnTo>
                    <a:pt x="51666" y="72542"/>
                  </a:lnTo>
                  <a:lnTo>
                    <a:pt x="49166" y="62372"/>
                  </a:lnTo>
                  <a:lnTo>
                    <a:pt x="48333" y="54915"/>
                  </a:lnTo>
                  <a:lnTo>
                    <a:pt x="45833" y="49491"/>
                  </a:lnTo>
                  <a:lnTo>
                    <a:pt x="40833" y="42711"/>
                  </a:lnTo>
                  <a:lnTo>
                    <a:pt x="35833" y="36610"/>
                  </a:lnTo>
                  <a:lnTo>
                    <a:pt x="30000" y="30508"/>
                  </a:lnTo>
                  <a:lnTo>
                    <a:pt x="24166" y="25762"/>
                  </a:lnTo>
                  <a:lnTo>
                    <a:pt x="21666" y="23050"/>
                  </a:lnTo>
                  <a:lnTo>
                    <a:pt x="15000" y="17627"/>
                  </a:lnTo>
                  <a:lnTo>
                    <a:pt x="9166" y="14237"/>
                  </a:lnTo>
                  <a:lnTo>
                    <a:pt x="0" y="4745"/>
                  </a:lnTo>
                  <a:lnTo>
                    <a:pt x="0" y="2033"/>
                  </a:lnTo>
                  <a:lnTo>
                    <a:pt x="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8" name="Shape 348"/>
            <p:cNvSpPr/>
            <p:nvPr/>
          </p:nvSpPr>
          <p:spPr>
            <a:xfrm>
              <a:off x="341573" y="3003644"/>
              <a:ext cx="128279" cy="210746"/>
            </a:xfrm>
            <a:custGeom>
              <a:pathLst>
                <a:path extrusionOk="0" h="120000" w="120000">
                  <a:moveTo>
                    <a:pt x="10000" y="0"/>
                  </a:moveTo>
                  <a:lnTo>
                    <a:pt x="12857" y="1739"/>
                  </a:lnTo>
                  <a:lnTo>
                    <a:pt x="20000" y="5217"/>
                  </a:lnTo>
                  <a:lnTo>
                    <a:pt x="40000" y="20000"/>
                  </a:lnTo>
                  <a:lnTo>
                    <a:pt x="45714" y="26086"/>
                  </a:lnTo>
                  <a:lnTo>
                    <a:pt x="52857" y="33043"/>
                  </a:lnTo>
                  <a:lnTo>
                    <a:pt x="65714" y="40000"/>
                  </a:lnTo>
                  <a:lnTo>
                    <a:pt x="77142" y="50434"/>
                  </a:lnTo>
                  <a:lnTo>
                    <a:pt x="87142" y="64347"/>
                  </a:lnTo>
                  <a:lnTo>
                    <a:pt x="94285" y="75652"/>
                  </a:lnTo>
                  <a:lnTo>
                    <a:pt x="102857" y="92173"/>
                  </a:lnTo>
                  <a:lnTo>
                    <a:pt x="118571" y="109565"/>
                  </a:lnTo>
                  <a:lnTo>
                    <a:pt x="120000" y="111304"/>
                  </a:lnTo>
                  <a:lnTo>
                    <a:pt x="114285" y="119130"/>
                  </a:lnTo>
                  <a:lnTo>
                    <a:pt x="108571" y="120000"/>
                  </a:lnTo>
                  <a:lnTo>
                    <a:pt x="100000" y="117391"/>
                  </a:lnTo>
                  <a:lnTo>
                    <a:pt x="90000" y="113043"/>
                  </a:lnTo>
                  <a:lnTo>
                    <a:pt x="78571" y="106086"/>
                  </a:lnTo>
                  <a:lnTo>
                    <a:pt x="67142" y="100000"/>
                  </a:lnTo>
                  <a:lnTo>
                    <a:pt x="60000" y="93913"/>
                  </a:lnTo>
                  <a:lnTo>
                    <a:pt x="52857" y="85217"/>
                  </a:lnTo>
                  <a:lnTo>
                    <a:pt x="45714" y="73913"/>
                  </a:lnTo>
                  <a:lnTo>
                    <a:pt x="37142" y="60000"/>
                  </a:lnTo>
                  <a:lnTo>
                    <a:pt x="30000" y="46086"/>
                  </a:lnTo>
                  <a:lnTo>
                    <a:pt x="24285" y="36521"/>
                  </a:lnTo>
                  <a:lnTo>
                    <a:pt x="20000" y="30434"/>
                  </a:lnTo>
                  <a:lnTo>
                    <a:pt x="8571" y="26086"/>
                  </a:lnTo>
                  <a:lnTo>
                    <a:pt x="4285" y="23478"/>
                  </a:lnTo>
                  <a:lnTo>
                    <a:pt x="0" y="17391"/>
                  </a:lnTo>
                  <a:lnTo>
                    <a:pt x="0" y="10434"/>
                  </a:lnTo>
                  <a:lnTo>
                    <a:pt x="4285" y="3478"/>
                  </a:lnTo>
                  <a:lnTo>
                    <a:pt x="1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49" name="Shape 349"/>
            <p:cNvSpPr/>
            <p:nvPr/>
          </p:nvSpPr>
          <p:spPr>
            <a:xfrm>
              <a:off x="553842" y="3073892"/>
              <a:ext cx="190892" cy="247396"/>
            </a:xfrm>
            <a:custGeom>
              <a:pathLst>
                <a:path extrusionOk="0" h="120000" w="120000">
                  <a:moveTo>
                    <a:pt x="94080" y="0"/>
                  </a:moveTo>
                  <a:lnTo>
                    <a:pt x="100800" y="0"/>
                  </a:lnTo>
                  <a:lnTo>
                    <a:pt x="100800" y="2222"/>
                  </a:lnTo>
                  <a:lnTo>
                    <a:pt x="101760" y="12592"/>
                  </a:lnTo>
                  <a:lnTo>
                    <a:pt x="105600" y="18518"/>
                  </a:lnTo>
                  <a:lnTo>
                    <a:pt x="109440" y="20740"/>
                  </a:lnTo>
                  <a:lnTo>
                    <a:pt x="114240" y="20740"/>
                  </a:lnTo>
                  <a:lnTo>
                    <a:pt x="119040" y="18518"/>
                  </a:lnTo>
                  <a:lnTo>
                    <a:pt x="120000" y="19259"/>
                  </a:lnTo>
                  <a:lnTo>
                    <a:pt x="120000" y="21481"/>
                  </a:lnTo>
                  <a:lnTo>
                    <a:pt x="112320" y="27407"/>
                  </a:lnTo>
                  <a:lnTo>
                    <a:pt x="108480" y="29629"/>
                  </a:lnTo>
                  <a:lnTo>
                    <a:pt x="104640" y="32592"/>
                  </a:lnTo>
                  <a:lnTo>
                    <a:pt x="101760" y="36296"/>
                  </a:lnTo>
                  <a:lnTo>
                    <a:pt x="104640" y="42962"/>
                  </a:lnTo>
                  <a:lnTo>
                    <a:pt x="108480" y="49629"/>
                  </a:lnTo>
                  <a:lnTo>
                    <a:pt x="112320" y="57777"/>
                  </a:lnTo>
                  <a:lnTo>
                    <a:pt x="114240" y="65925"/>
                  </a:lnTo>
                  <a:lnTo>
                    <a:pt x="111360" y="71851"/>
                  </a:lnTo>
                  <a:lnTo>
                    <a:pt x="105600" y="77037"/>
                  </a:lnTo>
                  <a:lnTo>
                    <a:pt x="97920" y="83703"/>
                  </a:lnTo>
                  <a:lnTo>
                    <a:pt x="93120" y="90370"/>
                  </a:lnTo>
                  <a:lnTo>
                    <a:pt x="90240" y="98518"/>
                  </a:lnTo>
                  <a:lnTo>
                    <a:pt x="89280" y="106666"/>
                  </a:lnTo>
                  <a:lnTo>
                    <a:pt x="90240" y="114074"/>
                  </a:lnTo>
                  <a:lnTo>
                    <a:pt x="89280" y="117777"/>
                  </a:lnTo>
                  <a:lnTo>
                    <a:pt x="82560" y="118518"/>
                  </a:lnTo>
                  <a:lnTo>
                    <a:pt x="74880" y="120000"/>
                  </a:lnTo>
                  <a:lnTo>
                    <a:pt x="66240" y="118518"/>
                  </a:lnTo>
                  <a:lnTo>
                    <a:pt x="59520" y="117777"/>
                  </a:lnTo>
                  <a:lnTo>
                    <a:pt x="48000" y="115555"/>
                  </a:lnTo>
                  <a:lnTo>
                    <a:pt x="37440" y="115555"/>
                  </a:lnTo>
                  <a:lnTo>
                    <a:pt x="30720" y="114074"/>
                  </a:lnTo>
                  <a:lnTo>
                    <a:pt x="23040" y="109629"/>
                  </a:lnTo>
                  <a:lnTo>
                    <a:pt x="14400" y="101481"/>
                  </a:lnTo>
                  <a:lnTo>
                    <a:pt x="5760" y="91111"/>
                  </a:lnTo>
                  <a:lnTo>
                    <a:pt x="1920" y="80000"/>
                  </a:lnTo>
                  <a:lnTo>
                    <a:pt x="0" y="68888"/>
                  </a:lnTo>
                  <a:lnTo>
                    <a:pt x="0" y="60000"/>
                  </a:lnTo>
                  <a:lnTo>
                    <a:pt x="960" y="54814"/>
                  </a:lnTo>
                  <a:lnTo>
                    <a:pt x="1920" y="54074"/>
                  </a:lnTo>
                  <a:lnTo>
                    <a:pt x="4800" y="54074"/>
                  </a:lnTo>
                  <a:lnTo>
                    <a:pt x="5760" y="54814"/>
                  </a:lnTo>
                  <a:lnTo>
                    <a:pt x="8640" y="56296"/>
                  </a:lnTo>
                  <a:lnTo>
                    <a:pt x="11520" y="57777"/>
                  </a:lnTo>
                  <a:lnTo>
                    <a:pt x="16320" y="60000"/>
                  </a:lnTo>
                  <a:lnTo>
                    <a:pt x="18240" y="60740"/>
                  </a:lnTo>
                  <a:lnTo>
                    <a:pt x="19200" y="60740"/>
                  </a:lnTo>
                  <a:lnTo>
                    <a:pt x="20160" y="60000"/>
                  </a:lnTo>
                  <a:lnTo>
                    <a:pt x="23040" y="54074"/>
                  </a:lnTo>
                  <a:lnTo>
                    <a:pt x="25920" y="51851"/>
                  </a:lnTo>
                  <a:lnTo>
                    <a:pt x="26880" y="48888"/>
                  </a:lnTo>
                  <a:lnTo>
                    <a:pt x="29760" y="46666"/>
                  </a:lnTo>
                  <a:lnTo>
                    <a:pt x="33600" y="45925"/>
                  </a:lnTo>
                  <a:lnTo>
                    <a:pt x="39360" y="44444"/>
                  </a:lnTo>
                  <a:lnTo>
                    <a:pt x="43200" y="42962"/>
                  </a:lnTo>
                  <a:lnTo>
                    <a:pt x="47040" y="41481"/>
                  </a:lnTo>
                  <a:lnTo>
                    <a:pt x="49920" y="40000"/>
                  </a:lnTo>
                  <a:lnTo>
                    <a:pt x="51840" y="36296"/>
                  </a:lnTo>
                  <a:lnTo>
                    <a:pt x="54720" y="32592"/>
                  </a:lnTo>
                  <a:lnTo>
                    <a:pt x="58560" y="27407"/>
                  </a:lnTo>
                  <a:lnTo>
                    <a:pt x="65280" y="23703"/>
                  </a:lnTo>
                  <a:lnTo>
                    <a:pt x="74880" y="22222"/>
                  </a:lnTo>
                  <a:lnTo>
                    <a:pt x="79680" y="22222"/>
                  </a:lnTo>
                  <a:lnTo>
                    <a:pt x="82560" y="21481"/>
                  </a:lnTo>
                  <a:lnTo>
                    <a:pt x="84480" y="21481"/>
                  </a:lnTo>
                  <a:lnTo>
                    <a:pt x="86400" y="20740"/>
                  </a:lnTo>
                  <a:lnTo>
                    <a:pt x="86400" y="19259"/>
                  </a:lnTo>
                  <a:lnTo>
                    <a:pt x="84480" y="17037"/>
                  </a:lnTo>
                  <a:lnTo>
                    <a:pt x="84480" y="16296"/>
                  </a:lnTo>
                  <a:lnTo>
                    <a:pt x="83520" y="14074"/>
                  </a:lnTo>
                  <a:lnTo>
                    <a:pt x="83520" y="8148"/>
                  </a:lnTo>
                  <a:lnTo>
                    <a:pt x="84480" y="5925"/>
                  </a:lnTo>
                  <a:lnTo>
                    <a:pt x="87360" y="4444"/>
                  </a:lnTo>
                  <a:lnTo>
                    <a:pt x="90240" y="2962"/>
                  </a:lnTo>
                  <a:lnTo>
                    <a:pt x="940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350" name="Shape 350"/>
            <p:cNvSpPr/>
            <p:nvPr/>
          </p:nvSpPr>
          <p:spPr>
            <a:xfrm>
              <a:off x="970764" y="3232718"/>
              <a:ext cx="375675" cy="248925"/>
            </a:xfrm>
            <a:custGeom>
              <a:pathLst>
                <a:path extrusionOk="0" h="120000" w="120000">
                  <a:moveTo>
                    <a:pt x="8780" y="0"/>
                  </a:moveTo>
                  <a:lnTo>
                    <a:pt x="10243" y="0"/>
                  </a:lnTo>
                  <a:lnTo>
                    <a:pt x="11219" y="1472"/>
                  </a:lnTo>
                  <a:lnTo>
                    <a:pt x="12682" y="2944"/>
                  </a:lnTo>
                  <a:lnTo>
                    <a:pt x="13170" y="6625"/>
                  </a:lnTo>
                  <a:lnTo>
                    <a:pt x="14634" y="9570"/>
                  </a:lnTo>
                  <a:lnTo>
                    <a:pt x="17560" y="10306"/>
                  </a:lnTo>
                  <a:lnTo>
                    <a:pt x="25365" y="12515"/>
                  </a:lnTo>
                  <a:lnTo>
                    <a:pt x="29268" y="15460"/>
                  </a:lnTo>
                  <a:lnTo>
                    <a:pt x="31219" y="18404"/>
                  </a:lnTo>
                  <a:lnTo>
                    <a:pt x="32195" y="18404"/>
                  </a:lnTo>
                  <a:lnTo>
                    <a:pt x="32195" y="16196"/>
                  </a:lnTo>
                  <a:lnTo>
                    <a:pt x="34634" y="13987"/>
                  </a:lnTo>
                  <a:lnTo>
                    <a:pt x="39512" y="13251"/>
                  </a:lnTo>
                  <a:lnTo>
                    <a:pt x="46829" y="13251"/>
                  </a:lnTo>
                  <a:lnTo>
                    <a:pt x="54146" y="15460"/>
                  </a:lnTo>
                  <a:lnTo>
                    <a:pt x="60000" y="19141"/>
                  </a:lnTo>
                  <a:lnTo>
                    <a:pt x="66829" y="25766"/>
                  </a:lnTo>
                  <a:lnTo>
                    <a:pt x="71219" y="30184"/>
                  </a:lnTo>
                  <a:lnTo>
                    <a:pt x="78048" y="34601"/>
                  </a:lnTo>
                  <a:lnTo>
                    <a:pt x="83414" y="37546"/>
                  </a:lnTo>
                  <a:lnTo>
                    <a:pt x="86829" y="43435"/>
                  </a:lnTo>
                  <a:lnTo>
                    <a:pt x="89268" y="49325"/>
                  </a:lnTo>
                  <a:lnTo>
                    <a:pt x="92195" y="54478"/>
                  </a:lnTo>
                  <a:lnTo>
                    <a:pt x="93170" y="56687"/>
                  </a:lnTo>
                  <a:lnTo>
                    <a:pt x="95609" y="58895"/>
                  </a:lnTo>
                  <a:lnTo>
                    <a:pt x="96585" y="59631"/>
                  </a:lnTo>
                  <a:lnTo>
                    <a:pt x="98536" y="61840"/>
                  </a:lnTo>
                  <a:lnTo>
                    <a:pt x="100000" y="64049"/>
                  </a:lnTo>
                  <a:lnTo>
                    <a:pt x="101463" y="67730"/>
                  </a:lnTo>
                  <a:lnTo>
                    <a:pt x="102926" y="73619"/>
                  </a:lnTo>
                  <a:lnTo>
                    <a:pt x="105365" y="81717"/>
                  </a:lnTo>
                  <a:lnTo>
                    <a:pt x="109268" y="89079"/>
                  </a:lnTo>
                  <a:lnTo>
                    <a:pt x="112682" y="92760"/>
                  </a:lnTo>
                  <a:lnTo>
                    <a:pt x="115609" y="97914"/>
                  </a:lnTo>
                  <a:lnTo>
                    <a:pt x="118048" y="105276"/>
                  </a:lnTo>
                  <a:lnTo>
                    <a:pt x="120000" y="113374"/>
                  </a:lnTo>
                  <a:lnTo>
                    <a:pt x="120000" y="118527"/>
                  </a:lnTo>
                  <a:lnTo>
                    <a:pt x="118536" y="120000"/>
                  </a:lnTo>
                  <a:lnTo>
                    <a:pt x="115609" y="119263"/>
                  </a:lnTo>
                  <a:lnTo>
                    <a:pt x="110731" y="116319"/>
                  </a:lnTo>
                  <a:lnTo>
                    <a:pt x="105853" y="111901"/>
                  </a:lnTo>
                  <a:lnTo>
                    <a:pt x="100975" y="105276"/>
                  </a:lnTo>
                  <a:lnTo>
                    <a:pt x="97560" y="97914"/>
                  </a:lnTo>
                  <a:lnTo>
                    <a:pt x="95609" y="89815"/>
                  </a:lnTo>
                  <a:lnTo>
                    <a:pt x="94146" y="86134"/>
                  </a:lnTo>
                  <a:lnTo>
                    <a:pt x="90731" y="83926"/>
                  </a:lnTo>
                  <a:lnTo>
                    <a:pt x="83902" y="86134"/>
                  </a:lnTo>
                  <a:lnTo>
                    <a:pt x="81463" y="89079"/>
                  </a:lnTo>
                  <a:lnTo>
                    <a:pt x="79512" y="94233"/>
                  </a:lnTo>
                  <a:lnTo>
                    <a:pt x="76585" y="100858"/>
                  </a:lnTo>
                  <a:lnTo>
                    <a:pt x="73170" y="108220"/>
                  </a:lnTo>
                  <a:lnTo>
                    <a:pt x="70243" y="111165"/>
                  </a:lnTo>
                  <a:lnTo>
                    <a:pt x="65853" y="108957"/>
                  </a:lnTo>
                  <a:lnTo>
                    <a:pt x="62926" y="103067"/>
                  </a:lnTo>
                  <a:lnTo>
                    <a:pt x="60487" y="95705"/>
                  </a:lnTo>
                  <a:lnTo>
                    <a:pt x="59512" y="91288"/>
                  </a:lnTo>
                  <a:lnTo>
                    <a:pt x="57560" y="89815"/>
                  </a:lnTo>
                  <a:lnTo>
                    <a:pt x="54146" y="91288"/>
                  </a:lnTo>
                  <a:lnTo>
                    <a:pt x="45853" y="91288"/>
                  </a:lnTo>
                  <a:lnTo>
                    <a:pt x="44878" y="89079"/>
                  </a:lnTo>
                  <a:lnTo>
                    <a:pt x="45365" y="86871"/>
                  </a:lnTo>
                  <a:lnTo>
                    <a:pt x="48780" y="81717"/>
                  </a:lnTo>
                  <a:lnTo>
                    <a:pt x="50243" y="80981"/>
                  </a:lnTo>
                  <a:lnTo>
                    <a:pt x="52195" y="80981"/>
                  </a:lnTo>
                  <a:lnTo>
                    <a:pt x="53170" y="80245"/>
                  </a:lnTo>
                  <a:lnTo>
                    <a:pt x="52682" y="76564"/>
                  </a:lnTo>
                  <a:lnTo>
                    <a:pt x="51219" y="72147"/>
                  </a:lnTo>
                  <a:lnTo>
                    <a:pt x="49268" y="67730"/>
                  </a:lnTo>
                  <a:lnTo>
                    <a:pt x="47317" y="64785"/>
                  </a:lnTo>
                  <a:lnTo>
                    <a:pt x="45853" y="61840"/>
                  </a:lnTo>
                  <a:lnTo>
                    <a:pt x="43414" y="58895"/>
                  </a:lnTo>
                  <a:lnTo>
                    <a:pt x="39512" y="54478"/>
                  </a:lnTo>
                  <a:lnTo>
                    <a:pt x="32682" y="51533"/>
                  </a:lnTo>
                  <a:lnTo>
                    <a:pt x="29268" y="50797"/>
                  </a:lnTo>
                  <a:lnTo>
                    <a:pt x="27317" y="50797"/>
                  </a:lnTo>
                  <a:lnTo>
                    <a:pt x="25853" y="49325"/>
                  </a:lnTo>
                  <a:lnTo>
                    <a:pt x="24878" y="47852"/>
                  </a:lnTo>
                  <a:lnTo>
                    <a:pt x="24878" y="44907"/>
                  </a:lnTo>
                  <a:lnTo>
                    <a:pt x="22926" y="42699"/>
                  </a:lnTo>
                  <a:lnTo>
                    <a:pt x="18536" y="43435"/>
                  </a:lnTo>
                  <a:lnTo>
                    <a:pt x="14146" y="44907"/>
                  </a:lnTo>
                  <a:lnTo>
                    <a:pt x="10731" y="44907"/>
                  </a:lnTo>
                  <a:lnTo>
                    <a:pt x="9268" y="42699"/>
                  </a:lnTo>
                  <a:lnTo>
                    <a:pt x="10243" y="38282"/>
                  </a:lnTo>
                  <a:lnTo>
                    <a:pt x="14146" y="26503"/>
                  </a:lnTo>
                  <a:lnTo>
                    <a:pt x="15609" y="24294"/>
                  </a:lnTo>
                  <a:lnTo>
                    <a:pt x="16097" y="22085"/>
                  </a:lnTo>
                  <a:lnTo>
                    <a:pt x="16097" y="21349"/>
                  </a:lnTo>
                  <a:lnTo>
                    <a:pt x="15609" y="20613"/>
                  </a:lnTo>
                  <a:lnTo>
                    <a:pt x="14146" y="19141"/>
                  </a:lnTo>
                  <a:lnTo>
                    <a:pt x="12195" y="18404"/>
                  </a:lnTo>
                  <a:lnTo>
                    <a:pt x="9268" y="17668"/>
                  </a:lnTo>
                  <a:lnTo>
                    <a:pt x="5853" y="16196"/>
                  </a:lnTo>
                  <a:lnTo>
                    <a:pt x="3414" y="15460"/>
                  </a:lnTo>
                  <a:lnTo>
                    <a:pt x="1463" y="13987"/>
                  </a:lnTo>
                  <a:lnTo>
                    <a:pt x="0" y="13251"/>
                  </a:lnTo>
                  <a:lnTo>
                    <a:pt x="0" y="11042"/>
                  </a:lnTo>
                  <a:lnTo>
                    <a:pt x="5365" y="2944"/>
                  </a:lnTo>
                  <a:lnTo>
                    <a:pt x="7317" y="1472"/>
                  </a:lnTo>
                  <a:lnTo>
                    <a:pt x="87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grpSp>
      <p:sp>
        <p:nvSpPr>
          <p:cNvPr id="351" name="Shape 351"/>
          <p:cNvSpPr/>
          <p:nvPr/>
        </p:nvSpPr>
        <p:spPr>
          <a:xfrm>
            <a:off x="308345" y="1207506"/>
            <a:ext cx="8474148" cy="42319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4400"/>
              <a:buFont typeface="Arial"/>
              <a:buNone/>
            </a:pPr>
            <a:r>
              <a:rPr b="1" i="0" lang="zh-TW" sz="4400" u="none" cap="none" strike="noStrike">
                <a:solidFill>
                  <a:srgbClr val="0000FF"/>
                </a:solidFill>
                <a:latin typeface="Arial"/>
                <a:ea typeface="Arial"/>
                <a:cs typeface="Arial"/>
                <a:sym typeface="Arial"/>
              </a:rPr>
              <a:t>系統商品</a:t>
            </a:r>
            <a:endParaRPr b="1" i="0" sz="4400" u="none" cap="none" strike="noStrike">
              <a:solidFill>
                <a:srgbClr val="0000FF"/>
              </a:solidFill>
              <a:latin typeface="Arial"/>
              <a:ea typeface="Arial"/>
              <a:cs typeface="Arial"/>
              <a:sym typeface="Arial"/>
            </a:endParaRPr>
          </a:p>
          <a:p>
            <a:pPr indent="0" lvl="0" marL="0" marR="0" rtl="0" algn="l">
              <a:spcBef>
                <a:spcPts val="1800"/>
              </a:spcBef>
              <a:spcAft>
                <a:spcPts val="0"/>
              </a:spcAft>
              <a:buNone/>
            </a:pPr>
            <a:r>
              <a:rPr b="1" i="0" lang="zh-TW" sz="3600" u="none" cap="none" strike="noStrike">
                <a:solidFill>
                  <a:srgbClr val="1F497D"/>
                </a:solidFill>
                <a:latin typeface="Arial"/>
                <a:ea typeface="Arial"/>
                <a:cs typeface="Arial"/>
                <a:sym typeface="Arial"/>
              </a:rPr>
              <a:t>‧ </a:t>
            </a:r>
            <a:r>
              <a:rPr b="1" i="0" lang="zh-TW" sz="3600" u="none" cap="none" strike="noStrike">
                <a:solidFill>
                  <a:srgbClr val="00B050"/>
                </a:solidFill>
                <a:latin typeface="Arial"/>
                <a:ea typeface="Arial"/>
                <a:cs typeface="Arial"/>
                <a:sym typeface="Arial"/>
              </a:rPr>
              <a:t>網路社群媒體輿情分析與監測系統</a:t>
            </a:r>
            <a:endParaRPr b="1" i="0" sz="3600" u="none" cap="none" strike="noStrike">
              <a:solidFill>
                <a:srgbClr val="00B050"/>
              </a:solidFill>
              <a:latin typeface="Arial"/>
              <a:ea typeface="Arial"/>
              <a:cs typeface="Arial"/>
              <a:sym typeface="Arial"/>
            </a:endParaRPr>
          </a:p>
          <a:p>
            <a:pPr indent="0" lvl="0" marL="0" marR="0" rtl="0" algn="l">
              <a:spcBef>
                <a:spcPts val="1200"/>
              </a:spcBef>
              <a:spcAft>
                <a:spcPts val="0"/>
              </a:spcAft>
              <a:buNone/>
            </a:pPr>
            <a:r>
              <a:rPr b="1" i="0" lang="zh-TW" sz="3600" u="none" cap="none" strike="noStrike">
                <a:solidFill>
                  <a:srgbClr val="1F497D"/>
                </a:solidFill>
                <a:latin typeface="Arial"/>
                <a:ea typeface="Arial"/>
                <a:cs typeface="Arial"/>
                <a:sym typeface="Arial"/>
              </a:rPr>
              <a:t>‧ </a:t>
            </a:r>
            <a:r>
              <a:rPr b="1" i="0" lang="zh-TW" sz="3600" u="none" cap="none" strike="noStrike">
                <a:solidFill>
                  <a:srgbClr val="00B050"/>
                </a:solidFill>
                <a:latin typeface="Arial"/>
                <a:ea typeface="Arial"/>
                <a:cs typeface="Arial"/>
                <a:sym typeface="Arial"/>
              </a:rPr>
              <a:t>智能客服機器人</a:t>
            </a:r>
            <a:endParaRPr b="1" i="0" sz="3600" u="none" cap="none" strike="noStrike">
              <a:solidFill>
                <a:srgbClr val="00B050"/>
              </a:solidFill>
              <a:latin typeface="Arial"/>
              <a:ea typeface="Arial"/>
              <a:cs typeface="Arial"/>
              <a:sym typeface="Arial"/>
            </a:endParaRPr>
          </a:p>
          <a:p>
            <a:pPr indent="0" lvl="0" marL="0" marR="0" rtl="0" algn="l">
              <a:spcBef>
                <a:spcPts val="1200"/>
              </a:spcBef>
              <a:spcAft>
                <a:spcPts val="0"/>
              </a:spcAft>
              <a:buNone/>
            </a:pPr>
            <a:r>
              <a:rPr b="1" i="0" lang="zh-TW" sz="3600" u="none" cap="none" strike="noStrike">
                <a:solidFill>
                  <a:srgbClr val="1F497D"/>
                </a:solidFill>
                <a:latin typeface="Arial"/>
                <a:ea typeface="Arial"/>
                <a:cs typeface="Arial"/>
                <a:sym typeface="Arial"/>
              </a:rPr>
              <a:t>‧ </a:t>
            </a:r>
            <a:r>
              <a:rPr b="1" i="0" lang="zh-TW" sz="3600" u="none" cap="none" strike="noStrike">
                <a:solidFill>
                  <a:srgbClr val="00B050"/>
                </a:solidFill>
                <a:latin typeface="Arial"/>
                <a:ea typeface="Arial"/>
                <a:cs typeface="Arial"/>
                <a:sym typeface="Arial"/>
              </a:rPr>
              <a:t>Facebook數位足跡之消費者購買風 </a:t>
            </a:r>
            <a:endParaRPr b="1" i="0" sz="3600" u="none" cap="none" strike="noStrike">
              <a:solidFill>
                <a:srgbClr val="00B050"/>
              </a:solidFill>
              <a:latin typeface="Arial"/>
              <a:ea typeface="Arial"/>
              <a:cs typeface="Arial"/>
              <a:sym typeface="Arial"/>
            </a:endParaRPr>
          </a:p>
          <a:p>
            <a:pPr indent="0" lvl="0" marL="0" marR="0" rtl="0" algn="l">
              <a:spcBef>
                <a:spcPts val="0"/>
              </a:spcBef>
              <a:spcAft>
                <a:spcPts val="0"/>
              </a:spcAft>
              <a:buNone/>
            </a:pPr>
            <a:r>
              <a:rPr b="1" i="0" lang="zh-TW" sz="3600" u="none" cap="none" strike="noStrike">
                <a:solidFill>
                  <a:srgbClr val="00B050"/>
                </a:solidFill>
                <a:latin typeface="Arial"/>
                <a:ea typeface="Arial"/>
                <a:cs typeface="Arial"/>
                <a:sym typeface="Arial"/>
              </a:rPr>
              <a:t>  格預測系統</a:t>
            </a:r>
            <a:endParaRPr/>
          </a:p>
          <a:p>
            <a:pPr indent="0" lvl="0" marL="0" marR="0" rtl="0" algn="l">
              <a:spcBef>
                <a:spcPts val="1200"/>
              </a:spcBef>
              <a:spcAft>
                <a:spcPts val="0"/>
              </a:spcAft>
              <a:buNone/>
            </a:pPr>
            <a:r>
              <a:rPr b="1" i="0" lang="zh-TW" sz="3600" u="none" cap="none" strike="noStrike">
                <a:solidFill>
                  <a:srgbClr val="1F497D"/>
                </a:solidFill>
                <a:latin typeface="Arial"/>
                <a:ea typeface="Arial"/>
                <a:cs typeface="Arial"/>
                <a:sym typeface="Arial"/>
              </a:rPr>
              <a:t>‧ </a:t>
            </a:r>
            <a:r>
              <a:rPr b="1" i="0" lang="zh-TW" sz="3600" u="none" cap="none" strike="noStrike">
                <a:solidFill>
                  <a:srgbClr val="00B050"/>
                </a:solidFill>
                <a:latin typeface="Arial"/>
                <a:ea typeface="Arial"/>
                <a:cs typeface="Arial"/>
                <a:sym typeface="Arial"/>
              </a:rPr>
              <a:t>校園ULife APP</a:t>
            </a:r>
            <a:endParaRPr b="1" i="0" sz="3600" u="none" cap="none" strike="noStrike">
              <a:solidFill>
                <a:srgbClr val="00B05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p:nvPr/>
        </p:nvSpPr>
        <p:spPr>
          <a:xfrm>
            <a:off x="1321646" y="3252945"/>
            <a:ext cx="6463142" cy="1374667"/>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58" name="Shape 358"/>
          <p:cNvSpPr/>
          <p:nvPr/>
        </p:nvSpPr>
        <p:spPr>
          <a:xfrm>
            <a:off x="0" y="338553"/>
            <a:ext cx="3459823"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59" name="Shape 359"/>
          <p:cNvSpPr/>
          <p:nvPr/>
        </p:nvSpPr>
        <p:spPr>
          <a:xfrm>
            <a:off x="3533139"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360" name="Shape 360"/>
          <p:cNvSpPr txBox="1"/>
          <p:nvPr/>
        </p:nvSpPr>
        <p:spPr>
          <a:xfrm>
            <a:off x="-1" y="408019"/>
            <a:ext cx="34598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2800" u="none" cap="none" strike="noStrike">
                <a:solidFill>
                  <a:schemeClr val="lt1"/>
                </a:solidFill>
                <a:latin typeface="Libre Baskerville"/>
                <a:ea typeface="Libre Baskerville"/>
                <a:cs typeface="Libre Baskerville"/>
                <a:sym typeface="Libre Baskerville"/>
              </a:rPr>
              <a:t>基礎架構</a:t>
            </a:r>
            <a:endParaRPr b="1" i="0" sz="2800" u="none" cap="none" strike="noStrike">
              <a:solidFill>
                <a:schemeClr val="lt1"/>
              </a:solidFill>
              <a:latin typeface="Libre Baskerville"/>
              <a:ea typeface="Libre Baskerville"/>
              <a:cs typeface="Libre Baskerville"/>
              <a:sym typeface="Libre Baskerville"/>
            </a:endParaRPr>
          </a:p>
        </p:txBody>
      </p:sp>
      <p:sp>
        <p:nvSpPr>
          <p:cNvPr id="361" name="Shape 361"/>
          <p:cNvSpPr txBox="1"/>
          <p:nvPr/>
        </p:nvSpPr>
        <p:spPr>
          <a:xfrm>
            <a:off x="1464625" y="4627611"/>
            <a:ext cx="246389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TW" sz="2800" u="none" cap="none" strike="noStrike">
                <a:solidFill>
                  <a:schemeClr val="lt1"/>
                </a:solidFill>
                <a:latin typeface="Libre Baskerville"/>
                <a:ea typeface="Libre Baskerville"/>
                <a:cs typeface="Libre Baskerville"/>
                <a:sym typeface="Libre Baskerville"/>
              </a:rPr>
              <a:t>資料擷取</a:t>
            </a:r>
            <a:endParaRPr b="1" sz="2800">
              <a:solidFill>
                <a:schemeClr val="lt1"/>
              </a:solidFill>
              <a:latin typeface="Libre Baskerville"/>
              <a:ea typeface="Libre Baskerville"/>
              <a:cs typeface="Libre Baskerville"/>
              <a:sym typeface="Libre Baskerville"/>
            </a:endParaRPr>
          </a:p>
        </p:txBody>
      </p:sp>
      <p:sp>
        <p:nvSpPr>
          <p:cNvPr id="362" name="Shape 362"/>
          <p:cNvSpPr/>
          <p:nvPr/>
        </p:nvSpPr>
        <p:spPr>
          <a:xfrm>
            <a:off x="1321645" y="4889222"/>
            <a:ext cx="6463142" cy="1374667"/>
          </a:xfrm>
          <a:prstGeom prst="rect">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63" name="Shape 363"/>
          <p:cNvSpPr/>
          <p:nvPr/>
        </p:nvSpPr>
        <p:spPr>
          <a:xfrm>
            <a:off x="1321644" y="1599827"/>
            <a:ext cx="6463142" cy="1374667"/>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64" name="Shape 364"/>
          <p:cNvSpPr txBox="1"/>
          <p:nvPr/>
        </p:nvSpPr>
        <p:spPr>
          <a:xfrm>
            <a:off x="1321644" y="1963994"/>
            <a:ext cx="646314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3600">
                <a:solidFill>
                  <a:srgbClr val="FF0000"/>
                </a:solidFill>
                <a:latin typeface="Libre Baskerville"/>
                <a:ea typeface="Libre Baskerville"/>
                <a:cs typeface="Libre Baskerville"/>
                <a:sym typeface="Libre Baskerville"/>
              </a:rPr>
              <a:t>資料整合應用</a:t>
            </a:r>
            <a:endParaRPr b="1" sz="2800">
              <a:solidFill>
                <a:srgbClr val="FF0000"/>
              </a:solidFill>
              <a:latin typeface="Libre Baskerville"/>
              <a:ea typeface="Libre Baskerville"/>
              <a:cs typeface="Libre Baskerville"/>
              <a:sym typeface="Libre Baskerville"/>
            </a:endParaRPr>
          </a:p>
        </p:txBody>
      </p:sp>
      <p:sp>
        <p:nvSpPr>
          <p:cNvPr id="365" name="Shape 365"/>
          <p:cNvSpPr txBox="1"/>
          <p:nvPr/>
        </p:nvSpPr>
        <p:spPr>
          <a:xfrm>
            <a:off x="1321644" y="5253389"/>
            <a:ext cx="646314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3600">
                <a:solidFill>
                  <a:srgbClr val="FF0000"/>
                </a:solidFill>
                <a:latin typeface="Libre Baskerville"/>
                <a:ea typeface="Libre Baskerville"/>
                <a:cs typeface="Libre Baskerville"/>
                <a:sym typeface="Libre Baskerville"/>
              </a:rPr>
              <a:t>資料處理環境</a:t>
            </a:r>
            <a:endParaRPr b="1" sz="3600">
              <a:solidFill>
                <a:srgbClr val="FF0000"/>
              </a:solidFill>
              <a:latin typeface="Libre Baskerville"/>
              <a:ea typeface="Libre Baskerville"/>
              <a:cs typeface="Libre Baskerville"/>
              <a:sym typeface="Libre Baskerville"/>
            </a:endParaRPr>
          </a:p>
        </p:txBody>
      </p:sp>
      <p:sp>
        <p:nvSpPr>
          <p:cNvPr id="366" name="Shape 366"/>
          <p:cNvSpPr txBox="1"/>
          <p:nvPr/>
        </p:nvSpPr>
        <p:spPr>
          <a:xfrm>
            <a:off x="1321646" y="3617112"/>
            <a:ext cx="646314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3600">
                <a:solidFill>
                  <a:srgbClr val="FF0000"/>
                </a:solidFill>
                <a:latin typeface="Libre Baskerville"/>
                <a:ea typeface="Libre Baskerville"/>
                <a:cs typeface="Libre Baskerville"/>
                <a:sym typeface="Libre Baskerville"/>
              </a:rPr>
              <a:t>資料分析模組</a:t>
            </a:r>
            <a:endParaRPr b="1" sz="3600">
              <a:solidFill>
                <a:srgbClr val="FF0000"/>
              </a:solidFill>
              <a:latin typeface="Libre Baskerville"/>
              <a:ea typeface="Libre Baskerville"/>
              <a:cs typeface="Libre Baskerville"/>
              <a:sym typeface="Libre Baskerville"/>
            </a:endParaRPr>
          </a:p>
        </p:txBody>
      </p:sp>
      <p:sp>
        <p:nvSpPr>
          <p:cNvPr id="367" name="Shape 367"/>
          <p:cNvSpPr/>
          <p:nvPr/>
        </p:nvSpPr>
        <p:spPr>
          <a:xfrm>
            <a:off x="3874218" y="825544"/>
            <a:ext cx="5269782" cy="5281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66092"/>
              </a:buClr>
              <a:buSzPts val="2800"/>
              <a:buFont typeface="Arial"/>
              <a:buNone/>
            </a:pPr>
            <a:r>
              <a:rPr b="1" lang="zh-TW" sz="2800" u="none">
                <a:solidFill>
                  <a:srgbClr val="366092"/>
                </a:solidFill>
                <a:latin typeface="Arial"/>
                <a:ea typeface="Arial"/>
                <a:cs typeface="Arial"/>
                <a:sym typeface="Arial"/>
              </a:rPr>
              <a:t>股票輿情、監測與預測基礎架構</a:t>
            </a:r>
            <a:endParaRPr b="1" sz="2800" u="none">
              <a:solidFill>
                <a:srgbClr val="366092"/>
              </a:solidFill>
              <a:latin typeface="Arial"/>
              <a:ea typeface="Arial"/>
              <a:cs typeface="Arial"/>
              <a:sym typeface="Aria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p:nvPr/>
        </p:nvSpPr>
        <p:spPr>
          <a:xfrm>
            <a:off x="1359745" y="1834177"/>
            <a:ext cx="6463142" cy="3465689"/>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74" name="Shape 374"/>
          <p:cNvSpPr/>
          <p:nvPr/>
        </p:nvSpPr>
        <p:spPr>
          <a:xfrm>
            <a:off x="1615110" y="2276527"/>
            <a:ext cx="5932422" cy="2085411"/>
          </a:xfrm>
          <a:prstGeom prst="roundRect">
            <a:avLst>
              <a:gd fmla="val 16667" name="adj"/>
            </a:avLst>
          </a:prstGeom>
          <a:solidFill>
            <a:srgbClr val="76923C"/>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Libre Baskerville"/>
              <a:ea typeface="Libre Baskerville"/>
              <a:cs typeface="Libre Baskerville"/>
              <a:sym typeface="Libre Baskerville"/>
            </a:endParaRPr>
          </a:p>
        </p:txBody>
      </p:sp>
      <p:sp>
        <p:nvSpPr>
          <p:cNvPr id="375" name="Shape 375"/>
          <p:cNvSpPr/>
          <p:nvPr/>
        </p:nvSpPr>
        <p:spPr>
          <a:xfrm>
            <a:off x="1359745" y="5299865"/>
            <a:ext cx="6463142" cy="1264286"/>
          </a:xfrm>
          <a:prstGeom prst="rect">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76" name="Shape 376"/>
          <p:cNvSpPr/>
          <p:nvPr/>
        </p:nvSpPr>
        <p:spPr>
          <a:xfrm>
            <a:off x="1359745" y="584634"/>
            <a:ext cx="6463142" cy="1249543"/>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77" name="Shape 377"/>
          <p:cNvSpPr txBox="1"/>
          <p:nvPr/>
        </p:nvSpPr>
        <p:spPr>
          <a:xfrm>
            <a:off x="3559609" y="5321673"/>
            <a:ext cx="20634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FF0000"/>
                </a:solidFill>
                <a:latin typeface="Libre Baskerville"/>
                <a:ea typeface="Libre Baskerville"/>
                <a:cs typeface="Libre Baskerville"/>
                <a:sym typeface="Libre Baskerville"/>
              </a:rPr>
              <a:t>資料處理環境</a:t>
            </a:r>
            <a:endParaRPr b="1" sz="1800">
              <a:solidFill>
                <a:srgbClr val="FF0000"/>
              </a:solidFill>
              <a:latin typeface="Libre Baskerville"/>
              <a:ea typeface="Libre Baskerville"/>
              <a:cs typeface="Libre Baskerville"/>
              <a:sym typeface="Libre Baskerville"/>
            </a:endParaRPr>
          </a:p>
        </p:txBody>
      </p:sp>
      <p:sp>
        <p:nvSpPr>
          <p:cNvPr id="378" name="Shape 378"/>
          <p:cNvSpPr/>
          <p:nvPr/>
        </p:nvSpPr>
        <p:spPr>
          <a:xfrm>
            <a:off x="1758015" y="5760227"/>
            <a:ext cx="2670644" cy="600502"/>
          </a:xfrm>
          <a:prstGeom prst="roundRect">
            <a:avLst>
              <a:gd fmla="val 16667" name="adj"/>
            </a:avLst>
          </a:prstGeom>
          <a:solidFill>
            <a:srgbClr val="318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400">
                <a:solidFill>
                  <a:schemeClr val="lt1"/>
                </a:solidFill>
                <a:latin typeface="Libre Baskerville"/>
                <a:ea typeface="Libre Baskerville"/>
                <a:cs typeface="Libre Baskerville"/>
                <a:sym typeface="Libre Baskerville"/>
              </a:rPr>
              <a:t>Hadoop</a:t>
            </a:r>
            <a:endParaRPr sz="2400">
              <a:solidFill>
                <a:schemeClr val="lt1"/>
              </a:solidFill>
              <a:latin typeface="Libre Baskerville"/>
              <a:ea typeface="Libre Baskerville"/>
              <a:cs typeface="Libre Baskerville"/>
              <a:sym typeface="Libre Baskerville"/>
            </a:endParaRPr>
          </a:p>
        </p:txBody>
      </p:sp>
      <p:sp>
        <p:nvSpPr>
          <p:cNvPr id="379" name="Shape 379"/>
          <p:cNvSpPr/>
          <p:nvPr/>
        </p:nvSpPr>
        <p:spPr>
          <a:xfrm>
            <a:off x="4714550" y="5760227"/>
            <a:ext cx="2670644" cy="608431"/>
          </a:xfrm>
          <a:prstGeom prst="roundRect">
            <a:avLst>
              <a:gd fmla="val 16667" name="adj"/>
            </a:avLst>
          </a:prstGeom>
          <a:solidFill>
            <a:srgbClr val="318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400">
                <a:solidFill>
                  <a:schemeClr val="lt1"/>
                </a:solidFill>
                <a:latin typeface="Libre Baskerville"/>
                <a:ea typeface="Libre Baskerville"/>
                <a:cs typeface="Libre Baskerville"/>
                <a:sym typeface="Libre Baskerville"/>
              </a:rPr>
              <a:t>Spark</a:t>
            </a:r>
            <a:endParaRPr sz="2400">
              <a:solidFill>
                <a:schemeClr val="lt1"/>
              </a:solidFill>
              <a:latin typeface="Libre Baskerville"/>
              <a:ea typeface="Libre Baskerville"/>
              <a:cs typeface="Libre Baskerville"/>
              <a:sym typeface="Libre Baskerville"/>
            </a:endParaRPr>
          </a:p>
        </p:txBody>
      </p:sp>
      <p:sp>
        <p:nvSpPr>
          <p:cNvPr id="380" name="Shape 380"/>
          <p:cNvSpPr/>
          <p:nvPr/>
        </p:nvSpPr>
        <p:spPr>
          <a:xfrm>
            <a:off x="1775979" y="2815676"/>
            <a:ext cx="2670644" cy="600502"/>
          </a:xfrm>
          <a:prstGeom prst="roundRect">
            <a:avLst>
              <a:gd fmla="val 16667" name="adj"/>
            </a:avLst>
          </a:prstGeom>
          <a:solidFill>
            <a:srgbClr val="4F612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描述性分析</a:t>
            </a:r>
            <a:endParaRPr sz="2800">
              <a:solidFill>
                <a:schemeClr val="lt1"/>
              </a:solidFill>
              <a:latin typeface="Libre Baskerville"/>
              <a:ea typeface="Libre Baskerville"/>
              <a:cs typeface="Libre Baskerville"/>
              <a:sym typeface="Libre Baskerville"/>
            </a:endParaRPr>
          </a:p>
        </p:txBody>
      </p:sp>
      <p:sp>
        <p:nvSpPr>
          <p:cNvPr id="381" name="Shape 381"/>
          <p:cNvSpPr/>
          <p:nvPr/>
        </p:nvSpPr>
        <p:spPr>
          <a:xfrm>
            <a:off x="4745215" y="2815676"/>
            <a:ext cx="2670644" cy="600502"/>
          </a:xfrm>
          <a:prstGeom prst="roundRect">
            <a:avLst>
              <a:gd fmla="val 16667" name="adj"/>
            </a:avLst>
          </a:prstGeom>
          <a:solidFill>
            <a:srgbClr val="4F612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診斷分析</a:t>
            </a:r>
            <a:endParaRPr sz="2000">
              <a:solidFill>
                <a:schemeClr val="lt1"/>
              </a:solidFill>
              <a:latin typeface="Libre Baskerville"/>
              <a:ea typeface="Libre Baskerville"/>
              <a:cs typeface="Libre Baskerville"/>
              <a:sym typeface="Libre Baskerville"/>
            </a:endParaRPr>
          </a:p>
        </p:txBody>
      </p:sp>
      <p:sp>
        <p:nvSpPr>
          <p:cNvPr id="382" name="Shape 382"/>
          <p:cNvSpPr/>
          <p:nvPr/>
        </p:nvSpPr>
        <p:spPr>
          <a:xfrm>
            <a:off x="1775978" y="3566303"/>
            <a:ext cx="2670644" cy="600502"/>
          </a:xfrm>
          <a:prstGeom prst="roundRect">
            <a:avLst>
              <a:gd fmla="val 16667" name="adj"/>
            </a:avLst>
          </a:prstGeom>
          <a:solidFill>
            <a:srgbClr val="4F612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預測分析</a:t>
            </a:r>
            <a:endParaRPr/>
          </a:p>
        </p:txBody>
      </p:sp>
      <p:sp>
        <p:nvSpPr>
          <p:cNvPr id="383" name="Shape 383"/>
          <p:cNvSpPr/>
          <p:nvPr/>
        </p:nvSpPr>
        <p:spPr>
          <a:xfrm>
            <a:off x="4745215" y="3566303"/>
            <a:ext cx="2670644" cy="600502"/>
          </a:xfrm>
          <a:prstGeom prst="roundRect">
            <a:avLst>
              <a:gd fmla="val 16667" name="adj"/>
            </a:avLst>
          </a:prstGeom>
          <a:solidFill>
            <a:srgbClr val="4F612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決策分析</a:t>
            </a:r>
            <a:endParaRPr/>
          </a:p>
        </p:txBody>
      </p:sp>
      <p:sp>
        <p:nvSpPr>
          <p:cNvPr id="384" name="Shape 384"/>
          <p:cNvSpPr txBox="1"/>
          <p:nvPr/>
        </p:nvSpPr>
        <p:spPr>
          <a:xfrm>
            <a:off x="3507428" y="1852858"/>
            <a:ext cx="20634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FF0000"/>
                </a:solidFill>
                <a:latin typeface="Libre Baskerville"/>
                <a:ea typeface="Libre Baskerville"/>
                <a:cs typeface="Libre Baskerville"/>
                <a:sym typeface="Libre Baskerville"/>
              </a:rPr>
              <a:t>資料處理模組</a:t>
            </a:r>
            <a:endParaRPr b="1" sz="1800">
              <a:solidFill>
                <a:srgbClr val="FF0000"/>
              </a:solidFill>
              <a:latin typeface="Libre Baskerville"/>
              <a:ea typeface="Libre Baskerville"/>
              <a:cs typeface="Libre Baskerville"/>
              <a:sym typeface="Libre Baskerville"/>
            </a:endParaRPr>
          </a:p>
        </p:txBody>
      </p:sp>
      <p:sp>
        <p:nvSpPr>
          <p:cNvPr id="385" name="Shape 385"/>
          <p:cNvSpPr/>
          <p:nvPr/>
        </p:nvSpPr>
        <p:spPr>
          <a:xfrm>
            <a:off x="1615110" y="4550000"/>
            <a:ext cx="5932422" cy="537372"/>
          </a:xfrm>
          <a:prstGeom prst="roundRect">
            <a:avLst>
              <a:gd fmla="val 16667" name="adj"/>
            </a:avLst>
          </a:prstGeom>
          <a:solidFill>
            <a:srgbClr val="76923C"/>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資料擷取</a:t>
            </a:r>
            <a:endParaRPr sz="2000">
              <a:solidFill>
                <a:schemeClr val="lt1"/>
              </a:solidFill>
              <a:latin typeface="Libre Baskerville"/>
              <a:ea typeface="Libre Baskerville"/>
              <a:cs typeface="Libre Baskerville"/>
              <a:sym typeface="Libre Baskerville"/>
            </a:endParaRPr>
          </a:p>
        </p:txBody>
      </p:sp>
      <p:sp>
        <p:nvSpPr>
          <p:cNvPr id="386" name="Shape 386"/>
          <p:cNvSpPr txBox="1"/>
          <p:nvPr/>
        </p:nvSpPr>
        <p:spPr>
          <a:xfrm>
            <a:off x="2919748" y="2358424"/>
            <a:ext cx="332314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資料分析</a:t>
            </a:r>
            <a:endParaRPr b="1" sz="2000">
              <a:solidFill>
                <a:schemeClr val="lt1"/>
              </a:solidFill>
              <a:latin typeface="Libre Baskerville"/>
              <a:ea typeface="Libre Baskerville"/>
              <a:cs typeface="Libre Baskerville"/>
              <a:sym typeface="Libre Baskerville"/>
            </a:endParaRPr>
          </a:p>
        </p:txBody>
      </p:sp>
      <p:sp>
        <p:nvSpPr>
          <p:cNvPr id="387" name="Shape 387"/>
          <p:cNvSpPr txBox="1"/>
          <p:nvPr/>
        </p:nvSpPr>
        <p:spPr>
          <a:xfrm>
            <a:off x="3491580" y="630139"/>
            <a:ext cx="20634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FF0000"/>
                </a:solidFill>
                <a:latin typeface="Libre Baskerville"/>
                <a:ea typeface="Libre Baskerville"/>
                <a:cs typeface="Libre Baskerville"/>
                <a:sym typeface="Libre Baskerville"/>
              </a:rPr>
              <a:t>資料整合應用</a:t>
            </a:r>
            <a:endParaRPr b="1" sz="1800">
              <a:solidFill>
                <a:srgbClr val="FF0000"/>
              </a:solidFill>
              <a:latin typeface="Libre Baskerville"/>
              <a:ea typeface="Libre Baskerville"/>
              <a:cs typeface="Libre Baskerville"/>
              <a:sym typeface="Libre Baskerville"/>
            </a:endParaRPr>
          </a:p>
        </p:txBody>
      </p:sp>
      <p:sp>
        <p:nvSpPr>
          <p:cNvPr id="388" name="Shape 388"/>
          <p:cNvSpPr/>
          <p:nvPr/>
        </p:nvSpPr>
        <p:spPr>
          <a:xfrm>
            <a:off x="1615111" y="1056990"/>
            <a:ext cx="1184725" cy="600502"/>
          </a:xfrm>
          <a:prstGeom prst="roundRect">
            <a:avLst>
              <a:gd fmla="val 16667" name="adj"/>
            </a:avLst>
          </a:prstGeom>
          <a:solidFill>
            <a:srgbClr val="E36C09"/>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Libre Baskerville"/>
                <a:ea typeface="Libre Baskerville"/>
                <a:cs typeface="Libre Baskerville"/>
                <a:sym typeface="Libre Baskerville"/>
              </a:rPr>
              <a:t>產品開發</a:t>
            </a:r>
            <a:endParaRPr sz="1800">
              <a:solidFill>
                <a:schemeClr val="lt1"/>
              </a:solidFill>
              <a:latin typeface="Libre Baskerville"/>
              <a:ea typeface="Libre Baskerville"/>
              <a:cs typeface="Libre Baskerville"/>
              <a:sym typeface="Libre Baskerville"/>
            </a:endParaRPr>
          </a:p>
        </p:txBody>
      </p:sp>
      <p:sp>
        <p:nvSpPr>
          <p:cNvPr id="389" name="Shape 389"/>
          <p:cNvSpPr/>
          <p:nvPr/>
        </p:nvSpPr>
        <p:spPr>
          <a:xfrm>
            <a:off x="2923432" y="1056990"/>
            <a:ext cx="1167992" cy="600502"/>
          </a:xfrm>
          <a:prstGeom prst="roundRect">
            <a:avLst>
              <a:gd fmla="val 16667" name="adj"/>
            </a:avLst>
          </a:prstGeom>
          <a:solidFill>
            <a:srgbClr val="E36C09"/>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Libre Baskerville"/>
                <a:ea typeface="Libre Baskerville"/>
                <a:cs typeface="Libre Baskerville"/>
                <a:sym typeface="Libre Baskerville"/>
              </a:rPr>
              <a:t>市場行銷</a:t>
            </a:r>
            <a:endParaRPr sz="1800">
              <a:solidFill>
                <a:schemeClr val="lt1"/>
              </a:solidFill>
              <a:latin typeface="Libre Baskerville"/>
              <a:ea typeface="Libre Baskerville"/>
              <a:cs typeface="Libre Baskerville"/>
              <a:sym typeface="Libre Baskerville"/>
            </a:endParaRPr>
          </a:p>
        </p:txBody>
      </p:sp>
      <p:sp>
        <p:nvSpPr>
          <p:cNvPr id="390" name="Shape 390"/>
          <p:cNvSpPr/>
          <p:nvPr/>
        </p:nvSpPr>
        <p:spPr>
          <a:xfrm>
            <a:off x="4216972" y="1059990"/>
            <a:ext cx="1518396" cy="600502"/>
          </a:xfrm>
          <a:prstGeom prst="roundRect">
            <a:avLst>
              <a:gd fmla="val 16667" name="adj"/>
            </a:avLst>
          </a:prstGeom>
          <a:solidFill>
            <a:srgbClr val="E36C09"/>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Libre Baskerville"/>
                <a:ea typeface="Libre Baskerville"/>
                <a:cs typeface="Libre Baskerville"/>
                <a:sym typeface="Libre Baskerville"/>
              </a:rPr>
              <a:t>顧客服務</a:t>
            </a:r>
            <a:endParaRPr sz="1800">
              <a:solidFill>
                <a:schemeClr val="lt1"/>
              </a:solidFill>
              <a:latin typeface="Libre Baskerville"/>
              <a:ea typeface="Libre Baskerville"/>
              <a:cs typeface="Libre Baskerville"/>
              <a:sym typeface="Libre Baskerville"/>
            </a:endParaRPr>
          </a:p>
          <a:p>
            <a:pPr indent="0" lvl="0" marL="0" marR="0" rtl="0" algn="ctr">
              <a:spcBef>
                <a:spcPts val="0"/>
              </a:spcBef>
              <a:spcAft>
                <a:spcPts val="0"/>
              </a:spcAft>
              <a:buNone/>
            </a:pPr>
            <a:r>
              <a:rPr lang="zh-TW" sz="1800">
                <a:solidFill>
                  <a:schemeClr val="lt1"/>
                </a:solidFill>
                <a:latin typeface="Libre Baskerville"/>
                <a:ea typeface="Libre Baskerville"/>
                <a:cs typeface="Libre Baskerville"/>
                <a:sym typeface="Libre Baskerville"/>
              </a:rPr>
              <a:t>管理</a:t>
            </a:r>
            <a:endParaRPr sz="1800">
              <a:solidFill>
                <a:schemeClr val="lt1"/>
              </a:solidFill>
              <a:latin typeface="Libre Baskerville"/>
              <a:ea typeface="Libre Baskerville"/>
              <a:cs typeface="Libre Baskerville"/>
              <a:sym typeface="Libre Baskerville"/>
            </a:endParaRPr>
          </a:p>
        </p:txBody>
      </p:sp>
      <p:sp>
        <p:nvSpPr>
          <p:cNvPr id="391" name="Shape 391"/>
          <p:cNvSpPr/>
          <p:nvPr/>
        </p:nvSpPr>
        <p:spPr>
          <a:xfrm>
            <a:off x="5848557" y="1059990"/>
            <a:ext cx="1356412" cy="600502"/>
          </a:xfrm>
          <a:prstGeom prst="roundRect">
            <a:avLst>
              <a:gd fmla="val 16667" name="adj"/>
            </a:avLst>
          </a:prstGeom>
          <a:solidFill>
            <a:srgbClr val="E36C09"/>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Libre Baskerville"/>
                <a:ea typeface="Libre Baskerville"/>
                <a:cs typeface="Libre Baskerville"/>
                <a:sym typeface="Libre Baskerville"/>
              </a:rPr>
              <a:t>風險管理</a:t>
            </a:r>
            <a:endParaRPr sz="1800">
              <a:solidFill>
                <a:schemeClr val="lt1"/>
              </a:solidFill>
              <a:latin typeface="Libre Baskerville"/>
              <a:ea typeface="Libre Baskerville"/>
              <a:cs typeface="Libre Baskerville"/>
              <a:sym typeface="Libre Baskerville"/>
            </a:endParaRPr>
          </a:p>
        </p:txBody>
      </p:sp>
      <p:sp>
        <p:nvSpPr>
          <p:cNvPr id="392" name="Shape 392"/>
          <p:cNvSpPr txBox="1"/>
          <p:nvPr/>
        </p:nvSpPr>
        <p:spPr>
          <a:xfrm>
            <a:off x="7261850" y="1066699"/>
            <a:ext cx="4924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chemeClr val="lt1"/>
                </a:solidFill>
                <a:latin typeface="Libre Baskerville"/>
                <a:ea typeface="Libre Baskerville"/>
                <a:cs typeface="Libre Baskerville"/>
                <a:sym typeface="Libre Baskerville"/>
              </a:rPr>
              <a:t>…</a:t>
            </a:r>
            <a:endParaRPr sz="24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p:nvPr/>
        </p:nvSpPr>
        <p:spPr>
          <a:xfrm>
            <a:off x="0" y="338553"/>
            <a:ext cx="3459823"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99" name="Shape 399"/>
          <p:cNvSpPr/>
          <p:nvPr/>
        </p:nvSpPr>
        <p:spPr>
          <a:xfrm>
            <a:off x="3533139"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00" name="Shape 400"/>
          <p:cNvSpPr/>
          <p:nvPr/>
        </p:nvSpPr>
        <p:spPr>
          <a:xfrm>
            <a:off x="3686853" y="848782"/>
            <a:ext cx="5457147" cy="5281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800"/>
              <a:buFont typeface="Arial"/>
              <a:buNone/>
            </a:pPr>
            <a:r>
              <a:rPr b="1" lang="zh-TW" sz="2800">
                <a:solidFill>
                  <a:srgbClr val="FF0000"/>
                </a:solidFill>
                <a:latin typeface="Arial"/>
                <a:ea typeface="Arial"/>
                <a:cs typeface="Arial"/>
                <a:sym typeface="Arial"/>
              </a:rPr>
              <a:t>資料處理環境</a:t>
            </a:r>
            <a:endParaRPr/>
          </a:p>
        </p:txBody>
      </p:sp>
      <p:pic>
        <p:nvPicPr>
          <p:cNvPr descr="H:\智慧金融之大數據篇\hadoop_logo.png" id="401" name="Shape 401"/>
          <p:cNvPicPr preferRelativeResize="0"/>
          <p:nvPr/>
        </p:nvPicPr>
        <p:blipFill rotWithShape="1">
          <a:blip r:embed="rId3">
            <a:alphaModFix/>
          </a:blip>
          <a:srcRect b="0" l="0" r="0" t="0"/>
          <a:stretch/>
        </p:blipFill>
        <p:spPr>
          <a:xfrm>
            <a:off x="744657" y="2756622"/>
            <a:ext cx="2977161" cy="1925966"/>
          </a:xfrm>
          <a:prstGeom prst="rect">
            <a:avLst/>
          </a:prstGeom>
          <a:noFill/>
          <a:ln>
            <a:noFill/>
          </a:ln>
        </p:spPr>
      </p:pic>
      <p:sp>
        <p:nvSpPr>
          <p:cNvPr id="402" name="Shape 402"/>
          <p:cNvSpPr/>
          <p:nvPr/>
        </p:nvSpPr>
        <p:spPr>
          <a:xfrm>
            <a:off x="4263834" y="1777697"/>
            <a:ext cx="4003865" cy="528122"/>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632423"/>
              </a:buClr>
              <a:buSzPts val="2800"/>
              <a:buFont typeface="Arial"/>
              <a:buChar char="•"/>
            </a:pPr>
            <a:r>
              <a:rPr b="1" lang="zh-TW" sz="2800">
                <a:solidFill>
                  <a:srgbClr val="632423"/>
                </a:solidFill>
                <a:latin typeface="Arial"/>
                <a:ea typeface="Arial"/>
                <a:cs typeface="Arial"/>
                <a:sym typeface="Arial"/>
              </a:rPr>
              <a:t>分佈式數據基礎設施</a:t>
            </a:r>
            <a:endParaRPr b="1" sz="2800">
              <a:solidFill>
                <a:srgbClr val="632423"/>
              </a:solidFill>
              <a:latin typeface="Arial"/>
              <a:ea typeface="Arial"/>
              <a:cs typeface="Arial"/>
              <a:sym typeface="Arial"/>
            </a:endParaRPr>
          </a:p>
        </p:txBody>
      </p:sp>
      <p:pic>
        <p:nvPicPr>
          <p:cNvPr descr="H:\智慧金融之大數據篇\下載 (1).jpg" id="403" name="Shape 403"/>
          <p:cNvPicPr preferRelativeResize="0"/>
          <p:nvPr/>
        </p:nvPicPr>
        <p:blipFill rotWithShape="1">
          <a:blip r:embed="rId4">
            <a:alphaModFix/>
          </a:blip>
          <a:srcRect b="0" l="0" r="0" t="0"/>
          <a:stretch/>
        </p:blipFill>
        <p:spPr>
          <a:xfrm>
            <a:off x="5723977" y="2725204"/>
            <a:ext cx="1026516" cy="1368688"/>
          </a:xfrm>
          <a:prstGeom prst="rect">
            <a:avLst/>
          </a:prstGeom>
          <a:noFill/>
          <a:ln>
            <a:noFill/>
          </a:ln>
        </p:spPr>
      </p:pic>
      <p:grpSp>
        <p:nvGrpSpPr>
          <p:cNvPr id="404" name="Shape 404"/>
          <p:cNvGrpSpPr/>
          <p:nvPr/>
        </p:nvGrpSpPr>
        <p:grpSpPr>
          <a:xfrm>
            <a:off x="4548439" y="4203684"/>
            <a:ext cx="3375791" cy="1945757"/>
            <a:chOff x="6064585" y="4203684"/>
            <a:chExt cx="4501054" cy="1945757"/>
          </a:xfrm>
        </p:grpSpPr>
        <p:pic>
          <p:nvPicPr>
            <p:cNvPr descr="H:\智慧金融之大數據篇\administrator.png" id="405" name="Shape 405"/>
            <p:cNvPicPr preferRelativeResize="0"/>
            <p:nvPr/>
          </p:nvPicPr>
          <p:blipFill rotWithShape="1">
            <a:blip r:embed="rId5">
              <a:alphaModFix/>
            </a:blip>
            <a:srcRect b="0" l="0" r="0" t="0"/>
            <a:stretch/>
          </p:blipFill>
          <p:spPr>
            <a:xfrm>
              <a:off x="6064585" y="4822674"/>
              <a:ext cx="1326767" cy="1326767"/>
            </a:xfrm>
            <a:prstGeom prst="rect">
              <a:avLst/>
            </a:prstGeom>
            <a:noFill/>
            <a:ln>
              <a:noFill/>
            </a:ln>
          </p:spPr>
        </p:pic>
        <p:pic>
          <p:nvPicPr>
            <p:cNvPr descr="H:\智慧金融之大數據篇\administrator.png" id="406" name="Shape 406"/>
            <p:cNvPicPr preferRelativeResize="0"/>
            <p:nvPr/>
          </p:nvPicPr>
          <p:blipFill rotWithShape="1">
            <a:blip r:embed="rId5">
              <a:alphaModFix/>
            </a:blip>
            <a:srcRect b="0" l="0" r="0" t="0"/>
            <a:stretch/>
          </p:blipFill>
          <p:spPr>
            <a:xfrm>
              <a:off x="7673890" y="4822674"/>
              <a:ext cx="1326767" cy="1326767"/>
            </a:xfrm>
            <a:prstGeom prst="rect">
              <a:avLst/>
            </a:prstGeom>
            <a:noFill/>
            <a:ln>
              <a:noFill/>
            </a:ln>
          </p:spPr>
        </p:pic>
        <p:pic>
          <p:nvPicPr>
            <p:cNvPr descr="H:\智慧金融之大數據篇\administrator.png" id="407" name="Shape 407"/>
            <p:cNvPicPr preferRelativeResize="0"/>
            <p:nvPr/>
          </p:nvPicPr>
          <p:blipFill rotWithShape="1">
            <a:blip r:embed="rId5">
              <a:alphaModFix/>
            </a:blip>
            <a:srcRect b="0" l="0" r="0" t="0"/>
            <a:stretch/>
          </p:blipFill>
          <p:spPr>
            <a:xfrm>
              <a:off x="9238873" y="4822673"/>
              <a:ext cx="1326767" cy="1326767"/>
            </a:xfrm>
            <a:prstGeom prst="rect">
              <a:avLst/>
            </a:prstGeom>
            <a:noFill/>
            <a:ln>
              <a:noFill/>
            </a:ln>
          </p:spPr>
        </p:pic>
        <p:sp>
          <p:nvSpPr>
            <p:cNvPr id="408" name="Shape 408"/>
            <p:cNvSpPr/>
            <p:nvPr/>
          </p:nvSpPr>
          <p:spPr>
            <a:xfrm>
              <a:off x="8192930" y="4240925"/>
              <a:ext cx="268014" cy="378372"/>
            </a:xfrm>
            <a:prstGeom prst="downArrow">
              <a:avLst>
                <a:gd fmla="val 50000" name="adj1"/>
                <a:gd fmla="val 50000" name="adj2"/>
              </a:avLst>
            </a:prstGeom>
            <a:gradFill>
              <a:gsLst>
                <a:gs pos="0">
                  <a:srgbClr val="256677"/>
                </a:gs>
                <a:gs pos="50000">
                  <a:srgbClr val="3693AC"/>
                </a:gs>
                <a:gs pos="100000">
                  <a:srgbClr val="41B1CF"/>
                </a:gs>
              </a:gsLst>
              <a:lin ang="16200000" scaled="0"/>
            </a:gra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09" name="Shape 409"/>
            <p:cNvSpPr/>
            <p:nvPr/>
          </p:nvSpPr>
          <p:spPr>
            <a:xfrm rot="2750489">
              <a:off x="7201835" y="4242432"/>
              <a:ext cx="268014" cy="378372"/>
            </a:xfrm>
            <a:prstGeom prst="downArrow">
              <a:avLst>
                <a:gd fmla="val 50000" name="adj1"/>
                <a:gd fmla="val 50000" name="adj2"/>
              </a:avLst>
            </a:prstGeom>
            <a:gradFill>
              <a:gsLst>
                <a:gs pos="0">
                  <a:srgbClr val="256677"/>
                </a:gs>
                <a:gs pos="50000">
                  <a:srgbClr val="3693AC"/>
                </a:gs>
                <a:gs pos="100000">
                  <a:srgbClr val="41B1CF"/>
                </a:gs>
              </a:gsLst>
              <a:lin ang="16200000" scaled="0"/>
            </a:gra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10" name="Shape 410"/>
            <p:cNvSpPr/>
            <p:nvPr/>
          </p:nvSpPr>
          <p:spPr>
            <a:xfrm rot="-1671118">
              <a:off x="9199297" y="4250072"/>
              <a:ext cx="268014" cy="378372"/>
            </a:xfrm>
            <a:prstGeom prst="downArrow">
              <a:avLst>
                <a:gd fmla="val 50000" name="adj1"/>
                <a:gd fmla="val 50000" name="adj2"/>
              </a:avLst>
            </a:prstGeom>
            <a:gradFill>
              <a:gsLst>
                <a:gs pos="0">
                  <a:srgbClr val="256677"/>
                </a:gs>
                <a:gs pos="50000">
                  <a:srgbClr val="3693AC"/>
                </a:gs>
                <a:gs pos="100000">
                  <a:srgbClr val="41B1CF"/>
                </a:gs>
              </a:gsLst>
              <a:lin ang="16200000" scaled="0"/>
            </a:gra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grpSp>
      <p:sp>
        <p:nvSpPr>
          <p:cNvPr id="411" name="Shape 411"/>
          <p:cNvSpPr/>
          <p:nvPr/>
        </p:nvSpPr>
        <p:spPr>
          <a:xfrm rot="-8657792">
            <a:off x="4801884" y="2987434"/>
            <a:ext cx="497537" cy="1557875"/>
          </a:xfrm>
          <a:prstGeom prst="curvedLeftArrow">
            <a:avLst>
              <a:gd fmla="val 25000" name="adj1"/>
              <a:gd fmla="val 50000" name="adj2"/>
              <a:gd fmla="val 25000" name="adj3"/>
            </a:avLst>
          </a:prstGeom>
          <a:gradFill>
            <a:gsLst>
              <a:gs pos="0">
                <a:srgbClr val="5A1A19"/>
              </a:gs>
              <a:gs pos="50000">
                <a:srgbClr val="822824"/>
              </a:gs>
              <a:gs pos="100000">
                <a:srgbClr val="9C302C"/>
              </a:gs>
            </a:gsLst>
            <a:lin ang="5400000"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12" name="Shape 412"/>
          <p:cNvSpPr/>
          <p:nvPr/>
        </p:nvSpPr>
        <p:spPr>
          <a:xfrm flipH="1" rot="8657792">
            <a:off x="7148856" y="2936152"/>
            <a:ext cx="497537" cy="1557875"/>
          </a:xfrm>
          <a:prstGeom prst="curvedLeftArrow">
            <a:avLst>
              <a:gd fmla="val 25000" name="adj1"/>
              <a:gd fmla="val 50000" name="adj2"/>
              <a:gd fmla="val 25000" name="adj3"/>
            </a:avLst>
          </a:prstGeom>
          <a:gradFill>
            <a:gsLst>
              <a:gs pos="0">
                <a:srgbClr val="5A1A19"/>
              </a:gs>
              <a:gs pos="50000">
                <a:srgbClr val="822824"/>
              </a:gs>
              <a:gs pos="100000">
                <a:srgbClr val="9C302C"/>
              </a:gs>
            </a:gsLst>
            <a:lin ang="5400000"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13" name="Shape 413"/>
          <p:cNvSpPr txBox="1"/>
          <p:nvPr/>
        </p:nvSpPr>
        <p:spPr>
          <a:xfrm>
            <a:off x="-1" y="408019"/>
            <a:ext cx="34598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800">
                <a:solidFill>
                  <a:schemeClr val="lt1"/>
                </a:solidFill>
                <a:latin typeface="Libre Baskerville"/>
                <a:ea typeface="Libre Baskerville"/>
                <a:cs typeface="Libre Baskerville"/>
                <a:sym typeface="Libre Baskerville"/>
              </a:rPr>
              <a:t>基礎架構</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p:nvPr/>
        </p:nvSpPr>
        <p:spPr>
          <a:xfrm>
            <a:off x="0" y="338553"/>
            <a:ext cx="3459823"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20" name="Shape 420"/>
          <p:cNvSpPr/>
          <p:nvPr/>
        </p:nvSpPr>
        <p:spPr>
          <a:xfrm>
            <a:off x="3533139"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21" name="Shape 421"/>
          <p:cNvSpPr/>
          <p:nvPr/>
        </p:nvSpPr>
        <p:spPr>
          <a:xfrm>
            <a:off x="3672740" y="775177"/>
            <a:ext cx="5471260" cy="5281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800"/>
              <a:buFont typeface="Arial"/>
              <a:buNone/>
            </a:pPr>
            <a:r>
              <a:rPr b="1" lang="zh-TW" sz="2800">
                <a:solidFill>
                  <a:srgbClr val="FF0000"/>
                </a:solidFill>
                <a:latin typeface="Arial"/>
                <a:ea typeface="Arial"/>
                <a:cs typeface="Arial"/>
                <a:sym typeface="Arial"/>
              </a:rPr>
              <a:t>資料處理環境</a:t>
            </a:r>
            <a:endParaRPr/>
          </a:p>
        </p:txBody>
      </p:sp>
      <p:sp>
        <p:nvSpPr>
          <p:cNvPr id="422" name="Shape 422"/>
          <p:cNvSpPr/>
          <p:nvPr/>
        </p:nvSpPr>
        <p:spPr>
          <a:xfrm>
            <a:off x="4272623" y="1571796"/>
            <a:ext cx="4359680" cy="528122"/>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632423"/>
              </a:buClr>
              <a:buSzPts val="2800"/>
              <a:buFont typeface="Arial"/>
              <a:buChar char="•"/>
            </a:pPr>
            <a:r>
              <a:rPr b="1" lang="zh-TW" sz="2800">
                <a:solidFill>
                  <a:srgbClr val="632423"/>
                </a:solidFill>
                <a:latin typeface="Arial"/>
                <a:ea typeface="Arial"/>
                <a:cs typeface="Arial"/>
                <a:sym typeface="Arial"/>
              </a:rPr>
              <a:t>快速資料處理速度</a:t>
            </a:r>
            <a:endParaRPr b="1" sz="2800">
              <a:solidFill>
                <a:srgbClr val="632423"/>
              </a:solidFill>
              <a:latin typeface="Arial"/>
              <a:ea typeface="Arial"/>
              <a:cs typeface="Arial"/>
              <a:sym typeface="Arial"/>
            </a:endParaRPr>
          </a:p>
        </p:txBody>
      </p:sp>
      <p:pic>
        <p:nvPicPr>
          <p:cNvPr descr="H:\智慧金融之大數據篇\下載.png" id="423" name="Shape 423"/>
          <p:cNvPicPr preferRelativeResize="0"/>
          <p:nvPr/>
        </p:nvPicPr>
        <p:blipFill rotWithShape="1">
          <a:blip r:embed="rId3">
            <a:alphaModFix/>
          </a:blip>
          <a:srcRect b="0" l="0" r="0" t="0"/>
          <a:stretch/>
        </p:blipFill>
        <p:spPr>
          <a:xfrm>
            <a:off x="551593" y="2553423"/>
            <a:ext cx="2872285" cy="1932587"/>
          </a:xfrm>
          <a:prstGeom prst="rect">
            <a:avLst/>
          </a:prstGeom>
          <a:noFill/>
          <a:ln>
            <a:noFill/>
          </a:ln>
        </p:spPr>
      </p:pic>
      <p:grpSp>
        <p:nvGrpSpPr>
          <p:cNvPr id="424" name="Shape 424"/>
          <p:cNvGrpSpPr/>
          <p:nvPr/>
        </p:nvGrpSpPr>
        <p:grpSpPr>
          <a:xfrm>
            <a:off x="4103063" y="4693872"/>
            <a:ext cx="4249512" cy="2104481"/>
            <a:chOff x="5470751" y="4693871"/>
            <a:chExt cx="5666016" cy="2104481"/>
          </a:xfrm>
        </p:grpSpPr>
        <p:sp>
          <p:nvSpPr>
            <p:cNvPr id="425" name="Shape 425"/>
            <p:cNvSpPr/>
            <p:nvPr/>
          </p:nvSpPr>
          <p:spPr>
            <a:xfrm>
              <a:off x="5470751" y="6048549"/>
              <a:ext cx="5666016" cy="712519"/>
            </a:xfrm>
            <a:prstGeom prst="rightArrow">
              <a:avLst>
                <a:gd fmla="val 50000" name="adj1"/>
                <a:gd fmla="val 50000" name="adj2"/>
              </a:avLst>
            </a:prstGeom>
            <a:gradFill>
              <a:gsLst>
                <a:gs pos="0">
                  <a:srgbClr val="955520"/>
                </a:gs>
                <a:gs pos="50000">
                  <a:srgbClr val="D97B2E"/>
                </a:gs>
                <a:gs pos="100000">
                  <a:srgbClr val="FF9438"/>
                </a:gs>
              </a:gsLst>
              <a:lin ang="2700000" scaled="0"/>
            </a:gradFill>
            <a:ln cap="flat" cmpd="sng" w="25400">
              <a:solidFill>
                <a:srgbClr val="B46D33"/>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descr="H:\智慧金融之大數據篇\Redo.png" id="426" name="Shape 426"/>
            <p:cNvPicPr preferRelativeResize="0"/>
            <p:nvPr/>
          </p:nvPicPr>
          <p:blipFill rotWithShape="1">
            <a:blip r:embed="rId4">
              <a:alphaModFix/>
            </a:blip>
            <a:srcRect b="0" l="0" r="0" t="0"/>
            <a:stretch/>
          </p:blipFill>
          <p:spPr>
            <a:xfrm>
              <a:off x="6299344" y="5032425"/>
              <a:ext cx="586633" cy="586633"/>
            </a:xfrm>
            <a:prstGeom prst="rect">
              <a:avLst/>
            </a:prstGeom>
            <a:noFill/>
            <a:ln>
              <a:noFill/>
            </a:ln>
          </p:spPr>
        </p:pic>
        <p:pic>
          <p:nvPicPr>
            <p:cNvPr descr="H:\智慧金融之大數據篇\database-backup-icons-psd-png-image-2318database-512.png" id="427" name="Shape 427"/>
            <p:cNvPicPr preferRelativeResize="0"/>
            <p:nvPr/>
          </p:nvPicPr>
          <p:blipFill rotWithShape="1">
            <a:blip r:embed="rId5">
              <a:alphaModFix/>
            </a:blip>
            <a:srcRect b="0" l="0" r="0" t="0"/>
            <a:stretch/>
          </p:blipFill>
          <p:spPr>
            <a:xfrm flipH="1">
              <a:off x="5613544" y="5721451"/>
              <a:ext cx="654196" cy="654196"/>
            </a:xfrm>
            <a:prstGeom prst="rect">
              <a:avLst/>
            </a:prstGeom>
            <a:noFill/>
            <a:ln>
              <a:noFill/>
            </a:ln>
          </p:spPr>
        </p:pic>
        <p:sp>
          <p:nvSpPr>
            <p:cNvPr id="428" name="Shape 428"/>
            <p:cNvSpPr/>
            <p:nvPr/>
          </p:nvSpPr>
          <p:spPr>
            <a:xfrm>
              <a:off x="5918162" y="5237740"/>
              <a:ext cx="349578" cy="37964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29" name="Shape 429"/>
            <p:cNvSpPr txBox="1"/>
            <p:nvPr/>
          </p:nvSpPr>
          <p:spPr>
            <a:xfrm>
              <a:off x="5775298" y="4958577"/>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sp>
          <p:nvSpPr>
            <p:cNvPr id="430" name="Shape 430"/>
            <p:cNvSpPr txBox="1"/>
            <p:nvPr/>
          </p:nvSpPr>
          <p:spPr>
            <a:xfrm>
              <a:off x="6295142" y="4693871"/>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sp>
          <p:nvSpPr>
            <p:cNvPr id="431" name="Shape 431"/>
            <p:cNvSpPr/>
            <p:nvPr/>
          </p:nvSpPr>
          <p:spPr>
            <a:xfrm rot="5400000">
              <a:off x="6826647" y="5366715"/>
              <a:ext cx="472646" cy="272072"/>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2" name="Shape 432"/>
            <p:cNvSpPr txBox="1"/>
            <p:nvPr/>
          </p:nvSpPr>
          <p:spPr>
            <a:xfrm>
              <a:off x="6884538" y="4958577"/>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33" name="Shape 433"/>
            <p:cNvSpPr/>
            <p:nvPr/>
          </p:nvSpPr>
          <p:spPr>
            <a:xfrm>
              <a:off x="7480436" y="5224083"/>
              <a:ext cx="278046" cy="49736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4" name="Shape 434"/>
            <p:cNvSpPr txBox="1"/>
            <p:nvPr/>
          </p:nvSpPr>
          <p:spPr>
            <a:xfrm>
              <a:off x="7370419" y="4947084"/>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pic>
          <p:nvPicPr>
            <p:cNvPr descr="H:\智慧金融之大數據篇\Redo.png" id="435" name="Shape 435"/>
            <p:cNvPicPr preferRelativeResize="0"/>
            <p:nvPr/>
          </p:nvPicPr>
          <p:blipFill rotWithShape="1">
            <a:blip r:embed="rId4">
              <a:alphaModFix/>
            </a:blip>
            <a:srcRect b="0" l="0" r="0" t="0"/>
            <a:stretch/>
          </p:blipFill>
          <p:spPr>
            <a:xfrm>
              <a:off x="7862862" y="5042477"/>
              <a:ext cx="586633" cy="586633"/>
            </a:xfrm>
            <a:prstGeom prst="rect">
              <a:avLst/>
            </a:prstGeom>
            <a:noFill/>
            <a:ln>
              <a:noFill/>
            </a:ln>
          </p:spPr>
        </p:pic>
        <p:sp>
          <p:nvSpPr>
            <p:cNvPr id="436" name="Shape 436"/>
            <p:cNvSpPr txBox="1"/>
            <p:nvPr/>
          </p:nvSpPr>
          <p:spPr>
            <a:xfrm>
              <a:off x="7858660" y="4703923"/>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sp>
          <p:nvSpPr>
            <p:cNvPr id="437" name="Shape 437"/>
            <p:cNvSpPr/>
            <p:nvPr/>
          </p:nvSpPr>
          <p:spPr>
            <a:xfrm rot="5400000">
              <a:off x="8424926" y="5356663"/>
              <a:ext cx="472646" cy="272072"/>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8" name="Shape 438"/>
            <p:cNvSpPr txBox="1"/>
            <p:nvPr/>
          </p:nvSpPr>
          <p:spPr>
            <a:xfrm>
              <a:off x="8482816" y="4948525"/>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39" name="Shape 439"/>
            <p:cNvSpPr/>
            <p:nvPr/>
          </p:nvSpPr>
          <p:spPr>
            <a:xfrm>
              <a:off x="9016316" y="5235413"/>
              <a:ext cx="278046" cy="49736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descr="H:\智慧金融之大數據篇\Redo.png" id="440" name="Shape 440"/>
            <p:cNvPicPr preferRelativeResize="0"/>
            <p:nvPr/>
          </p:nvPicPr>
          <p:blipFill rotWithShape="1">
            <a:blip r:embed="rId4">
              <a:alphaModFix/>
            </a:blip>
            <a:srcRect b="0" l="0" r="0" t="0"/>
            <a:stretch/>
          </p:blipFill>
          <p:spPr>
            <a:xfrm>
              <a:off x="9398742" y="5053807"/>
              <a:ext cx="586633" cy="586633"/>
            </a:xfrm>
            <a:prstGeom prst="rect">
              <a:avLst/>
            </a:prstGeom>
            <a:noFill/>
            <a:ln>
              <a:noFill/>
            </a:ln>
          </p:spPr>
        </p:pic>
        <p:sp>
          <p:nvSpPr>
            <p:cNvPr id="441" name="Shape 441"/>
            <p:cNvSpPr txBox="1"/>
            <p:nvPr/>
          </p:nvSpPr>
          <p:spPr>
            <a:xfrm>
              <a:off x="9394540" y="4715253"/>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sp>
          <p:nvSpPr>
            <p:cNvPr id="442" name="Shape 442"/>
            <p:cNvSpPr txBox="1"/>
            <p:nvPr/>
          </p:nvSpPr>
          <p:spPr>
            <a:xfrm>
              <a:off x="8926452" y="4947084"/>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pic>
          <p:nvPicPr>
            <p:cNvPr descr="H:\智慧金融之大數據篇\database-backup-icons-psd-png-image-2318database-512.png" id="443" name="Shape 443"/>
            <p:cNvPicPr preferRelativeResize="0"/>
            <p:nvPr/>
          </p:nvPicPr>
          <p:blipFill rotWithShape="1">
            <a:blip r:embed="rId5">
              <a:alphaModFix/>
            </a:blip>
            <a:srcRect b="0" l="0" r="0" t="0"/>
            <a:stretch/>
          </p:blipFill>
          <p:spPr>
            <a:xfrm flipH="1">
              <a:off x="10009716" y="5703252"/>
              <a:ext cx="654196" cy="654196"/>
            </a:xfrm>
            <a:prstGeom prst="rect">
              <a:avLst/>
            </a:prstGeom>
            <a:noFill/>
            <a:ln>
              <a:noFill/>
            </a:ln>
          </p:spPr>
        </p:pic>
        <p:sp>
          <p:nvSpPr>
            <p:cNvPr id="444" name="Shape 444"/>
            <p:cNvSpPr txBox="1"/>
            <p:nvPr/>
          </p:nvSpPr>
          <p:spPr>
            <a:xfrm>
              <a:off x="10016868" y="4965620"/>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45" name="Shape 445"/>
            <p:cNvSpPr/>
            <p:nvPr/>
          </p:nvSpPr>
          <p:spPr>
            <a:xfrm rot="5400000">
              <a:off x="10088300" y="5242619"/>
              <a:ext cx="349578" cy="37964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descr="H:\智慧金融之大數據篇\icon.png" id="446" name="Shape 446"/>
            <p:cNvPicPr preferRelativeResize="0"/>
            <p:nvPr/>
          </p:nvPicPr>
          <p:blipFill rotWithShape="1">
            <a:blip r:embed="rId6">
              <a:alphaModFix/>
            </a:blip>
            <a:srcRect b="0" l="0" r="0" t="0"/>
            <a:stretch/>
          </p:blipFill>
          <p:spPr>
            <a:xfrm>
              <a:off x="6726268" y="5510051"/>
              <a:ext cx="1288301" cy="1288301"/>
            </a:xfrm>
            <a:prstGeom prst="rect">
              <a:avLst/>
            </a:prstGeom>
            <a:noFill/>
            <a:ln>
              <a:noFill/>
            </a:ln>
          </p:spPr>
        </p:pic>
        <p:pic>
          <p:nvPicPr>
            <p:cNvPr descr="H:\智慧金融之大數據篇\icon.png" id="447" name="Shape 447"/>
            <p:cNvPicPr preferRelativeResize="0"/>
            <p:nvPr/>
          </p:nvPicPr>
          <p:blipFill rotWithShape="1">
            <a:blip r:embed="rId6">
              <a:alphaModFix/>
            </a:blip>
            <a:srcRect b="0" l="0" r="0" t="0"/>
            <a:stretch/>
          </p:blipFill>
          <p:spPr>
            <a:xfrm>
              <a:off x="8195645" y="5510051"/>
              <a:ext cx="1288301" cy="1288301"/>
            </a:xfrm>
            <a:prstGeom prst="rect">
              <a:avLst/>
            </a:prstGeom>
            <a:noFill/>
            <a:ln>
              <a:noFill/>
            </a:ln>
          </p:spPr>
        </p:pic>
      </p:grpSp>
      <p:sp>
        <p:nvSpPr>
          <p:cNvPr id="448" name="Shape 448"/>
          <p:cNvSpPr/>
          <p:nvPr/>
        </p:nvSpPr>
        <p:spPr>
          <a:xfrm>
            <a:off x="7997934" y="1943333"/>
            <a:ext cx="828994" cy="1027277"/>
          </a:xfrm>
          <a:prstGeom prst="rect">
            <a:avLst/>
          </a:prstGeom>
          <a:solidFill>
            <a:schemeClr val="accent3"/>
          </a:solidFill>
          <a:ln cap="flat" cmpd="sng" w="25400">
            <a:solidFill>
              <a:srgbClr val="71884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lang="zh-TW" sz="2800">
                <a:solidFill>
                  <a:schemeClr val="lt1"/>
                </a:solidFill>
                <a:latin typeface="Arial"/>
                <a:ea typeface="Arial"/>
                <a:cs typeface="Arial"/>
                <a:sym typeface="Arial"/>
              </a:rPr>
              <a:t>過去</a:t>
            </a:r>
            <a:endParaRPr b="1" sz="2800">
              <a:solidFill>
                <a:schemeClr val="lt1"/>
              </a:solidFill>
              <a:latin typeface="Arial"/>
              <a:ea typeface="Arial"/>
              <a:cs typeface="Arial"/>
              <a:sym typeface="Arial"/>
            </a:endParaRPr>
          </a:p>
        </p:txBody>
      </p:sp>
      <p:sp>
        <p:nvSpPr>
          <p:cNvPr id="449" name="Shape 449"/>
          <p:cNvSpPr/>
          <p:nvPr/>
        </p:nvSpPr>
        <p:spPr>
          <a:xfrm>
            <a:off x="7997934" y="4778415"/>
            <a:ext cx="828994" cy="960659"/>
          </a:xfrm>
          <a:prstGeom prst="rect">
            <a:avLst/>
          </a:prstGeom>
          <a:solidFill>
            <a:schemeClr val="accent3"/>
          </a:solidFill>
          <a:ln cap="flat" cmpd="sng" w="25400">
            <a:solidFill>
              <a:srgbClr val="71884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lang="zh-TW" sz="2800">
                <a:solidFill>
                  <a:schemeClr val="lt1"/>
                </a:solidFill>
                <a:latin typeface="Arial"/>
                <a:ea typeface="Arial"/>
                <a:cs typeface="Arial"/>
                <a:sym typeface="Arial"/>
              </a:rPr>
              <a:t>現在</a:t>
            </a:r>
            <a:endParaRPr b="1" sz="2800">
              <a:solidFill>
                <a:schemeClr val="lt1"/>
              </a:solidFill>
              <a:latin typeface="Arial"/>
              <a:ea typeface="Arial"/>
              <a:cs typeface="Arial"/>
              <a:sym typeface="Arial"/>
            </a:endParaRPr>
          </a:p>
        </p:txBody>
      </p:sp>
      <p:grpSp>
        <p:nvGrpSpPr>
          <p:cNvPr id="450" name="Shape 450"/>
          <p:cNvGrpSpPr/>
          <p:nvPr/>
        </p:nvGrpSpPr>
        <p:grpSpPr>
          <a:xfrm>
            <a:off x="4150725" y="2421863"/>
            <a:ext cx="4249512" cy="2067197"/>
            <a:chOff x="5534300" y="2421863"/>
            <a:chExt cx="5666016" cy="2067197"/>
          </a:xfrm>
        </p:grpSpPr>
        <p:sp>
          <p:nvSpPr>
            <p:cNvPr id="451" name="Shape 451"/>
            <p:cNvSpPr/>
            <p:nvPr/>
          </p:nvSpPr>
          <p:spPr>
            <a:xfrm>
              <a:off x="5534300" y="3776541"/>
              <a:ext cx="5666016" cy="712519"/>
            </a:xfrm>
            <a:prstGeom prst="rightArrow">
              <a:avLst>
                <a:gd fmla="val 50000" name="adj1"/>
                <a:gd fmla="val 50000" name="adj2"/>
              </a:avLst>
            </a:prstGeom>
            <a:gradFill>
              <a:gsLst>
                <a:gs pos="0">
                  <a:srgbClr val="955520"/>
                </a:gs>
                <a:gs pos="50000">
                  <a:srgbClr val="D97B2E"/>
                </a:gs>
                <a:gs pos="100000">
                  <a:srgbClr val="FF9438"/>
                </a:gs>
              </a:gsLst>
              <a:lin ang="2700000" scaled="0"/>
            </a:gradFill>
            <a:ln cap="flat" cmpd="sng" w="25400">
              <a:solidFill>
                <a:srgbClr val="B46D33"/>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descr="H:\智慧金融之大數據篇\hard-drive-icon-29367.png" id="452" name="Shape 452"/>
            <p:cNvPicPr preferRelativeResize="0"/>
            <p:nvPr/>
          </p:nvPicPr>
          <p:blipFill rotWithShape="1">
            <a:blip r:embed="rId7">
              <a:alphaModFix/>
            </a:blip>
            <a:srcRect b="0" l="0" r="0" t="0"/>
            <a:stretch/>
          </p:blipFill>
          <p:spPr>
            <a:xfrm>
              <a:off x="6833064" y="3357102"/>
              <a:ext cx="858982" cy="858982"/>
            </a:xfrm>
            <a:prstGeom prst="rect">
              <a:avLst/>
            </a:prstGeom>
            <a:noFill/>
            <a:ln>
              <a:noFill/>
            </a:ln>
          </p:spPr>
        </p:pic>
        <p:pic>
          <p:nvPicPr>
            <p:cNvPr descr="H:\智慧金融之大數據篇\Redo.png" id="453" name="Shape 453"/>
            <p:cNvPicPr preferRelativeResize="0"/>
            <p:nvPr/>
          </p:nvPicPr>
          <p:blipFill rotWithShape="1">
            <a:blip r:embed="rId4">
              <a:alphaModFix/>
            </a:blip>
            <a:srcRect b="0" l="0" r="0" t="0"/>
            <a:stretch/>
          </p:blipFill>
          <p:spPr>
            <a:xfrm>
              <a:off x="6362893" y="2760417"/>
              <a:ext cx="586633" cy="586633"/>
            </a:xfrm>
            <a:prstGeom prst="rect">
              <a:avLst/>
            </a:prstGeom>
            <a:noFill/>
            <a:ln>
              <a:noFill/>
            </a:ln>
          </p:spPr>
        </p:pic>
        <p:pic>
          <p:nvPicPr>
            <p:cNvPr descr="H:\智慧金融之大數據篇\database-backup-icons-psd-png-image-2318database-512.png" id="454" name="Shape 454"/>
            <p:cNvPicPr preferRelativeResize="0"/>
            <p:nvPr/>
          </p:nvPicPr>
          <p:blipFill rotWithShape="1">
            <a:blip r:embed="rId5">
              <a:alphaModFix/>
            </a:blip>
            <a:srcRect b="0" l="0" r="0" t="0"/>
            <a:stretch/>
          </p:blipFill>
          <p:spPr>
            <a:xfrm flipH="1">
              <a:off x="5677093" y="3449443"/>
              <a:ext cx="654196" cy="654196"/>
            </a:xfrm>
            <a:prstGeom prst="rect">
              <a:avLst/>
            </a:prstGeom>
            <a:noFill/>
            <a:ln>
              <a:noFill/>
            </a:ln>
          </p:spPr>
        </p:pic>
        <p:sp>
          <p:nvSpPr>
            <p:cNvPr id="455" name="Shape 455"/>
            <p:cNvSpPr/>
            <p:nvPr/>
          </p:nvSpPr>
          <p:spPr>
            <a:xfrm>
              <a:off x="5981711" y="2965732"/>
              <a:ext cx="349578" cy="37964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56" name="Shape 456"/>
            <p:cNvSpPr txBox="1"/>
            <p:nvPr/>
          </p:nvSpPr>
          <p:spPr>
            <a:xfrm>
              <a:off x="5838847" y="2686569"/>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sp>
          <p:nvSpPr>
            <p:cNvPr id="457" name="Shape 457"/>
            <p:cNvSpPr txBox="1"/>
            <p:nvPr/>
          </p:nvSpPr>
          <p:spPr>
            <a:xfrm>
              <a:off x="6358691" y="2421863"/>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sp>
          <p:nvSpPr>
            <p:cNvPr id="458" name="Shape 458"/>
            <p:cNvSpPr/>
            <p:nvPr/>
          </p:nvSpPr>
          <p:spPr>
            <a:xfrm rot="5400000">
              <a:off x="6890196" y="3094707"/>
              <a:ext cx="472646" cy="272072"/>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59" name="Shape 459"/>
            <p:cNvSpPr txBox="1"/>
            <p:nvPr/>
          </p:nvSpPr>
          <p:spPr>
            <a:xfrm>
              <a:off x="6948087" y="2686569"/>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60" name="Shape 460"/>
            <p:cNvSpPr/>
            <p:nvPr/>
          </p:nvSpPr>
          <p:spPr>
            <a:xfrm>
              <a:off x="7543985" y="2952075"/>
              <a:ext cx="278046" cy="49736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61" name="Shape 461"/>
            <p:cNvSpPr txBox="1"/>
            <p:nvPr/>
          </p:nvSpPr>
          <p:spPr>
            <a:xfrm>
              <a:off x="7433968" y="2675076"/>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pic>
          <p:nvPicPr>
            <p:cNvPr descr="H:\智慧金融之大數據篇\Redo.png" id="462" name="Shape 462"/>
            <p:cNvPicPr preferRelativeResize="0"/>
            <p:nvPr/>
          </p:nvPicPr>
          <p:blipFill rotWithShape="1">
            <a:blip r:embed="rId4">
              <a:alphaModFix/>
            </a:blip>
            <a:srcRect b="0" l="0" r="0" t="0"/>
            <a:stretch/>
          </p:blipFill>
          <p:spPr>
            <a:xfrm>
              <a:off x="7926411" y="2770469"/>
              <a:ext cx="586633" cy="586633"/>
            </a:xfrm>
            <a:prstGeom prst="rect">
              <a:avLst/>
            </a:prstGeom>
            <a:noFill/>
            <a:ln>
              <a:noFill/>
            </a:ln>
          </p:spPr>
        </p:pic>
        <p:sp>
          <p:nvSpPr>
            <p:cNvPr id="463" name="Shape 463"/>
            <p:cNvSpPr txBox="1"/>
            <p:nvPr/>
          </p:nvSpPr>
          <p:spPr>
            <a:xfrm>
              <a:off x="7922209" y="2431915"/>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pic>
          <p:nvPicPr>
            <p:cNvPr descr="H:\智慧金融之大數據篇\hard-drive-icon-29367.png" id="464" name="Shape 464"/>
            <p:cNvPicPr preferRelativeResize="0"/>
            <p:nvPr/>
          </p:nvPicPr>
          <p:blipFill rotWithShape="1">
            <a:blip r:embed="rId7">
              <a:alphaModFix/>
            </a:blip>
            <a:srcRect b="0" l="0" r="0" t="0"/>
            <a:stretch/>
          </p:blipFill>
          <p:spPr>
            <a:xfrm>
              <a:off x="8431343" y="3347050"/>
              <a:ext cx="858982" cy="858982"/>
            </a:xfrm>
            <a:prstGeom prst="rect">
              <a:avLst/>
            </a:prstGeom>
            <a:noFill/>
            <a:ln>
              <a:noFill/>
            </a:ln>
          </p:spPr>
        </p:pic>
        <p:sp>
          <p:nvSpPr>
            <p:cNvPr id="465" name="Shape 465"/>
            <p:cNvSpPr/>
            <p:nvPr/>
          </p:nvSpPr>
          <p:spPr>
            <a:xfrm rot="5400000">
              <a:off x="8488475" y="3084655"/>
              <a:ext cx="472646" cy="272072"/>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66" name="Shape 466"/>
            <p:cNvSpPr txBox="1"/>
            <p:nvPr/>
          </p:nvSpPr>
          <p:spPr>
            <a:xfrm>
              <a:off x="8546365" y="2676517"/>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67" name="Shape 467"/>
            <p:cNvSpPr/>
            <p:nvPr/>
          </p:nvSpPr>
          <p:spPr>
            <a:xfrm>
              <a:off x="9079865" y="2963405"/>
              <a:ext cx="278046" cy="49736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descr="H:\智慧金融之大數據篇\Redo.png" id="468" name="Shape 468"/>
            <p:cNvPicPr preferRelativeResize="0"/>
            <p:nvPr/>
          </p:nvPicPr>
          <p:blipFill rotWithShape="1">
            <a:blip r:embed="rId4">
              <a:alphaModFix/>
            </a:blip>
            <a:srcRect b="0" l="0" r="0" t="0"/>
            <a:stretch/>
          </p:blipFill>
          <p:spPr>
            <a:xfrm>
              <a:off x="9462291" y="2781799"/>
              <a:ext cx="586633" cy="586633"/>
            </a:xfrm>
            <a:prstGeom prst="rect">
              <a:avLst/>
            </a:prstGeom>
            <a:noFill/>
            <a:ln>
              <a:noFill/>
            </a:ln>
          </p:spPr>
        </p:pic>
        <p:sp>
          <p:nvSpPr>
            <p:cNvPr id="469" name="Shape 469"/>
            <p:cNvSpPr txBox="1"/>
            <p:nvPr/>
          </p:nvSpPr>
          <p:spPr>
            <a:xfrm>
              <a:off x="9458089" y="2443245"/>
              <a:ext cx="7933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chemeClr val="dk1"/>
                  </a:solidFill>
                  <a:latin typeface="Libre Baskerville"/>
                  <a:ea typeface="Libre Baskerville"/>
                  <a:cs typeface="Libre Baskerville"/>
                  <a:sym typeface="Libre Baskerville"/>
                </a:rPr>
                <a:t>運算</a:t>
              </a:r>
              <a:endParaRPr b="1" sz="1600">
                <a:solidFill>
                  <a:schemeClr val="dk1"/>
                </a:solidFill>
                <a:latin typeface="Libre Baskerville"/>
                <a:ea typeface="Libre Baskerville"/>
                <a:cs typeface="Libre Baskerville"/>
                <a:sym typeface="Libre Baskerville"/>
              </a:endParaRPr>
            </a:p>
          </p:txBody>
        </p:sp>
        <p:sp>
          <p:nvSpPr>
            <p:cNvPr id="470" name="Shape 470"/>
            <p:cNvSpPr txBox="1"/>
            <p:nvPr/>
          </p:nvSpPr>
          <p:spPr>
            <a:xfrm>
              <a:off x="8990001" y="2675076"/>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讀取</a:t>
              </a:r>
              <a:endParaRPr b="1" sz="1600">
                <a:solidFill>
                  <a:schemeClr val="dk1"/>
                </a:solidFill>
                <a:latin typeface="Libre Baskerville"/>
                <a:ea typeface="Libre Baskerville"/>
                <a:cs typeface="Libre Baskerville"/>
                <a:sym typeface="Libre Baskerville"/>
              </a:endParaRPr>
            </a:p>
          </p:txBody>
        </p:sp>
        <p:pic>
          <p:nvPicPr>
            <p:cNvPr descr="H:\智慧金融之大數據篇\database-backup-icons-psd-png-image-2318database-512.png" id="471" name="Shape 471"/>
            <p:cNvPicPr preferRelativeResize="0"/>
            <p:nvPr/>
          </p:nvPicPr>
          <p:blipFill rotWithShape="1">
            <a:blip r:embed="rId5">
              <a:alphaModFix/>
            </a:blip>
            <a:srcRect b="0" l="0" r="0" t="0"/>
            <a:stretch/>
          </p:blipFill>
          <p:spPr>
            <a:xfrm flipH="1">
              <a:off x="10073265" y="3431244"/>
              <a:ext cx="654196" cy="654196"/>
            </a:xfrm>
            <a:prstGeom prst="rect">
              <a:avLst/>
            </a:prstGeom>
            <a:noFill/>
            <a:ln>
              <a:noFill/>
            </a:ln>
          </p:spPr>
        </p:pic>
        <p:sp>
          <p:nvSpPr>
            <p:cNvPr id="472" name="Shape 472"/>
            <p:cNvSpPr txBox="1"/>
            <p:nvPr/>
          </p:nvSpPr>
          <p:spPr>
            <a:xfrm>
              <a:off x="10080417" y="2693612"/>
              <a:ext cx="6565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200">
                  <a:solidFill>
                    <a:schemeClr val="dk1"/>
                  </a:solidFill>
                  <a:latin typeface="Libre Baskerville"/>
                  <a:ea typeface="Libre Baskerville"/>
                  <a:cs typeface="Libre Baskerville"/>
                  <a:sym typeface="Libre Baskerville"/>
                </a:rPr>
                <a:t>寫入</a:t>
              </a:r>
              <a:endParaRPr b="1" sz="1600">
                <a:solidFill>
                  <a:schemeClr val="dk1"/>
                </a:solidFill>
                <a:latin typeface="Libre Baskerville"/>
                <a:ea typeface="Libre Baskerville"/>
                <a:cs typeface="Libre Baskerville"/>
                <a:sym typeface="Libre Baskerville"/>
              </a:endParaRPr>
            </a:p>
          </p:txBody>
        </p:sp>
        <p:sp>
          <p:nvSpPr>
            <p:cNvPr id="473" name="Shape 473"/>
            <p:cNvSpPr/>
            <p:nvPr/>
          </p:nvSpPr>
          <p:spPr>
            <a:xfrm rot="5400000">
              <a:off x="10151849" y="2970611"/>
              <a:ext cx="349578" cy="379648"/>
            </a:xfrm>
            <a:prstGeom prst="bentArrow">
              <a:avLst>
                <a:gd fmla="val 25000" name="adj1"/>
                <a:gd fmla="val 25000" name="adj2"/>
                <a:gd fmla="val 25000"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474" name="Shape 474"/>
          <p:cNvSpPr txBox="1"/>
          <p:nvPr/>
        </p:nvSpPr>
        <p:spPr>
          <a:xfrm>
            <a:off x="-1" y="408019"/>
            <a:ext cx="34598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800">
                <a:solidFill>
                  <a:schemeClr val="lt1"/>
                </a:solidFill>
                <a:latin typeface="Libre Baskerville"/>
                <a:ea typeface="Libre Baskerville"/>
                <a:cs typeface="Libre Baskerville"/>
                <a:sym typeface="Libre Baskerville"/>
              </a:rPr>
              <a:t>基礎架構</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p:nvPr/>
        </p:nvSpPr>
        <p:spPr>
          <a:xfrm>
            <a:off x="0" y="338553"/>
            <a:ext cx="3459823"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81" name="Shape 481"/>
          <p:cNvSpPr/>
          <p:nvPr/>
        </p:nvSpPr>
        <p:spPr>
          <a:xfrm>
            <a:off x="3533139"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82" name="Shape 482"/>
          <p:cNvSpPr/>
          <p:nvPr/>
        </p:nvSpPr>
        <p:spPr>
          <a:xfrm>
            <a:off x="3686853" y="814353"/>
            <a:ext cx="5457147" cy="52812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800"/>
              <a:buFont typeface="Arial"/>
              <a:buNone/>
            </a:pPr>
            <a:r>
              <a:rPr b="1" lang="zh-TW" sz="2800">
                <a:solidFill>
                  <a:srgbClr val="FF0000"/>
                </a:solidFill>
                <a:latin typeface="Arial"/>
                <a:ea typeface="Arial"/>
                <a:cs typeface="Arial"/>
                <a:sym typeface="Arial"/>
              </a:rPr>
              <a:t>資料處理環境</a:t>
            </a:r>
            <a:endParaRPr/>
          </a:p>
        </p:txBody>
      </p:sp>
      <p:pic>
        <p:nvPicPr>
          <p:cNvPr descr="H:\智慧金融之大數據篇\hadoop_logo.png" id="483" name="Shape 483"/>
          <p:cNvPicPr preferRelativeResize="0"/>
          <p:nvPr/>
        </p:nvPicPr>
        <p:blipFill rotWithShape="1">
          <a:blip r:embed="rId3">
            <a:alphaModFix/>
          </a:blip>
          <a:srcRect b="0" l="0" r="0" t="0"/>
          <a:stretch/>
        </p:blipFill>
        <p:spPr>
          <a:xfrm>
            <a:off x="5226245" y="2616922"/>
            <a:ext cx="2977161" cy="1925966"/>
          </a:xfrm>
          <a:prstGeom prst="rect">
            <a:avLst/>
          </a:prstGeom>
          <a:noFill/>
          <a:ln>
            <a:noFill/>
          </a:ln>
          <a:effectLst>
            <a:outerShdw blurRad="292100" rotWithShape="0" algn="tl" dir="2700000" dist="139700">
              <a:srgbClr val="333333">
                <a:alpha val="64705"/>
              </a:srgbClr>
            </a:outerShdw>
          </a:effectLst>
        </p:spPr>
      </p:pic>
      <p:sp>
        <p:nvSpPr>
          <p:cNvPr id="484" name="Shape 484"/>
          <p:cNvSpPr/>
          <p:nvPr/>
        </p:nvSpPr>
        <p:spPr>
          <a:xfrm>
            <a:off x="4380901" y="3403600"/>
            <a:ext cx="471488" cy="609600"/>
          </a:xfrm>
          <a:prstGeom prst="plus">
            <a:avLst>
              <a:gd fmla="val 35600" name="adj"/>
            </a:avLst>
          </a:prstGeom>
          <a:gradFill>
            <a:gsLst>
              <a:gs pos="0">
                <a:srgbClr val="992D2B"/>
              </a:gs>
              <a:gs pos="80000">
                <a:srgbClr val="C93D39"/>
              </a:gs>
              <a:gs pos="100000">
                <a:srgbClr val="CD3A36"/>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descr="H:\智慧金融之大數據篇\下載.png" id="485" name="Shape 485"/>
          <p:cNvPicPr preferRelativeResize="0"/>
          <p:nvPr/>
        </p:nvPicPr>
        <p:blipFill rotWithShape="1">
          <a:blip r:embed="rId4">
            <a:alphaModFix/>
          </a:blip>
          <a:srcRect b="0" l="0" r="0" t="0"/>
          <a:stretch/>
        </p:blipFill>
        <p:spPr>
          <a:xfrm>
            <a:off x="881793" y="2616923"/>
            <a:ext cx="2872285" cy="1932587"/>
          </a:xfrm>
          <a:prstGeom prst="rect">
            <a:avLst/>
          </a:prstGeom>
          <a:noFill/>
          <a:ln>
            <a:noFill/>
          </a:ln>
          <a:effectLst>
            <a:outerShdw blurRad="292100" rotWithShape="0" algn="tl" dir="2700000" dist="139700">
              <a:srgbClr val="333333">
                <a:alpha val="64705"/>
              </a:srgbClr>
            </a:outerShdw>
          </a:effectLst>
        </p:spPr>
      </p:pic>
      <p:sp>
        <p:nvSpPr>
          <p:cNvPr id="486" name="Shape 486"/>
          <p:cNvSpPr txBox="1"/>
          <p:nvPr/>
        </p:nvSpPr>
        <p:spPr>
          <a:xfrm>
            <a:off x="-1" y="408019"/>
            <a:ext cx="34598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800">
                <a:solidFill>
                  <a:schemeClr val="lt1"/>
                </a:solidFill>
                <a:latin typeface="Libre Baskerville"/>
                <a:ea typeface="Libre Baskerville"/>
                <a:cs typeface="Libre Baskerville"/>
                <a:sym typeface="Libre Baskerville"/>
              </a:rPr>
              <a:t>基礎架構</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0" y="44624"/>
            <a:ext cx="9144000" cy="936104"/>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000" u="none" cap="none" strike="noStrike">
                <a:solidFill>
                  <a:schemeClr val="dk1"/>
                </a:solidFill>
                <a:latin typeface="Libre Baskerville"/>
                <a:ea typeface="Libre Baskerville"/>
                <a:cs typeface="Libre Baskerville"/>
                <a:sym typeface="Libre Baskerville"/>
              </a:rPr>
              <a:t>網路社群媒體金融大數據分析與應用</a:t>
            </a:r>
            <a:endParaRPr b="1" i="0" sz="4000" u="none" cap="none" strike="noStrike">
              <a:solidFill>
                <a:schemeClr val="dk1"/>
              </a:solidFill>
              <a:latin typeface="Libre Baskerville"/>
              <a:ea typeface="Libre Baskerville"/>
              <a:cs typeface="Libre Baskerville"/>
              <a:sym typeface="Libre Baskerville"/>
            </a:endParaRPr>
          </a:p>
        </p:txBody>
      </p:sp>
      <p:pic>
        <p:nvPicPr>
          <p:cNvPr id="492" name="Shape 492"/>
          <p:cNvPicPr preferRelativeResize="0"/>
          <p:nvPr/>
        </p:nvPicPr>
        <p:blipFill rotWithShape="1">
          <a:blip r:embed="rId3">
            <a:alphaModFix/>
          </a:blip>
          <a:srcRect b="0" l="0" r="0" t="0"/>
          <a:stretch/>
        </p:blipFill>
        <p:spPr>
          <a:xfrm>
            <a:off x="1266940" y="980728"/>
            <a:ext cx="6663060" cy="540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57200" y="963742"/>
            <a:ext cx="8219256" cy="83854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400" u="none" cap="none" strike="noStrike">
                <a:solidFill>
                  <a:schemeClr val="dk1"/>
                </a:solidFill>
                <a:latin typeface="Libre Baskerville"/>
                <a:ea typeface="Libre Baskerville"/>
                <a:cs typeface="Libre Baskerville"/>
                <a:sym typeface="Libre Baskerville"/>
              </a:rPr>
              <a:t>從產業發展趨勢與變化談起</a:t>
            </a:r>
            <a:endParaRPr b="0" i="0" sz="4400" u="none" cap="none" strike="noStrike">
              <a:solidFill>
                <a:schemeClr val="dk1"/>
              </a:solidFill>
              <a:latin typeface="Times New Roman"/>
              <a:ea typeface="Times New Roman"/>
              <a:cs typeface="Times New Roman"/>
              <a:sym typeface="Times New Roman"/>
            </a:endParaRPr>
          </a:p>
        </p:txBody>
      </p:sp>
      <p:sp>
        <p:nvSpPr>
          <p:cNvPr id="99" name="Shape 99"/>
          <p:cNvSpPr txBox="1"/>
          <p:nvPr>
            <p:ph idx="1" type="body"/>
          </p:nvPr>
        </p:nvSpPr>
        <p:spPr>
          <a:xfrm>
            <a:off x="0" y="1987824"/>
            <a:ext cx="9144000" cy="4068417"/>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rgbClr val="FF3300"/>
              </a:buClr>
              <a:buSzPts val="3600"/>
              <a:buFont typeface="Arial"/>
              <a:buNone/>
            </a:pPr>
            <a:r>
              <a:rPr b="0" i="0" lang="zh-TW" sz="3600" u="none" cap="none" strike="noStrike">
                <a:solidFill>
                  <a:srgbClr val="FF3300"/>
                </a:solidFill>
                <a:latin typeface="Arial"/>
                <a:ea typeface="Arial"/>
                <a:cs typeface="Arial"/>
                <a:sym typeface="Arial"/>
              </a:rPr>
              <a:t>一個趨勢、</a:t>
            </a:r>
            <a:r>
              <a:rPr b="0" i="0" lang="zh-TW" sz="3600" u="none" cap="none" strike="noStrike">
                <a:solidFill>
                  <a:srgbClr val="0000FF"/>
                </a:solidFill>
                <a:latin typeface="Arial"/>
                <a:ea typeface="Arial"/>
                <a:cs typeface="Arial"/>
                <a:sym typeface="Arial"/>
              </a:rPr>
              <a:t>四種變化</a:t>
            </a:r>
            <a:endParaRPr b="0" i="0" sz="3600" u="none" cap="none" strike="noStrike">
              <a:solidFill>
                <a:srgbClr val="0000FF"/>
              </a:solidFill>
              <a:latin typeface="Arial"/>
              <a:ea typeface="Arial"/>
              <a:cs typeface="Arial"/>
              <a:sym typeface="Arial"/>
            </a:endParaRPr>
          </a:p>
          <a:p>
            <a:pPr indent="-342900" lvl="0" marL="342900" marR="0" rtl="0" algn="ctr">
              <a:spcBef>
                <a:spcPts val="660"/>
              </a:spcBef>
              <a:spcAft>
                <a:spcPts val="0"/>
              </a:spcAft>
              <a:buClr>
                <a:srgbClr val="FF0000"/>
              </a:buClr>
              <a:buSzPts val="3300"/>
              <a:buFont typeface="Arial"/>
              <a:buNone/>
            </a:pPr>
            <a:r>
              <a:rPr b="0" i="0" lang="zh-TW" sz="3300" u="none" cap="none" strike="noStrike">
                <a:solidFill>
                  <a:srgbClr val="FF0000"/>
                </a:solidFill>
                <a:latin typeface="Arial"/>
                <a:ea typeface="Arial"/>
                <a:cs typeface="Arial"/>
                <a:sym typeface="Arial"/>
              </a:rPr>
              <a:t>趨勢：所有行業都是服務業</a:t>
            </a:r>
            <a:endParaRPr b="0" i="0" sz="3300" u="none" cap="none" strike="noStrike">
              <a:solidFill>
                <a:srgbClr val="FF0000"/>
              </a:solidFill>
              <a:latin typeface="Arial"/>
              <a:ea typeface="Arial"/>
              <a:cs typeface="Arial"/>
              <a:sym typeface="Arial"/>
            </a:endParaRPr>
          </a:p>
          <a:p>
            <a:pPr indent="-342900" lvl="0" marL="342900" marR="0" rtl="0" algn="l">
              <a:spcBef>
                <a:spcPts val="1000"/>
              </a:spcBef>
              <a:spcAft>
                <a:spcPts val="0"/>
              </a:spcAft>
              <a:buClr>
                <a:schemeClr val="accent1"/>
              </a:buClr>
              <a:buSzPts val="2640"/>
              <a:buFont typeface="Arial"/>
              <a:buNone/>
            </a:pPr>
            <a:r>
              <a:rPr b="0" i="0" lang="zh-TW" sz="3300" u="none" cap="none" strike="noStrike">
                <a:solidFill>
                  <a:srgbClr val="0000FF"/>
                </a:solidFill>
                <a:latin typeface="Arial"/>
                <a:ea typeface="Arial"/>
                <a:cs typeface="Arial"/>
                <a:sym typeface="Arial"/>
              </a:rPr>
              <a:t>變化(一)：全世界電腦連上網路(網路化)</a:t>
            </a:r>
            <a:endParaRPr/>
          </a:p>
          <a:p>
            <a:pPr indent="-342900" lvl="0" marL="342900" marR="0" rtl="0" algn="l">
              <a:spcBef>
                <a:spcPts val="1000"/>
              </a:spcBef>
              <a:spcAft>
                <a:spcPts val="0"/>
              </a:spcAft>
              <a:buClr>
                <a:schemeClr val="accent1"/>
              </a:buClr>
              <a:buSzPts val="2640"/>
              <a:buFont typeface="Arial"/>
              <a:buNone/>
            </a:pPr>
            <a:r>
              <a:rPr b="0" i="0" lang="zh-TW" sz="3300" u="none" cap="none" strike="noStrike">
                <a:solidFill>
                  <a:srgbClr val="0000FF"/>
                </a:solidFill>
                <a:latin typeface="Arial"/>
                <a:ea typeface="Arial"/>
                <a:cs typeface="Arial"/>
                <a:sym typeface="Arial"/>
              </a:rPr>
              <a:t>變化(二)：虛擬企業成為主流(虛擬化）</a:t>
            </a:r>
            <a:endParaRPr b="0" i="0" sz="3300" u="none" cap="none" strike="noStrike">
              <a:solidFill>
                <a:srgbClr val="0000FF"/>
              </a:solidFill>
              <a:latin typeface="Arial"/>
              <a:ea typeface="Arial"/>
              <a:cs typeface="Arial"/>
              <a:sym typeface="Arial"/>
            </a:endParaRPr>
          </a:p>
          <a:p>
            <a:pPr indent="-342900" lvl="0" marL="342900" marR="0" rtl="0" algn="l">
              <a:spcBef>
                <a:spcPts val="1000"/>
              </a:spcBef>
              <a:spcAft>
                <a:spcPts val="0"/>
              </a:spcAft>
              <a:buClr>
                <a:schemeClr val="accent1"/>
              </a:buClr>
              <a:buSzPts val="2640"/>
              <a:buFont typeface="Arial"/>
              <a:buNone/>
            </a:pPr>
            <a:r>
              <a:rPr b="0" i="0" lang="zh-TW" sz="3300" u="none" cap="none" strike="noStrike">
                <a:solidFill>
                  <a:srgbClr val="0000FF"/>
                </a:solidFill>
                <a:latin typeface="Arial"/>
                <a:ea typeface="Arial"/>
                <a:cs typeface="Arial"/>
                <a:sym typeface="Arial"/>
              </a:rPr>
              <a:t>變化(三)：全球性競爭與合作(全球化） </a:t>
            </a:r>
            <a:endParaRPr/>
          </a:p>
          <a:p>
            <a:pPr indent="-342900" lvl="0" marL="342900" marR="0" rtl="0" algn="l">
              <a:spcBef>
                <a:spcPts val="1000"/>
              </a:spcBef>
              <a:spcAft>
                <a:spcPts val="0"/>
              </a:spcAft>
              <a:buClr>
                <a:schemeClr val="accent1"/>
              </a:buClr>
              <a:buSzPts val="2640"/>
              <a:buFont typeface="Arial"/>
              <a:buNone/>
            </a:pPr>
            <a:r>
              <a:rPr b="0" i="0" lang="zh-TW" sz="3300" u="none" cap="none" strike="noStrike">
                <a:solidFill>
                  <a:srgbClr val="0000FF"/>
                </a:solidFill>
                <a:latin typeface="Arial"/>
                <a:ea typeface="Arial"/>
                <a:cs typeface="Arial"/>
                <a:sym typeface="Arial"/>
              </a:rPr>
              <a:t>變化(四)：企業智慧決定競爭力(知識化、智能化)</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0" y="818988"/>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網路金融社群媒體</a:t>
            </a:r>
            <a:br>
              <a:rPr b="1" i="0" lang="zh-TW" sz="4800" u="none" cap="none" strike="noStrike">
                <a:solidFill>
                  <a:schemeClr val="dk1"/>
                </a:solidFill>
                <a:latin typeface="Libre Baskerville"/>
                <a:ea typeface="Libre Baskerville"/>
                <a:cs typeface="Libre Baskerville"/>
                <a:sym typeface="Libre Baskerville"/>
              </a:rPr>
            </a:br>
            <a:r>
              <a:rPr b="1" i="0" lang="zh-TW" sz="4800" u="none" cap="none" strike="noStrike">
                <a:solidFill>
                  <a:schemeClr val="dk1"/>
                </a:solidFill>
                <a:latin typeface="Libre Baskerville"/>
                <a:ea typeface="Libre Baskerville"/>
                <a:cs typeface="Libre Baskerville"/>
                <a:sym typeface="Libre Baskerville"/>
              </a:rPr>
              <a:t>大數據分析與應用案例 (1)</a:t>
            </a:r>
            <a:endParaRPr b="1" i="0" sz="4800" u="none" cap="none" strike="noStrike">
              <a:solidFill>
                <a:schemeClr val="dk1"/>
              </a:solidFill>
              <a:latin typeface="Libre Baskerville"/>
              <a:ea typeface="Libre Baskerville"/>
              <a:cs typeface="Libre Baskerville"/>
              <a:sym typeface="Libre Baskerville"/>
            </a:endParaRPr>
          </a:p>
        </p:txBody>
      </p:sp>
      <p:sp>
        <p:nvSpPr>
          <p:cNvPr id="498" name="Shape 498"/>
          <p:cNvSpPr txBox="1"/>
          <p:nvPr>
            <p:ph idx="1" type="body"/>
          </p:nvPr>
        </p:nvSpPr>
        <p:spPr>
          <a:xfrm>
            <a:off x="467544" y="2729948"/>
            <a:ext cx="8280920" cy="2643268"/>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Libre Baskerville"/>
                <a:ea typeface="Libre Baskerville"/>
                <a:cs typeface="Libre Baskerville"/>
                <a:sym typeface="Libre Baskerville"/>
              </a:rPr>
              <a:t>銀行業網路社群媒體輿情分析與監測</a:t>
            </a:r>
            <a:endParaRPr b="0" i="0" sz="3600" u="none" cap="none" strike="noStrike">
              <a:solidFill>
                <a:srgbClr val="FF0000"/>
              </a:solidFill>
              <a:latin typeface="Libre Baskerville"/>
              <a:ea typeface="Libre Baskerville"/>
              <a:cs typeface="Libre Baskerville"/>
              <a:sym typeface="Libre Baskerville"/>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Libre Baskerville"/>
                <a:ea typeface="Libre Baskerville"/>
                <a:cs typeface="Libre Baskerville"/>
                <a:sym typeface="Libre Baskerville"/>
              </a:rPr>
              <a:t>服務平台</a:t>
            </a:r>
            <a:endParaRPr b="0" i="0" sz="3600" u="none" cap="none" strike="noStrike">
              <a:solidFill>
                <a:srgbClr val="FF0000"/>
              </a:solidFill>
              <a:latin typeface="Libre Baskerville"/>
              <a:ea typeface="Libre Baskerville"/>
              <a:cs typeface="Libre Baskerville"/>
              <a:sym typeface="Libre Baskervill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504" name="Shape 504"/>
          <p:cNvPicPr preferRelativeResize="0"/>
          <p:nvPr/>
        </p:nvPicPr>
        <p:blipFill rotWithShape="1">
          <a:blip r:embed="rId3">
            <a:alphaModFix/>
          </a:blip>
          <a:srcRect b="0" l="0" r="0" t="0"/>
          <a:stretch/>
        </p:blipFill>
        <p:spPr>
          <a:xfrm>
            <a:off x="331032" y="1046508"/>
            <a:ext cx="8556352" cy="5184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10" name="Shape 51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511" name="Shape 511"/>
          <p:cNvPicPr preferRelativeResize="0"/>
          <p:nvPr/>
        </p:nvPicPr>
        <p:blipFill rotWithShape="1">
          <a:blip r:embed="rId3">
            <a:alphaModFix/>
          </a:blip>
          <a:srcRect b="0" l="0" r="0" t="0"/>
          <a:stretch/>
        </p:blipFill>
        <p:spPr>
          <a:xfrm>
            <a:off x="1465436" y="1007164"/>
            <a:ext cx="6134100" cy="54876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18" name="Shape 518"/>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19" name="Shape 519"/>
          <p:cNvSpPr txBox="1"/>
          <p:nvPr/>
        </p:nvSpPr>
        <p:spPr>
          <a:xfrm>
            <a:off x="555733" y="488566"/>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聲量趨勢</a:t>
            </a:r>
            <a:endParaRPr b="1" sz="2800">
              <a:solidFill>
                <a:schemeClr val="lt1"/>
              </a:solidFill>
              <a:latin typeface="Libre Baskerville"/>
              <a:ea typeface="Libre Baskerville"/>
              <a:cs typeface="Libre Baskerville"/>
              <a:sym typeface="Libre Baskerville"/>
            </a:endParaRPr>
          </a:p>
        </p:txBody>
      </p:sp>
      <p:pic>
        <p:nvPicPr>
          <p:cNvPr id="520" name="Shape 520"/>
          <p:cNvPicPr preferRelativeResize="0"/>
          <p:nvPr/>
        </p:nvPicPr>
        <p:blipFill rotWithShape="1">
          <a:blip r:embed="rId3">
            <a:alphaModFix/>
          </a:blip>
          <a:srcRect b="2343" l="18776" r="20385" t="14957"/>
          <a:stretch/>
        </p:blipFill>
        <p:spPr>
          <a:xfrm>
            <a:off x="2816708" y="461219"/>
            <a:ext cx="5936777" cy="5793807"/>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p:nvPr/>
        </p:nvSpPr>
        <p:spPr>
          <a:xfrm>
            <a:off x="1" y="419100"/>
            <a:ext cx="2411759"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27" name="Shape 527"/>
          <p:cNvSpPr/>
          <p:nvPr/>
        </p:nvSpPr>
        <p:spPr>
          <a:xfrm>
            <a:off x="2443760"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28" name="Shape 528"/>
          <p:cNvSpPr txBox="1"/>
          <p:nvPr/>
        </p:nvSpPr>
        <p:spPr>
          <a:xfrm>
            <a:off x="1" y="485154"/>
            <a:ext cx="252061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聲量趨勢比較</a:t>
            </a:r>
            <a:endParaRPr b="1" sz="2800">
              <a:solidFill>
                <a:schemeClr val="lt1"/>
              </a:solidFill>
              <a:latin typeface="Libre Baskerville"/>
              <a:ea typeface="Libre Baskerville"/>
              <a:cs typeface="Libre Baskerville"/>
              <a:sym typeface="Libre Baskerville"/>
            </a:endParaRPr>
          </a:p>
        </p:txBody>
      </p:sp>
      <p:pic>
        <p:nvPicPr>
          <p:cNvPr id="529" name="Shape 529"/>
          <p:cNvPicPr preferRelativeResize="0"/>
          <p:nvPr/>
        </p:nvPicPr>
        <p:blipFill rotWithShape="1">
          <a:blip r:embed="rId3">
            <a:alphaModFix/>
          </a:blip>
          <a:srcRect b="1345" l="19122" r="20144" t="14948"/>
          <a:stretch/>
        </p:blipFill>
        <p:spPr>
          <a:xfrm>
            <a:off x="2853448" y="419101"/>
            <a:ext cx="5926541" cy="6022643"/>
          </a:xfrm>
          <a:prstGeom prst="rect">
            <a:avLst/>
          </a:prstGeom>
          <a:noFill/>
          <a:ln>
            <a:noFill/>
          </a:ln>
          <a:effectLst>
            <a:outerShdw blurRad="292100" rotWithShape="0" algn="tl" dir="2700000" dist="139700">
              <a:srgbClr val="333333">
                <a:alpha val="64705"/>
              </a:srgbClr>
            </a:outerShdw>
          </a:effectLst>
        </p:spPr>
      </p:pic>
      <p:grpSp>
        <p:nvGrpSpPr>
          <p:cNvPr id="530" name="Shape 530"/>
          <p:cNvGrpSpPr/>
          <p:nvPr/>
        </p:nvGrpSpPr>
        <p:grpSpPr>
          <a:xfrm>
            <a:off x="405245" y="1745672"/>
            <a:ext cx="6254936" cy="4380582"/>
            <a:chOff x="1055440" y="980728"/>
            <a:chExt cx="9612038" cy="5658145"/>
          </a:xfrm>
        </p:grpSpPr>
        <p:grpSp>
          <p:nvGrpSpPr>
            <p:cNvPr id="531" name="Shape 531"/>
            <p:cNvGrpSpPr/>
            <p:nvPr/>
          </p:nvGrpSpPr>
          <p:grpSpPr>
            <a:xfrm>
              <a:off x="1055440" y="980728"/>
              <a:ext cx="9612038" cy="5658145"/>
              <a:chOff x="1055440" y="980728"/>
              <a:chExt cx="9612038" cy="5658145"/>
            </a:xfrm>
          </p:grpSpPr>
          <p:pic>
            <p:nvPicPr>
              <p:cNvPr id="532" name="Shape 532"/>
              <p:cNvPicPr preferRelativeResize="0"/>
              <p:nvPr/>
            </p:nvPicPr>
            <p:blipFill rotWithShape="1">
              <a:blip r:embed="rId4">
                <a:alphaModFix/>
              </a:blip>
              <a:srcRect b="0" l="9429" r="11446" t="12605"/>
              <a:stretch/>
            </p:blipFill>
            <p:spPr>
              <a:xfrm>
                <a:off x="1055440" y="980728"/>
                <a:ext cx="9612038" cy="5658145"/>
              </a:xfrm>
              <a:prstGeom prst="rect">
                <a:avLst/>
              </a:prstGeom>
              <a:noFill/>
              <a:ln>
                <a:noFill/>
              </a:ln>
              <a:effectLst>
                <a:outerShdw blurRad="292100" rotWithShape="0" algn="tl" dir="2700000" dist="139700">
                  <a:srgbClr val="333333">
                    <a:alpha val="64705"/>
                  </a:srgbClr>
                </a:outerShdw>
              </a:effectLst>
            </p:spPr>
          </p:pic>
          <p:pic>
            <p:nvPicPr>
              <p:cNvPr id="533" name="Shape 533"/>
              <p:cNvPicPr preferRelativeResize="0"/>
              <p:nvPr/>
            </p:nvPicPr>
            <p:blipFill rotWithShape="1">
              <a:blip r:embed="rId5">
                <a:alphaModFix/>
              </a:blip>
              <a:srcRect b="6916" l="53675" r="15911" t="35964"/>
              <a:stretch/>
            </p:blipFill>
            <p:spPr>
              <a:xfrm>
                <a:off x="6506619" y="2493506"/>
                <a:ext cx="3957145" cy="4085126"/>
              </a:xfrm>
              <a:prstGeom prst="rect">
                <a:avLst/>
              </a:prstGeom>
              <a:noFill/>
              <a:ln>
                <a:noFill/>
              </a:ln>
            </p:spPr>
          </p:pic>
        </p:grpSp>
        <p:pic>
          <p:nvPicPr>
            <p:cNvPr id="534" name="Shape 534"/>
            <p:cNvPicPr preferRelativeResize="0"/>
            <p:nvPr/>
          </p:nvPicPr>
          <p:blipFill rotWithShape="1">
            <a:blip r:embed="rId6">
              <a:alphaModFix/>
            </a:blip>
            <a:srcRect b="43905" l="14298" r="58036" t="34278"/>
            <a:stretch/>
          </p:blipFill>
          <p:spPr>
            <a:xfrm>
              <a:off x="1177486" y="980728"/>
              <a:ext cx="3599466" cy="1512778"/>
            </a:xfrm>
            <a:prstGeom prst="rect">
              <a:avLst/>
            </a:prstGeom>
            <a:noFill/>
            <a:ln>
              <a:noFill/>
            </a:ln>
          </p:spPr>
        </p:pic>
        <p:pic>
          <p:nvPicPr>
            <p:cNvPr id="535" name="Shape 535"/>
            <p:cNvPicPr preferRelativeResize="0"/>
            <p:nvPr/>
          </p:nvPicPr>
          <p:blipFill rotWithShape="1">
            <a:blip r:embed="rId6">
              <a:alphaModFix/>
            </a:blip>
            <a:srcRect b="23177" l="14299" r="59245" t="55549"/>
            <a:stretch/>
          </p:blipFill>
          <p:spPr>
            <a:xfrm>
              <a:off x="4140390" y="980728"/>
              <a:ext cx="3442137" cy="1475071"/>
            </a:xfrm>
            <a:prstGeom prst="rect">
              <a:avLst/>
            </a:prstGeom>
            <a:noFill/>
            <a:ln>
              <a:noFill/>
            </a:ln>
          </p:spPr>
        </p:pic>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42" name="Shape 542"/>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43" name="Shape 543"/>
          <p:cNvSpPr txBox="1"/>
          <p:nvPr/>
        </p:nvSpPr>
        <p:spPr>
          <a:xfrm>
            <a:off x="1" y="488566"/>
            <a:ext cx="21717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競爭者分析</a:t>
            </a:r>
            <a:endParaRPr b="1" sz="2800">
              <a:solidFill>
                <a:schemeClr val="lt1"/>
              </a:solidFill>
              <a:latin typeface="Libre Baskerville"/>
              <a:ea typeface="Libre Baskerville"/>
              <a:cs typeface="Libre Baskerville"/>
              <a:sym typeface="Libre Baskerville"/>
            </a:endParaRPr>
          </a:p>
        </p:txBody>
      </p:sp>
      <p:grpSp>
        <p:nvGrpSpPr>
          <p:cNvPr id="544" name="Shape 544"/>
          <p:cNvGrpSpPr/>
          <p:nvPr/>
        </p:nvGrpSpPr>
        <p:grpSpPr>
          <a:xfrm>
            <a:off x="2853448" y="419101"/>
            <a:ext cx="5926541" cy="6022643"/>
            <a:chOff x="3804597" y="419100"/>
            <a:chExt cx="7902055" cy="6022643"/>
          </a:xfrm>
        </p:grpSpPr>
        <p:pic>
          <p:nvPicPr>
            <p:cNvPr id="545" name="Shape 545"/>
            <p:cNvPicPr preferRelativeResize="0"/>
            <p:nvPr/>
          </p:nvPicPr>
          <p:blipFill rotWithShape="1">
            <a:blip r:embed="rId3">
              <a:alphaModFix/>
            </a:blip>
            <a:srcRect b="1345" l="19122" r="20144" t="14948"/>
            <a:stretch/>
          </p:blipFill>
          <p:spPr>
            <a:xfrm>
              <a:off x="3804597" y="419100"/>
              <a:ext cx="7902055" cy="6022643"/>
            </a:xfrm>
            <a:prstGeom prst="rect">
              <a:avLst/>
            </a:prstGeom>
            <a:noFill/>
            <a:ln>
              <a:noFill/>
            </a:ln>
            <a:effectLst>
              <a:outerShdw blurRad="292100" rotWithShape="0" algn="tl" dir="2700000" dist="139700">
                <a:srgbClr val="333333">
                  <a:alpha val="64705"/>
                </a:srgbClr>
              </a:outerShdw>
            </a:effectLst>
          </p:spPr>
        </p:pic>
        <p:pic>
          <p:nvPicPr>
            <p:cNvPr id="546" name="Shape 546"/>
            <p:cNvPicPr preferRelativeResize="0"/>
            <p:nvPr/>
          </p:nvPicPr>
          <p:blipFill rotWithShape="1">
            <a:blip r:embed="rId4">
              <a:alphaModFix/>
            </a:blip>
            <a:srcRect b="0" l="12520" r="13540" t="12445"/>
            <a:stretch/>
          </p:blipFill>
          <p:spPr>
            <a:xfrm>
              <a:off x="3804597" y="1081251"/>
              <a:ext cx="7902055" cy="5360492"/>
            </a:xfrm>
            <a:prstGeom prst="rect">
              <a:avLst/>
            </a:prstGeom>
            <a:noFill/>
            <a:ln>
              <a:noFill/>
            </a:ln>
          </p:spPr>
        </p:pic>
      </p:gr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Shape 552"/>
          <p:cNvPicPr preferRelativeResize="0"/>
          <p:nvPr/>
        </p:nvPicPr>
        <p:blipFill rotWithShape="1">
          <a:blip r:embed="rId3">
            <a:alphaModFix/>
          </a:blip>
          <a:srcRect b="0" l="15742" r="16983" t="12074"/>
          <a:stretch/>
        </p:blipFill>
        <p:spPr>
          <a:xfrm>
            <a:off x="2864436" y="419101"/>
            <a:ext cx="5915554" cy="6022643"/>
          </a:xfrm>
          <a:prstGeom prst="rect">
            <a:avLst/>
          </a:prstGeom>
          <a:noFill/>
          <a:ln>
            <a:noFill/>
          </a:ln>
          <a:effectLst>
            <a:outerShdw blurRad="292100" rotWithShape="0" algn="tl" dir="2700000" dist="139700">
              <a:srgbClr val="333333">
                <a:alpha val="64705"/>
              </a:srgbClr>
            </a:outerShdw>
          </a:effectLst>
        </p:spPr>
      </p:pic>
      <p:sp>
        <p:nvSpPr>
          <p:cNvPr id="553" name="Shape 55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54" name="Shape 55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55" name="Shape 555"/>
          <p:cNvSpPr txBox="1"/>
          <p:nvPr/>
        </p:nvSpPr>
        <p:spPr>
          <a:xfrm>
            <a:off x="212035" y="488566"/>
            <a:ext cx="195966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網站分佈</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id="561" name="Shape 561"/>
          <p:cNvPicPr preferRelativeResize="0"/>
          <p:nvPr/>
        </p:nvPicPr>
        <p:blipFill rotWithShape="1">
          <a:blip r:embed="rId3">
            <a:alphaModFix/>
          </a:blip>
          <a:srcRect b="0" l="15172" r="16715" t="11715"/>
          <a:stretch/>
        </p:blipFill>
        <p:spPr>
          <a:xfrm>
            <a:off x="2864436" y="419101"/>
            <a:ext cx="5915554" cy="6022643"/>
          </a:xfrm>
          <a:prstGeom prst="rect">
            <a:avLst/>
          </a:prstGeom>
          <a:noFill/>
          <a:ln>
            <a:noFill/>
          </a:ln>
          <a:effectLst>
            <a:outerShdw blurRad="292100" rotWithShape="0" algn="tl" dir="2700000" dist="139700">
              <a:srgbClr val="333333">
                <a:alpha val="64705"/>
              </a:srgbClr>
            </a:outerShdw>
          </a:effectLst>
        </p:spPr>
      </p:pic>
      <p:sp>
        <p:nvSpPr>
          <p:cNvPr id="562" name="Shape 562"/>
          <p:cNvSpPr/>
          <p:nvPr/>
        </p:nvSpPr>
        <p:spPr>
          <a:xfrm>
            <a:off x="1" y="419100"/>
            <a:ext cx="2411759"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63" name="Shape 563"/>
          <p:cNvSpPr/>
          <p:nvPr/>
        </p:nvSpPr>
        <p:spPr>
          <a:xfrm>
            <a:off x="2443760"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64" name="Shape 564"/>
          <p:cNvSpPr txBox="1"/>
          <p:nvPr/>
        </p:nvSpPr>
        <p:spPr>
          <a:xfrm>
            <a:off x="1" y="488566"/>
            <a:ext cx="231713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網站分佈比較</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grpSp>
        <p:nvGrpSpPr>
          <p:cNvPr id="570" name="Shape 570"/>
          <p:cNvGrpSpPr/>
          <p:nvPr/>
        </p:nvGrpSpPr>
        <p:grpSpPr>
          <a:xfrm>
            <a:off x="2853448" y="399739"/>
            <a:ext cx="5926541" cy="6005661"/>
            <a:chOff x="3804597" y="399738"/>
            <a:chExt cx="7902055" cy="6005661"/>
          </a:xfrm>
        </p:grpSpPr>
        <p:pic>
          <p:nvPicPr>
            <p:cNvPr id="571" name="Shape 571"/>
            <p:cNvPicPr preferRelativeResize="0"/>
            <p:nvPr/>
          </p:nvPicPr>
          <p:blipFill rotWithShape="1">
            <a:blip r:embed="rId3">
              <a:alphaModFix/>
            </a:blip>
            <a:srcRect b="0" l="21262" r="22305" t="11796"/>
            <a:stretch/>
          </p:blipFill>
          <p:spPr>
            <a:xfrm>
              <a:off x="3804597" y="399738"/>
              <a:ext cx="7902055" cy="6005661"/>
            </a:xfrm>
            <a:prstGeom prst="rect">
              <a:avLst/>
            </a:prstGeom>
            <a:noFill/>
            <a:ln>
              <a:noFill/>
            </a:ln>
            <a:effectLst>
              <a:outerShdw blurRad="292100" rotWithShape="0" algn="tl" dir="2700000" dist="139700">
                <a:srgbClr val="333333">
                  <a:alpha val="64705"/>
                </a:srgbClr>
              </a:outerShdw>
            </a:effectLst>
          </p:spPr>
        </p:pic>
        <p:pic>
          <p:nvPicPr>
            <p:cNvPr id="572" name="Shape 572"/>
            <p:cNvPicPr preferRelativeResize="0"/>
            <p:nvPr/>
          </p:nvPicPr>
          <p:blipFill rotWithShape="1">
            <a:blip r:embed="rId4">
              <a:alphaModFix/>
            </a:blip>
            <a:srcRect b="78345" l="18575" r="65389" t="14219"/>
            <a:stretch/>
          </p:blipFill>
          <p:spPr>
            <a:xfrm>
              <a:off x="4135679" y="504486"/>
              <a:ext cx="1856935" cy="507300"/>
            </a:xfrm>
            <a:prstGeom prst="rect">
              <a:avLst/>
            </a:prstGeom>
            <a:noFill/>
            <a:ln>
              <a:noFill/>
            </a:ln>
          </p:spPr>
        </p:pic>
      </p:grpSp>
      <p:sp>
        <p:nvSpPr>
          <p:cNvPr id="573" name="Shape 57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74" name="Shape 57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75" name="Shape 575"/>
          <p:cNvSpPr txBox="1"/>
          <p:nvPr/>
        </p:nvSpPr>
        <p:spPr>
          <a:xfrm>
            <a:off x="53007" y="488566"/>
            <a:ext cx="233072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發文者追蹤</a:t>
            </a:r>
            <a:endParaRPr b="1" sz="2800">
              <a:solidFill>
                <a:schemeClr val="lt1"/>
              </a:solidFill>
              <a:latin typeface="Libre Baskerville"/>
              <a:ea typeface="Libre Baskerville"/>
              <a:cs typeface="Libre Baskerville"/>
              <a:sym typeface="Libre Baskerville"/>
            </a:endParaRPr>
          </a:p>
        </p:txBody>
      </p:sp>
      <p:grpSp>
        <p:nvGrpSpPr>
          <p:cNvPr id="576" name="Shape 576"/>
          <p:cNvGrpSpPr/>
          <p:nvPr/>
        </p:nvGrpSpPr>
        <p:grpSpPr>
          <a:xfrm>
            <a:off x="387835" y="3883916"/>
            <a:ext cx="5328938" cy="1976670"/>
            <a:chOff x="4728895" y="4082936"/>
            <a:chExt cx="7105251" cy="1976670"/>
          </a:xfrm>
        </p:grpSpPr>
        <p:pic>
          <p:nvPicPr>
            <p:cNvPr id="577" name="Shape 577"/>
            <p:cNvPicPr preferRelativeResize="0"/>
            <p:nvPr/>
          </p:nvPicPr>
          <p:blipFill rotWithShape="1">
            <a:blip r:embed="rId5">
              <a:alphaModFix/>
            </a:blip>
            <a:srcRect b="25174" l="37507" r="22903" t="54158"/>
            <a:stretch/>
          </p:blipFill>
          <p:spPr>
            <a:xfrm>
              <a:off x="4728895" y="4082936"/>
              <a:ext cx="7105251" cy="1976670"/>
            </a:xfrm>
            <a:prstGeom prst="rect">
              <a:avLst/>
            </a:prstGeom>
            <a:noFill/>
            <a:ln>
              <a:noFill/>
            </a:ln>
            <a:effectLst>
              <a:outerShdw blurRad="292100" rotWithShape="0" algn="tl" dir="2700000" dist="139700">
                <a:srgbClr val="333333">
                  <a:alpha val="64705"/>
                </a:srgbClr>
              </a:outerShdw>
            </a:effectLst>
          </p:spPr>
        </p:pic>
        <p:sp>
          <p:nvSpPr>
            <p:cNvPr id="578" name="Shape 578"/>
            <p:cNvSpPr/>
            <p:nvPr/>
          </p:nvSpPr>
          <p:spPr>
            <a:xfrm>
              <a:off x="8925636" y="4872251"/>
              <a:ext cx="1037230" cy="518615"/>
            </a:xfrm>
            <a:prstGeom prst="ellipse">
              <a:avLst/>
            </a:prstGeom>
            <a:noFill/>
            <a:ln cap="flat" cmpd="sng" w="28575">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grpSp>
      <p:grpSp>
        <p:nvGrpSpPr>
          <p:cNvPr id="579" name="Shape 579"/>
          <p:cNvGrpSpPr/>
          <p:nvPr/>
        </p:nvGrpSpPr>
        <p:grpSpPr>
          <a:xfrm>
            <a:off x="964071" y="2133166"/>
            <a:ext cx="5683309" cy="640913"/>
            <a:chOff x="6277163" y="600292"/>
            <a:chExt cx="7577745" cy="640913"/>
          </a:xfrm>
        </p:grpSpPr>
        <p:sp>
          <p:nvSpPr>
            <p:cNvPr id="580" name="Shape 580"/>
            <p:cNvSpPr/>
            <p:nvPr/>
          </p:nvSpPr>
          <p:spPr>
            <a:xfrm>
              <a:off x="6277163" y="600292"/>
              <a:ext cx="2114929" cy="64091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953734"/>
                  </a:solidFill>
                  <a:latin typeface="Libre Baskerville"/>
                  <a:ea typeface="Libre Baskerville"/>
                  <a:cs typeface="Libre Baskerville"/>
                  <a:sym typeface="Libre Baskerville"/>
                </a:rPr>
                <a:t>追蹤 / 取消追蹤</a:t>
              </a:r>
              <a:endParaRPr b="1" sz="2000">
                <a:solidFill>
                  <a:srgbClr val="953734"/>
                </a:solidFill>
                <a:latin typeface="Libre Baskerville"/>
                <a:ea typeface="Libre Baskerville"/>
                <a:cs typeface="Libre Baskerville"/>
                <a:sym typeface="Libre Baskerville"/>
              </a:endParaRPr>
            </a:p>
          </p:txBody>
        </p:sp>
        <p:cxnSp>
          <p:nvCxnSpPr>
            <p:cNvPr id="581" name="Shape 581"/>
            <p:cNvCxnSpPr/>
            <p:nvPr/>
          </p:nvCxnSpPr>
          <p:spPr>
            <a:xfrm flipH="1" rot="10800000">
              <a:off x="8392092" y="920747"/>
              <a:ext cx="5184516" cy="1"/>
            </a:xfrm>
            <a:prstGeom prst="straightConnector1">
              <a:avLst/>
            </a:prstGeom>
            <a:noFill/>
            <a:ln cap="flat" cmpd="sng" w="19050">
              <a:solidFill>
                <a:srgbClr val="953734"/>
              </a:solidFill>
              <a:prstDash val="dash"/>
              <a:round/>
              <a:headEnd len="sm" w="sm" type="none"/>
              <a:tailEnd len="sm" w="sm" type="none"/>
            </a:ln>
          </p:spPr>
        </p:cxnSp>
        <p:cxnSp>
          <p:nvCxnSpPr>
            <p:cNvPr id="582" name="Shape 582"/>
            <p:cNvCxnSpPr/>
            <p:nvPr/>
          </p:nvCxnSpPr>
          <p:spPr>
            <a:xfrm rot="10800000">
              <a:off x="13576608" y="920749"/>
              <a:ext cx="278300" cy="151033"/>
            </a:xfrm>
            <a:prstGeom prst="straightConnector1">
              <a:avLst/>
            </a:prstGeom>
            <a:noFill/>
            <a:ln cap="flat" cmpd="sng" w="19050">
              <a:solidFill>
                <a:srgbClr val="953734"/>
              </a:solidFill>
              <a:prstDash val="dash"/>
              <a:round/>
              <a:headEnd len="sm" w="sm" type="none"/>
              <a:tailEnd len="sm" w="sm" type="none"/>
            </a:ln>
          </p:spPr>
        </p:cxn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pic>
        <p:nvPicPr>
          <p:cNvPr id="588" name="Shape 588"/>
          <p:cNvPicPr preferRelativeResize="0"/>
          <p:nvPr/>
        </p:nvPicPr>
        <p:blipFill rotWithShape="1">
          <a:blip r:embed="rId3">
            <a:alphaModFix/>
          </a:blip>
          <a:srcRect b="0" l="21108" r="22139" t="11763"/>
          <a:stretch/>
        </p:blipFill>
        <p:spPr>
          <a:xfrm>
            <a:off x="2853447" y="399738"/>
            <a:ext cx="5926542" cy="5997850"/>
          </a:xfrm>
          <a:prstGeom prst="rect">
            <a:avLst/>
          </a:prstGeom>
          <a:noFill/>
          <a:ln>
            <a:noFill/>
          </a:ln>
          <a:effectLst>
            <a:outerShdw blurRad="292100" rotWithShape="0" algn="tl" dir="2700000" dist="139700">
              <a:srgbClr val="333333">
                <a:alpha val="64705"/>
              </a:srgbClr>
            </a:outerShdw>
          </a:effectLst>
        </p:spPr>
      </p:pic>
      <p:pic>
        <p:nvPicPr>
          <p:cNvPr id="589" name="Shape 589"/>
          <p:cNvPicPr preferRelativeResize="0"/>
          <p:nvPr/>
        </p:nvPicPr>
        <p:blipFill rotWithShape="1">
          <a:blip r:embed="rId4">
            <a:alphaModFix/>
          </a:blip>
          <a:srcRect b="78345" l="18575" r="65389" t="14219"/>
          <a:stretch/>
        </p:blipFill>
        <p:spPr>
          <a:xfrm>
            <a:off x="3101760" y="504486"/>
            <a:ext cx="1392701" cy="507300"/>
          </a:xfrm>
          <a:prstGeom prst="rect">
            <a:avLst/>
          </a:prstGeom>
          <a:noFill/>
          <a:ln>
            <a:noFill/>
          </a:ln>
        </p:spPr>
      </p:pic>
      <p:sp>
        <p:nvSpPr>
          <p:cNvPr id="590" name="Shape 590"/>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91" name="Shape 591"/>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92" name="Shape 592"/>
          <p:cNvSpPr txBox="1"/>
          <p:nvPr/>
        </p:nvSpPr>
        <p:spPr>
          <a:xfrm>
            <a:off x="303945" y="501818"/>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意見領袖</a:t>
            </a:r>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0" y="843736"/>
            <a:ext cx="9144000" cy="81277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400" u="none" cap="none" strike="noStrike">
                <a:solidFill>
                  <a:schemeClr val="dk1"/>
                </a:solidFill>
                <a:latin typeface="Times New Roman"/>
                <a:ea typeface="Times New Roman"/>
                <a:cs typeface="Times New Roman"/>
                <a:sym typeface="Times New Roman"/>
              </a:rPr>
              <a:t>企業因應之道</a:t>
            </a:r>
            <a:endParaRPr b="0" i="0" sz="4400" u="none" cap="none" strike="noStrike">
              <a:solidFill>
                <a:schemeClr val="dk1"/>
              </a:solidFill>
              <a:latin typeface="Times New Roman"/>
              <a:ea typeface="Times New Roman"/>
              <a:cs typeface="Times New Roman"/>
              <a:sym typeface="Times New Roman"/>
            </a:endParaRPr>
          </a:p>
        </p:txBody>
      </p:sp>
      <p:sp>
        <p:nvSpPr>
          <p:cNvPr id="105" name="Shape 105"/>
          <p:cNvSpPr/>
          <p:nvPr/>
        </p:nvSpPr>
        <p:spPr>
          <a:xfrm>
            <a:off x="1015032" y="1710068"/>
            <a:ext cx="7805440" cy="762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494429"/>
                </a:solidFill>
                <a:latin typeface="Libre Baskerville"/>
                <a:ea typeface="Libre Baskerville"/>
                <a:cs typeface="Libre Baskerville"/>
                <a:sym typeface="Libre Baskerville"/>
              </a:rPr>
              <a:t>快速回應  </a:t>
            </a:r>
            <a:r>
              <a:rPr b="1" i="0" lang="zh-TW" sz="2400" u="none" cap="none" strike="noStrike">
                <a:solidFill>
                  <a:srgbClr val="494429"/>
                </a:solidFill>
                <a:latin typeface="Times New Roman"/>
                <a:ea typeface="Times New Roman"/>
                <a:cs typeface="Times New Roman"/>
                <a:sym typeface="Times New Roman"/>
              </a:rPr>
              <a:t>(Quick Response)</a:t>
            </a:r>
            <a:endParaRPr/>
          </a:p>
        </p:txBody>
      </p:sp>
      <p:sp>
        <p:nvSpPr>
          <p:cNvPr id="106" name="Shape 106"/>
          <p:cNvSpPr/>
          <p:nvPr/>
        </p:nvSpPr>
        <p:spPr>
          <a:xfrm>
            <a:off x="1015032" y="2472068"/>
            <a:ext cx="7805440" cy="762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494429"/>
                </a:solidFill>
                <a:latin typeface="Source Sans Pro"/>
                <a:ea typeface="Source Sans Pro"/>
                <a:cs typeface="Source Sans Pro"/>
                <a:sym typeface="Source Sans Pro"/>
              </a:rPr>
              <a:t>效率式消費者回應 </a:t>
            </a:r>
            <a:r>
              <a:rPr b="1" i="0" lang="zh-TW" sz="2400" u="none" cap="none" strike="noStrike">
                <a:solidFill>
                  <a:srgbClr val="494429"/>
                </a:solidFill>
                <a:latin typeface="Times New Roman"/>
                <a:ea typeface="Times New Roman"/>
                <a:cs typeface="Times New Roman"/>
                <a:sym typeface="Times New Roman"/>
              </a:rPr>
              <a:t>(Efficient Consumer Response)</a:t>
            </a:r>
            <a:endParaRPr/>
          </a:p>
        </p:txBody>
      </p:sp>
      <p:sp>
        <p:nvSpPr>
          <p:cNvPr id="107" name="Shape 107"/>
          <p:cNvSpPr/>
          <p:nvPr/>
        </p:nvSpPr>
        <p:spPr>
          <a:xfrm>
            <a:off x="1015032" y="3234068"/>
            <a:ext cx="7805440" cy="762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2"/>
              </a:solidFill>
              <a:latin typeface="Times New Roman"/>
              <a:ea typeface="Times New Roman"/>
              <a:cs typeface="Times New Roman"/>
              <a:sym typeface="Times New Roman"/>
            </a:endParaRPr>
          </a:p>
          <a:p>
            <a:pPr indent="0" lvl="0" marL="0" marR="0" rtl="0" algn="ctr">
              <a:spcBef>
                <a:spcPts val="0"/>
              </a:spcBef>
              <a:spcAft>
                <a:spcPts val="0"/>
              </a:spcAft>
              <a:buNone/>
            </a:pPr>
            <a:r>
              <a:rPr b="1" i="0" lang="zh-TW" sz="2400" u="none" cap="none" strike="noStrike">
                <a:solidFill>
                  <a:srgbClr val="494429"/>
                </a:solidFill>
                <a:latin typeface="Times New Roman"/>
                <a:ea typeface="Times New Roman"/>
                <a:cs typeface="Times New Roman"/>
                <a:sym typeface="Times New Roman"/>
              </a:rPr>
              <a:t>供應鏈管理 (Supply Chain Management)</a:t>
            </a:r>
            <a:endParaRPr b="1" i="0" sz="2800" u="none" cap="none" strike="noStrike">
              <a:solidFill>
                <a:srgbClr val="494429"/>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i="0" sz="2400" u="none" cap="none" strike="noStrike">
              <a:solidFill>
                <a:srgbClr val="2C2CF0"/>
              </a:solidFill>
              <a:latin typeface="Times New Roman"/>
              <a:ea typeface="Times New Roman"/>
              <a:cs typeface="Times New Roman"/>
              <a:sym typeface="Times New Roman"/>
            </a:endParaRPr>
          </a:p>
        </p:txBody>
      </p:sp>
      <p:sp>
        <p:nvSpPr>
          <p:cNvPr id="108" name="Shape 108"/>
          <p:cNvSpPr/>
          <p:nvPr/>
        </p:nvSpPr>
        <p:spPr>
          <a:xfrm>
            <a:off x="1015032" y="3996068"/>
            <a:ext cx="780544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494429"/>
                </a:solidFill>
                <a:latin typeface="Times New Roman"/>
                <a:ea typeface="Times New Roman"/>
                <a:cs typeface="Times New Roman"/>
                <a:sym typeface="Times New Roman"/>
              </a:rPr>
              <a:t>電子商務 (Electronic Commerce)</a:t>
            </a:r>
            <a:endParaRPr b="1" i="0" sz="2400" u="none" cap="none" strike="noStrike">
              <a:solidFill>
                <a:srgbClr val="494429"/>
              </a:solidFill>
              <a:latin typeface="Times New Roman"/>
              <a:ea typeface="Times New Roman"/>
              <a:cs typeface="Times New Roman"/>
              <a:sym typeface="Times New Roman"/>
            </a:endParaRPr>
          </a:p>
        </p:txBody>
      </p:sp>
      <p:sp>
        <p:nvSpPr>
          <p:cNvPr id="109" name="Shape 109"/>
          <p:cNvSpPr/>
          <p:nvPr/>
        </p:nvSpPr>
        <p:spPr>
          <a:xfrm>
            <a:off x="1015032" y="4834268"/>
            <a:ext cx="780544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zh-TW" sz="2400" u="none" cap="none" strike="noStrike">
                <a:solidFill>
                  <a:srgbClr val="494429"/>
                </a:solidFill>
                <a:latin typeface="Times New Roman"/>
                <a:ea typeface="Times New Roman"/>
                <a:cs typeface="Times New Roman"/>
                <a:sym typeface="Times New Roman"/>
              </a:rPr>
              <a:t>企業電子化 (e-Enterprising)</a:t>
            </a:r>
            <a:endParaRPr/>
          </a:p>
          <a:p>
            <a:pPr indent="0" lvl="0" marL="0" marR="0" rtl="0" algn="ctr">
              <a:spcBef>
                <a:spcPts val="0"/>
              </a:spcBef>
              <a:spcAft>
                <a:spcPts val="0"/>
              </a:spcAft>
              <a:buNone/>
            </a:pPr>
            <a:r>
              <a:rPr b="1" i="0" lang="zh-TW" sz="2400" u="none" cap="none" strike="noStrike">
                <a:solidFill>
                  <a:srgbClr val="494429"/>
                </a:solidFill>
                <a:latin typeface="Times New Roman"/>
                <a:ea typeface="Times New Roman"/>
                <a:cs typeface="Times New Roman"/>
                <a:sym typeface="Times New Roman"/>
              </a:rPr>
              <a:t>產業電子化（e-Business）</a:t>
            </a:r>
            <a:endParaRPr b="1" i="0" sz="2800" u="none" cap="none" strike="noStrike">
              <a:solidFill>
                <a:srgbClr val="494429"/>
              </a:solidFill>
              <a:latin typeface="Times New Roman"/>
              <a:ea typeface="Times New Roman"/>
              <a:cs typeface="Times New Roman"/>
              <a:sym typeface="Times New Roman"/>
            </a:endParaRPr>
          </a:p>
        </p:txBody>
      </p:sp>
      <p:sp>
        <p:nvSpPr>
          <p:cNvPr id="110" name="Shape 110"/>
          <p:cNvSpPr/>
          <p:nvPr/>
        </p:nvSpPr>
        <p:spPr>
          <a:xfrm>
            <a:off x="1015032" y="5872908"/>
            <a:ext cx="780544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3200" u="none" cap="none" strike="noStrike">
                <a:solidFill>
                  <a:srgbClr val="FF0000"/>
                </a:solidFill>
                <a:latin typeface="Trebuchet MS"/>
                <a:ea typeface="Trebuchet MS"/>
                <a:cs typeface="Trebuchet MS"/>
                <a:sym typeface="Trebuchet MS"/>
              </a:rPr>
              <a:t>雲端/物聯網/區塊鏈/大數據</a:t>
            </a:r>
            <a:endParaRPr b="1" i="0" sz="3200" u="none" cap="none" strike="noStrike">
              <a:solidFill>
                <a:srgbClr val="FF0000"/>
              </a:solidFill>
              <a:latin typeface="Trebuchet MS"/>
              <a:ea typeface="Trebuchet MS"/>
              <a:cs typeface="Trebuchet MS"/>
              <a:sym typeface="Trebuchet MS"/>
            </a:endParaRPr>
          </a:p>
        </p:txBody>
      </p:sp>
      <p:sp>
        <p:nvSpPr>
          <p:cNvPr id="111" name="Shape 111"/>
          <p:cNvSpPr/>
          <p:nvPr/>
        </p:nvSpPr>
        <p:spPr>
          <a:xfrm>
            <a:off x="67294" y="1710068"/>
            <a:ext cx="762000" cy="4742278"/>
          </a:xfrm>
          <a:prstGeom prst="downArrow">
            <a:avLst>
              <a:gd fmla="val 50000" name="adj1"/>
              <a:gd fmla="val 50009" name="adj2"/>
            </a:avLst>
          </a:prstGeom>
          <a:gradFill>
            <a:gsLst>
              <a:gs pos="0">
                <a:srgbClr val="D3EEF9"/>
              </a:gs>
              <a:gs pos="88000">
                <a:srgbClr val="7CD1F1"/>
              </a:gs>
              <a:gs pos="100000">
                <a:srgbClr val="7CD1F1"/>
              </a:gs>
            </a:gsLst>
            <a:lin ang="5400000" scaled="0"/>
          </a:gradFill>
          <a:ln cap="rnd" cmpd="sng" w="127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grpSp>
        <p:nvGrpSpPr>
          <p:cNvPr id="598" name="Shape 598"/>
          <p:cNvGrpSpPr/>
          <p:nvPr/>
        </p:nvGrpSpPr>
        <p:grpSpPr>
          <a:xfrm>
            <a:off x="2853447" y="399738"/>
            <a:ext cx="5926542" cy="5997850"/>
            <a:chOff x="3804596" y="399738"/>
            <a:chExt cx="7902056" cy="5997850"/>
          </a:xfrm>
        </p:grpSpPr>
        <p:pic>
          <p:nvPicPr>
            <p:cNvPr id="599" name="Shape 599"/>
            <p:cNvPicPr preferRelativeResize="0"/>
            <p:nvPr/>
          </p:nvPicPr>
          <p:blipFill rotWithShape="1">
            <a:blip r:embed="rId3">
              <a:alphaModFix/>
            </a:blip>
            <a:srcRect b="9300" l="21292" r="21959" t="11502"/>
            <a:stretch/>
          </p:blipFill>
          <p:spPr>
            <a:xfrm>
              <a:off x="3804596" y="399738"/>
              <a:ext cx="7902056" cy="5997850"/>
            </a:xfrm>
            <a:prstGeom prst="rect">
              <a:avLst/>
            </a:prstGeom>
            <a:noFill/>
            <a:ln>
              <a:noFill/>
            </a:ln>
            <a:effectLst>
              <a:outerShdw blurRad="292100" rotWithShape="0" algn="tl" dir="2700000" dist="139700">
                <a:srgbClr val="333333">
                  <a:alpha val="64705"/>
                </a:srgbClr>
              </a:outerShdw>
            </a:effectLst>
          </p:spPr>
        </p:pic>
        <p:pic>
          <p:nvPicPr>
            <p:cNvPr id="600" name="Shape 600"/>
            <p:cNvPicPr preferRelativeResize="0"/>
            <p:nvPr/>
          </p:nvPicPr>
          <p:blipFill rotWithShape="1">
            <a:blip r:embed="rId4">
              <a:alphaModFix/>
            </a:blip>
            <a:srcRect b="65012" l="41196" r="52466" t="32143"/>
            <a:stretch/>
          </p:blipFill>
          <p:spPr>
            <a:xfrm>
              <a:off x="6655701" y="1623046"/>
              <a:ext cx="824617" cy="209967"/>
            </a:xfrm>
            <a:prstGeom prst="rect">
              <a:avLst/>
            </a:prstGeom>
            <a:noFill/>
            <a:ln>
              <a:noFill/>
            </a:ln>
          </p:spPr>
        </p:pic>
      </p:grpSp>
      <p:pic>
        <p:nvPicPr>
          <p:cNvPr id="601" name="Shape 601"/>
          <p:cNvPicPr preferRelativeResize="0"/>
          <p:nvPr/>
        </p:nvPicPr>
        <p:blipFill rotWithShape="1">
          <a:blip r:embed="rId5">
            <a:alphaModFix/>
          </a:blip>
          <a:srcRect b="78345" l="18575" r="65389" t="14219"/>
          <a:stretch/>
        </p:blipFill>
        <p:spPr>
          <a:xfrm>
            <a:off x="3101760" y="573952"/>
            <a:ext cx="1392701" cy="507300"/>
          </a:xfrm>
          <a:prstGeom prst="rect">
            <a:avLst/>
          </a:prstGeom>
          <a:noFill/>
          <a:ln>
            <a:noFill/>
          </a:ln>
        </p:spPr>
      </p:pic>
      <p:sp>
        <p:nvSpPr>
          <p:cNvPr id="602" name="Shape 602"/>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03" name="Shape 603"/>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04" name="Shape 604"/>
          <p:cNvSpPr txBox="1"/>
          <p:nvPr/>
        </p:nvSpPr>
        <p:spPr>
          <a:xfrm>
            <a:off x="356953" y="488566"/>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熱門名詞</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Shape 610"/>
          <p:cNvPicPr preferRelativeResize="0"/>
          <p:nvPr/>
        </p:nvPicPr>
        <p:blipFill rotWithShape="1">
          <a:blip r:embed="rId3">
            <a:alphaModFix/>
          </a:blip>
          <a:srcRect b="0" l="15525" r="16756" t="11763"/>
          <a:stretch/>
        </p:blipFill>
        <p:spPr>
          <a:xfrm>
            <a:off x="2853447" y="399738"/>
            <a:ext cx="5926542" cy="6035418"/>
          </a:xfrm>
          <a:prstGeom prst="rect">
            <a:avLst/>
          </a:prstGeom>
          <a:noFill/>
          <a:ln>
            <a:noFill/>
          </a:ln>
          <a:effectLst>
            <a:outerShdw blurRad="292100" rotWithShape="0" algn="tl" dir="2700000" dist="139700">
              <a:srgbClr val="333333">
                <a:alpha val="64705"/>
              </a:srgbClr>
            </a:outerShdw>
          </a:effectLst>
        </p:spPr>
      </p:pic>
      <p:pic>
        <p:nvPicPr>
          <p:cNvPr id="611" name="Shape 611"/>
          <p:cNvPicPr preferRelativeResize="0"/>
          <p:nvPr/>
        </p:nvPicPr>
        <p:blipFill rotWithShape="1">
          <a:blip r:embed="rId4">
            <a:alphaModFix/>
          </a:blip>
          <a:srcRect b="78345" l="18575" r="65389" t="14219"/>
          <a:stretch/>
        </p:blipFill>
        <p:spPr>
          <a:xfrm>
            <a:off x="3101759" y="573952"/>
            <a:ext cx="1392701" cy="507300"/>
          </a:xfrm>
          <a:prstGeom prst="rect">
            <a:avLst/>
          </a:prstGeom>
          <a:noFill/>
          <a:ln>
            <a:noFill/>
          </a:ln>
        </p:spPr>
      </p:pic>
      <p:sp>
        <p:nvSpPr>
          <p:cNvPr id="612" name="Shape 612"/>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13" name="Shape 613"/>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14" name="Shape 614"/>
          <p:cNvSpPr txBox="1"/>
          <p:nvPr/>
        </p:nvSpPr>
        <p:spPr>
          <a:xfrm>
            <a:off x="370205" y="501818"/>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關注構面</a:t>
            </a:r>
            <a:endParaRPr b="1" sz="2800">
              <a:solidFill>
                <a:schemeClr val="lt1"/>
              </a:solidFill>
              <a:latin typeface="Libre Baskerville"/>
              <a:ea typeface="Libre Baskerville"/>
              <a:cs typeface="Libre Baskerville"/>
              <a:sym typeface="Libre Baskerville"/>
            </a:endParaRPr>
          </a:p>
        </p:txBody>
      </p:sp>
      <p:pic>
        <p:nvPicPr>
          <p:cNvPr id="615" name="Shape 615"/>
          <p:cNvPicPr preferRelativeResize="0"/>
          <p:nvPr/>
        </p:nvPicPr>
        <p:blipFill rotWithShape="1">
          <a:blip r:embed="rId5">
            <a:alphaModFix/>
          </a:blip>
          <a:srcRect b="2193" l="36125" r="17793" t="37108"/>
          <a:stretch/>
        </p:blipFill>
        <p:spPr>
          <a:xfrm>
            <a:off x="436728" y="1718301"/>
            <a:ext cx="4057732" cy="3973942"/>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Shape 621"/>
          <p:cNvPicPr preferRelativeResize="0"/>
          <p:nvPr/>
        </p:nvPicPr>
        <p:blipFill rotWithShape="1">
          <a:blip r:embed="rId3">
            <a:alphaModFix/>
          </a:blip>
          <a:srcRect b="0" l="15628" r="16610" t="11696"/>
          <a:stretch/>
        </p:blipFill>
        <p:spPr>
          <a:xfrm>
            <a:off x="2853447" y="399738"/>
            <a:ext cx="5931941" cy="5997850"/>
          </a:xfrm>
          <a:prstGeom prst="rect">
            <a:avLst/>
          </a:prstGeom>
          <a:noFill/>
          <a:ln>
            <a:noFill/>
          </a:ln>
          <a:effectLst>
            <a:outerShdw blurRad="292100" rotWithShape="0" algn="tl" dir="2700000" dist="139700">
              <a:srgbClr val="333333">
                <a:alpha val="64705"/>
              </a:srgbClr>
            </a:outerShdw>
          </a:effectLst>
        </p:spPr>
      </p:pic>
      <p:pic>
        <p:nvPicPr>
          <p:cNvPr id="622" name="Shape 622"/>
          <p:cNvPicPr preferRelativeResize="0"/>
          <p:nvPr/>
        </p:nvPicPr>
        <p:blipFill rotWithShape="1">
          <a:blip r:embed="rId4">
            <a:alphaModFix/>
          </a:blip>
          <a:srcRect b="78345" l="18575" r="65389" t="14219"/>
          <a:stretch/>
        </p:blipFill>
        <p:spPr>
          <a:xfrm>
            <a:off x="3101760" y="573952"/>
            <a:ext cx="1392701" cy="507300"/>
          </a:xfrm>
          <a:prstGeom prst="rect">
            <a:avLst/>
          </a:prstGeom>
          <a:noFill/>
          <a:ln>
            <a:noFill/>
          </a:ln>
        </p:spPr>
      </p:pic>
      <p:sp>
        <p:nvSpPr>
          <p:cNvPr id="623" name="Shape 62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24" name="Shape 62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25" name="Shape 625"/>
          <p:cNvSpPr txBox="1"/>
          <p:nvPr/>
        </p:nvSpPr>
        <p:spPr>
          <a:xfrm>
            <a:off x="383457" y="488566"/>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熱門議題</a:t>
            </a:r>
            <a:endParaRPr b="1" sz="2800">
              <a:solidFill>
                <a:schemeClr val="lt1"/>
              </a:solidFill>
              <a:latin typeface="Libre Baskerville"/>
              <a:ea typeface="Libre Baskerville"/>
              <a:cs typeface="Libre Baskerville"/>
              <a:sym typeface="Libre Baskerville"/>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pic>
        <p:nvPicPr>
          <p:cNvPr id="631" name="Shape 631"/>
          <p:cNvPicPr preferRelativeResize="0"/>
          <p:nvPr/>
        </p:nvPicPr>
        <p:blipFill rotWithShape="1">
          <a:blip r:embed="rId3">
            <a:alphaModFix/>
          </a:blip>
          <a:srcRect b="0" l="15628" r="16610" t="11696"/>
          <a:stretch/>
        </p:blipFill>
        <p:spPr>
          <a:xfrm>
            <a:off x="2853447" y="399738"/>
            <a:ext cx="5931941" cy="5997850"/>
          </a:xfrm>
          <a:prstGeom prst="rect">
            <a:avLst/>
          </a:prstGeom>
          <a:noFill/>
          <a:ln>
            <a:noFill/>
          </a:ln>
          <a:effectLst>
            <a:outerShdw blurRad="292100" rotWithShape="0" algn="tl" dir="2700000" dist="139700">
              <a:srgbClr val="333333">
                <a:alpha val="64705"/>
              </a:srgbClr>
            </a:outerShdw>
          </a:effectLst>
        </p:spPr>
      </p:pic>
      <p:pic>
        <p:nvPicPr>
          <p:cNvPr id="632" name="Shape 632"/>
          <p:cNvPicPr preferRelativeResize="0"/>
          <p:nvPr/>
        </p:nvPicPr>
        <p:blipFill rotWithShape="1">
          <a:blip r:embed="rId4">
            <a:alphaModFix/>
          </a:blip>
          <a:srcRect b="78345" l="18575" r="65389" t="14219"/>
          <a:stretch/>
        </p:blipFill>
        <p:spPr>
          <a:xfrm>
            <a:off x="3101760" y="573952"/>
            <a:ext cx="1392701" cy="507300"/>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pic>
        <p:nvPicPr>
          <p:cNvPr id="638" name="Shape 638"/>
          <p:cNvPicPr preferRelativeResize="0"/>
          <p:nvPr/>
        </p:nvPicPr>
        <p:blipFill rotWithShape="1">
          <a:blip r:embed="rId3">
            <a:alphaModFix/>
          </a:blip>
          <a:srcRect b="16525" l="21687" r="21728" t="11715"/>
          <a:stretch/>
        </p:blipFill>
        <p:spPr>
          <a:xfrm>
            <a:off x="349672" y="1200149"/>
            <a:ext cx="5320748" cy="5257799"/>
          </a:xfrm>
          <a:prstGeom prst="rect">
            <a:avLst/>
          </a:prstGeom>
          <a:noFill/>
          <a:ln>
            <a:noFill/>
          </a:ln>
          <a:effectLst>
            <a:outerShdw blurRad="292100" rotWithShape="0" algn="tl" dir="2700000" dist="139700">
              <a:srgbClr val="333333">
                <a:alpha val="64705"/>
              </a:srgbClr>
            </a:outerShdw>
          </a:effectLst>
        </p:spPr>
      </p:pic>
      <p:grpSp>
        <p:nvGrpSpPr>
          <p:cNvPr id="639" name="Shape 639"/>
          <p:cNvGrpSpPr/>
          <p:nvPr/>
        </p:nvGrpSpPr>
        <p:grpSpPr>
          <a:xfrm>
            <a:off x="3546671" y="2453623"/>
            <a:ext cx="5382309" cy="2091341"/>
            <a:chOff x="4728895" y="2453622"/>
            <a:chExt cx="7176413" cy="2091341"/>
          </a:xfrm>
        </p:grpSpPr>
        <p:grpSp>
          <p:nvGrpSpPr>
            <p:cNvPr id="640" name="Shape 640"/>
            <p:cNvGrpSpPr/>
            <p:nvPr/>
          </p:nvGrpSpPr>
          <p:grpSpPr>
            <a:xfrm>
              <a:off x="4728895" y="2453622"/>
              <a:ext cx="5222959" cy="809840"/>
              <a:chOff x="3063243" y="600292"/>
              <a:chExt cx="5222959" cy="809840"/>
            </a:xfrm>
          </p:grpSpPr>
          <p:sp>
            <p:nvSpPr>
              <p:cNvPr id="641" name="Shape 641"/>
              <p:cNvSpPr/>
              <p:nvPr/>
            </p:nvSpPr>
            <p:spPr>
              <a:xfrm>
                <a:off x="6171273" y="600292"/>
                <a:ext cx="2114929" cy="64091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953734"/>
                    </a:solidFill>
                    <a:latin typeface="Libre Baskerville"/>
                    <a:ea typeface="Libre Baskerville"/>
                    <a:cs typeface="Libre Baskerville"/>
                    <a:sym typeface="Libre Baskerville"/>
                  </a:rPr>
                  <a:t>目標設定</a:t>
                </a:r>
                <a:endParaRPr b="1" sz="2000">
                  <a:solidFill>
                    <a:srgbClr val="953734"/>
                  </a:solidFill>
                  <a:latin typeface="Libre Baskerville"/>
                  <a:ea typeface="Libre Baskerville"/>
                  <a:cs typeface="Libre Baskerville"/>
                  <a:sym typeface="Libre Baskerville"/>
                </a:endParaRPr>
              </a:p>
            </p:txBody>
          </p:sp>
          <p:cxnSp>
            <p:nvCxnSpPr>
              <p:cNvPr id="642" name="Shape 642"/>
              <p:cNvCxnSpPr/>
              <p:nvPr/>
            </p:nvCxnSpPr>
            <p:spPr>
              <a:xfrm rot="10800000">
                <a:off x="4073599" y="920748"/>
                <a:ext cx="2097675" cy="0"/>
              </a:xfrm>
              <a:prstGeom prst="straightConnector1">
                <a:avLst/>
              </a:prstGeom>
              <a:noFill/>
              <a:ln cap="flat" cmpd="sng" w="19050">
                <a:solidFill>
                  <a:srgbClr val="953734"/>
                </a:solidFill>
                <a:prstDash val="dash"/>
                <a:round/>
                <a:headEnd len="sm" w="sm" type="none"/>
                <a:tailEnd len="sm" w="sm" type="none"/>
              </a:ln>
            </p:spPr>
          </p:cxnSp>
          <p:cxnSp>
            <p:nvCxnSpPr>
              <p:cNvPr id="643" name="Shape 643"/>
              <p:cNvCxnSpPr/>
              <p:nvPr/>
            </p:nvCxnSpPr>
            <p:spPr>
              <a:xfrm flipH="1">
                <a:off x="3063243" y="920748"/>
                <a:ext cx="1010356" cy="489384"/>
              </a:xfrm>
              <a:prstGeom prst="straightConnector1">
                <a:avLst/>
              </a:prstGeom>
              <a:noFill/>
              <a:ln cap="flat" cmpd="sng" w="19050">
                <a:solidFill>
                  <a:srgbClr val="953734"/>
                </a:solidFill>
                <a:prstDash val="dash"/>
                <a:round/>
                <a:headEnd len="sm" w="sm" type="none"/>
                <a:tailEnd len="sm" w="sm" type="none"/>
              </a:ln>
            </p:spPr>
          </p:cxnSp>
        </p:grpSp>
        <p:grpSp>
          <p:nvGrpSpPr>
            <p:cNvPr id="644" name="Shape 644"/>
            <p:cNvGrpSpPr/>
            <p:nvPr/>
          </p:nvGrpSpPr>
          <p:grpSpPr>
            <a:xfrm>
              <a:off x="8024884" y="3094535"/>
              <a:ext cx="3880424" cy="1450428"/>
              <a:chOff x="8024884" y="3094535"/>
              <a:chExt cx="3880424" cy="1450428"/>
            </a:xfrm>
          </p:grpSpPr>
          <p:sp>
            <p:nvSpPr>
              <p:cNvPr id="645" name="Shape 645"/>
              <p:cNvSpPr/>
              <p:nvPr/>
            </p:nvSpPr>
            <p:spPr>
              <a:xfrm>
                <a:off x="8024884" y="3094535"/>
                <a:ext cx="3880423" cy="1450428"/>
              </a:xfrm>
              <a:prstGeom prst="rect">
                <a:avLst/>
              </a:prstGeom>
              <a:solidFill>
                <a:schemeClr val="lt1"/>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grpSp>
            <p:nvGrpSpPr>
              <p:cNvPr id="646" name="Shape 646"/>
              <p:cNvGrpSpPr/>
              <p:nvPr/>
            </p:nvGrpSpPr>
            <p:grpSpPr>
              <a:xfrm>
                <a:off x="8024884" y="3094535"/>
                <a:ext cx="3880424" cy="1450428"/>
                <a:chOff x="8059991" y="3094535"/>
                <a:chExt cx="3880424" cy="1450428"/>
              </a:xfrm>
            </p:grpSpPr>
            <p:pic>
              <p:nvPicPr>
                <p:cNvPr id="647" name="Shape 647"/>
                <p:cNvPicPr preferRelativeResize="0"/>
                <p:nvPr/>
              </p:nvPicPr>
              <p:blipFill rotWithShape="1">
                <a:blip r:embed="rId4">
                  <a:alphaModFix/>
                </a:blip>
                <a:srcRect b="32019" l="23870" r="61589" t="47063"/>
                <a:stretch/>
              </p:blipFill>
              <p:spPr>
                <a:xfrm>
                  <a:off x="8059991" y="3094535"/>
                  <a:ext cx="1891863" cy="1450428"/>
                </a:xfrm>
                <a:prstGeom prst="rect">
                  <a:avLst/>
                </a:prstGeom>
                <a:noFill/>
                <a:ln>
                  <a:noFill/>
                </a:ln>
              </p:spPr>
            </p:pic>
            <p:pic>
              <p:nvPicPr>
                <p:cNvPr id="648" name="Shape 648"/>
                <p:cNvPicPr preferRelativeResize="0"/>
                <p:nvPr/>
              </p:nvPicPr>
              <p:blipFill rotWithShape="1">
                <a:blip r:embed="rId5">
                  <a:alphaModFix/>
                </a:blip>
                <a:srcRect b="32029" l="37455" r="46325" t="47053"/>
                <a:stretch/>
              </p:blipFill>
              <p:spPr>
                <a:xfrm>
                  <a:off x="9829934" y="3094535"/>
                  <a:ext cx="2110480" cy="1450427"/>
                </a:xfrm>
                <a:prstGeom prst="rect">
                  <a:avLst/>
                </a:prstGeom>
                <a:noFill/>
                <a:ln>
                  <a:noFill/>
                </a:ln>
              </p:spPr>
            </p:pic>
          </p:grpSp>
        </p:grpSp>
      </p:grpSp>
      <p:grpSp>
        <p:nvGrpSpPr>
          <p:cNvPr id="649" name="Shape 649"/>
          <p:cNvGrpSpPr/>
          <p:nvPr/>
        </p:nvGrpSpPr>
        <p:grpSpPr>
          <a:xfrm>
            <a:off x="3787850" y="3561908"/>
            <a:ext cx="3685971" cy="1765465"/>
            <a:chOff x="3371574" y="-524260"/>
            <a:chExt cx="4914628" cy="1765465"/>
          </a:xfrm>
        </p:grpSpPr>
        <p:sp>
          <p:nvSpPr>
            <p:cNvPr id="650" name="Shape 650"/>
            <p:cNvSpPr/>
            <p:nvPr/>
          </p:nvSpPr>
          <p:spPr>
            <a:xfrm>
              <a:off x="6171273" y="600292"/>
              <a:ext cx="2114929" cy="64091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953734"/>
                  </a:solidFill>
                  <a:latin typeface="Libre Baskerville"/>
                  <a:ea typeface="Libre Baskerville"/>
                  <a:cs typeface="Libre Baskerville"/>
                  <a:sym typeface="Libre Baskerville"/>
                </a:rPr>
                <a:t>議題設定</a:t>
              </a:r>
              <a:endParaRPr b="1" sz="2000">
                <a:solidFill>
                  <a:srgbClr val="953734"/>
                </a:solidFill>
                <a:latin typeface="Libre Baskerville"/>
                <a:ea typeface="Libre Baskerville"/>
                <a:cs typeface="Libre Baskerville"/>
                <a:sym typeface="Libre Baskerville"/>
              </a:endParaRPr>
            </a:p>
          </p:txBody>
        </p:sp>
        <p:cxnSp>
          <p:nvCxnSpPr>
            <p:cNvPr id="651" name="Shape 651"/>
            <p:cNvCxnSpPr/>
            <p:nvPr/>
          </p:nvCxnSpPr>
          <p:spPr>
            <a:xfrm rot="10800000">
              <a:off x="5476819" y="-173386"/>
              <a:ext cx="694457" cy="1094134"/>
            </a:xfrm>
            <a:prstGeom prst="straightConnector1">
              <a:avLst/>
            </a:prstGeom>
            <a:noFill/>
            <a:ln cap="flat" cmpd="sng" w="19050">
              <a:solidFill>
                <a:srgbClr val="953734"/>
              </a:solidFill>
              <a:prstDash val="dash"/>
              <a:round/>
              <a:headEnd len="sm" w="sm" type="none"/>
              <a:tailEnd len="sm" w="sm" type="none"/>
            </a:ln>
          </p:spPr>
        </p:cxnSp>
        <p:cxnSp>
          <p:nvCxnSpPr>
            <p:cNvPr id="652" name="Shape 652"/>
            <p:cNvCxnSpPr/>
            <p:nvPr/>
          </p:nvCxnSpPr>
          <p:spPr>
            <a:xfrm rot="10800000">
              <a:off x="3371574" y="-524260"/>
              <a:ext cx="574156" cy="350874"/>
            </a:xfrm>
            <a:prstGeom prst="straightConnector1">
              <a:avLst/>
            </a:prstGeom>
            <a:noFill/>
            <a:ln cap="flat" cmpd="sng" w="19050">
              <a:solidFill>
                <a:srgbClr val="953734"/>
              </a:solidFill>
              <a:prstDash val="dash"/>
              <a:round/>
              <a:headEnd len="sm" w="sm" type="none"/>
              <a:tailEnd len="sm" w="sm" type="none"/>
            </a:ln>
          </p:spPr>
        </p:cxnSp>
        <p:cxnSp>
          <p:nvCxnSpPr>
            <p:cNvPr id="653" name="Shape 653"/>
            <p:cNvCxnSpPr/>
            <p:nvPr/>
          </p:nvCxnSpPr>
          <p:spPr>
            <a:xfrm rot="10800000">
              <a:off x="3945731" y="-173386"/>
              <a:ext cx="1531088" cy="0"/>
            </a:xfrm>
            <a:prstGeom prst="straightConnector1">
              <a:avLst/>
            </a:prstGeom>
            <a:noFill/>
            <a:ln cap="flat" cmpd="sng" w="19050">
              <a:solidFill>
                <a:srgbClr val="953734"/>
              </a:solidFill>
              <a:prstDash val="dash"/>
              <a:round/>
              <a:headEnd len="sm" w="sm" type="none"/>
              <a:tailEnd len="sm" w="sm" type="none"/>
            </a:ln>
          </p:spPr>
        </p:cxnSp>
      </p:grpSp>
      <p:grpSp>
        <p:nvGrpSpPr>
          <p:cNvPr id="654" name="Shape 654"/>
          <p:cNvGrpSpPr/>
          <p:nvPr/>
        </p:nvGrpSpPr>
        <p:grpSpPr>
          <a:xfrm>
            <a:off x="2731615" y="3819749"/>
            <a:ext cx="4742207" cy="2148537"/>
            <a:chOff x="1963260" y="-907332"/>
            <a:chExt cx="6322942" cy="2148537"/>
          </a:xfrm>
        </p:grpSpPr>
        <p:sp>
          <p:nvSpPr>
            <p:cNvPr id="655" name="Shape 655"/>
            <p:cNvSpPr/>
            <p:nvPr/>
          </p:nvSpPr>
          <p:spPr>
            <a:xfrm>
              <a:off x="6171273" y="600292"/>
              <a:ext cx="2114929" cy="64091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953734"/>
                  </a:solidFill>
                  <a:latin typeface="Libre Baskerville"/>
                  <a:ea typeface="Libre Baskerville"/>
                  <a:cs typeface="Libre Baskerville"/>
                  <a:sym typeface="Libre Baskerville"/>
                </a:rPr>
                <a:t>閥值設定</a:t>
              </a:r>
              <a:endParaRPr b="1" sz="2000">
                <a:solidFill>
                  <a:srgbClr val="953734"/>
                </a:solidFill>
                <a:latin typeface="Libre Baskerville"/>
                <a:ea typeface="Libre Baskerville"/>
                <a:cs typeface="Libre Baskerville"/>
                <a:sym typeface="Libre Baskerville"/>
              </a:endParaRPr>
            </a:p>
          </p:txBody>
        </p:sp>
        <p:cxnSp>
          <p:nvCxnSpPr>
            <p:cNvPr id="656" name="Shape 656"/>
            <p:cNvCxnSpPr/>
            <p:nvPr/>
          </p:nvCxnSpPr>
          <p:spPr>
            <a:xfrm rot="10800000">
              <a:off x="4073599" y="920748"/>
              <a:ext cx="2097675" cy="0"/>
            </a:xfrm>
            <a:prstGeom prst="straightConnector1">
              <a:avLst/>
            </a:prstGeom>
            <a:noFill/>
            <a:ln cap="flat" cmpd="sng" w="19050">
              <a:solidFill>
                <a:srgbClr val="953734"/>
              </a:solidFill>
              <a:prstDash val="dash"/>
              <a:round/>
              <a:headEnd len="sm" w="sm" type="none"/>
              <a:tailEnd len="sm" w="sm" type="none"/>
            </a:ln>
          </p:spPr>
        </p:cxnSp>
        <p:cxnSp>
          <p:nvCxnSpPr>
            <p:cNvPr id="657" name="Shape 657"/>
            <p:cNvCxnSpPr/>
            <p:nvPr/>
          </p:nvCxnSpPr>
          <p:spPr>
            <a:xfrm rot="10800000">
              <a:off x="1963260" y="-907332"/>
              <a:ext cx="2110339" cy="1828080"/>
            </a:xfrm>
            <a:prstGeom prst="straightConnector1">
              <a:avLst/>
            </a:prstGeom>
            <a:noFill/>
            <a:ln cap="flat" cmpd="sng" w="19050">
              <a:solidFill>
                <a:srgbClr val="953734"/>
              </a:solidFill>
              <a:prstDash val="dash"/>
              <a:round/>
              <a:headEnd len="sm" w="sm" type="none"/>
              <a:tailEnd len="sm" w="sm" type="none"/>
            </a:ln>
          </p:spPr>
        </p:cxnSp>
      </p:grpSp>
      <p:sp>
        <p:nvSpPr>
          <p:cNvPr id="658" name="Shape 658"/>
          <p:cNvSpPr/>
          <p:nvPr/>
        </p:nvSpPr>
        <p:spPr>
          <a:xfrm>
            <a:off x="1" y="339243"/>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59" name="Shape 659"/>
          <p:cNvSpPr/>
          <p:nvPr/>
        </p:nvSpPr>
        <p:spPr>
          <a:xfrm>
            <a:off x="2317136" y="33924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60" name="Shape 660"/>
          <p:cNvSpPr txBox="1"/>
          <p:nvPr/>
        </p:nvSpPr>
        <p:spPr>
          <a:xfrm>
            <a:off x="370205" y="408709"/>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事件監測</a:t>
            </a:r>
            <a:endParaRPr b="1" sz="2800">
              <a:solidFill>
                <a:schemeClr val="lt1"/>
              </a:solidFill>
              <a:latin typeface="Libre Baskerville"/>
              <a:ea typeface="Libre Baskerville"/>
              <a:cs typeface="Libre Baskerville"/>
              <a:sym typeface="Libre Baskerville"/>
            </a:endParaRPr>
          </a:p>
        </p:txBody>
      </p:sp>
      <p:pic>
        <p:nvPicPr>
          <p:cNvPr id="661" name="Shape 661"/>
          <p:cNvPicPr preferRelativeResize="0"/>
          <p:nvPr/>
        </p:nvPicPr>
        <p:blipFill rotWithShape="1">
          <a:blip r:embed="rId6">
            <a:alphaModFix/>
          </a:blip>
          <a:srcRect b="78345" l="18575" r="65389" t="14219"/>
          <a:stretch/>
        </p:blipFill>
        <p:spPr>
          <a:xfrm>
            <a:off x="571684" y="1377516"/>
            <a:ext cx="1392701" cy="50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grpSp>
        <p:nvGrpSpPr>
          <p:cNvPr id="667" name="Shape 667"/>
          <p:cNvGrpSpPr/>
          <p:nvPr/>
        </p:nvGrpSpPr>
        <p:grpSpPr>
          <a:xfrm>
            <a:off x="1146411" y="1422803"/>
            <a:ext cx="6558789" cy="5101964"/>
            <a:chOff x="1528548" y="1422803"/>
            <a:chExt cx="8745047" cy="5101964"/>
          </a:xfrm>
        </p:grpSpPr>
        <p:pic>
          <p:nvPicPr>
            <p:cNvPr id="668" name="Shape 668"/>
            <p:cNvPicPr preferRelativeResize="0"/>
            <p:nvPr/>
          </p:nvPicPr>
          <p:blipFill rotWithShape="1">
            <a:blip r:embed="rId3">
              <a:alphaModFix/>
            </a:blip>
            <a:srcRect b="0" l="9755" r="10481" t="11612"/>
            <a:stretch/>
          </p:blipFill>
          <p:spPr>
            <a:xfrm>
              <a:off x="1634564" y="1422803"/>
              <a:ext cx="8639031" cy="5101964"/>
            </a:xfrm>
            <a:prstGeom prst="rect">
              <a:avLst/>
            </a:prstGeom>
            <a:noFill/>
            <a:ln>
              <a:noFill/>
            </a:ln>
            <a:effectLst>
              <a:outerShdw blurRad="292100" rotWithShape="0" algn="tl" dir="2700000" dist="139700">
                <a:srgbClr val="333333">
                  <a:alpha val="64705"/>
                </a:srgbClr>
              </a:outerShdw>
            </a:effectLst>
          </p:spPr>
        </p:pic>
        <p:pic>
          <p:nvPicPr>
            <p:cNvPr id="669" name="Shape 669"/>
            <p:cNvPicPr preferRelativeResize="0"/>
            <p:nvPr/>
          </p:nvPicPr>
          <p:blipFill rotWithShape="1">
            <a:blip r:embed="rId3">
              <a:alphaModFix/>
            </a:blip>
            <a:srcRect b="14550" l="9755" r="84732" t="77673"/>
            <a:stretch/>
          </p:blipFill>
          <p:spPr>
            <a:xfrm>
              <a:off x="1528548" y="4030483"/>
              <a:ext cx="597136" cy="448889"/>
            </a:xfrm>
            <a:prstGeom prst="rect">
              <a:avLst/>
            </a:prstGeom>
            <a:noFill/>
            <a:ln>
              <a:noFill/>
            </a:ln>
          </p:spPr>
        </p:pic>
        <p:pic>
          <p:nvPicPr>
            <p:cNvPr id="670" name="Shape 670"/>
            <p:cNvPicPr preferRelativeResize="0"/>
            <p:nvPr/>
          </p:nvPicPr>
          <p:blipFill rotWithShape="1">
            <a:blip r:embed="rId3">
              <a:alphaModFix/>
            </a:blip>
            <a:srcRect b="36279" l="9823" r="84663" t="55944"/>
            <a:stretch/>
          </p:blipFill>
          <p:spPr>
            <a:xfrm>
              <a:off x="1528548" y="4950819"/>
              <a:ext cx="597136" cy="448889"/>
            </a:xfrm>
            <a:prstGeom prst="rect">
              <a:avLst/>
            </a:prstGeom>
            <a:noFill/>
            <a:ln>
              <a:noFill/>
            </a:ln>
          </p:spPr>
        </p:pic>
      </p:grpSp>
      <p:sp>
        <p:nvSpPr>
          <p:cNvPr id="671" name="Shape 671"/>
          <p:cNvSpPr/>
          <p:nvPr/>
        </p:nvSpPr>
        <p:spPr>
          <a:xfrm>
            <a:off x="1" y="339243"/>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72" name="Shape 672"/>
          <p:cNvSpPr/>
          <p:nvPr/>
        </p:nvSpPr>
        <p:spPr>
          <a:xfrm>
            <a:off x="2317136" y="33924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673" name="Shape 673"/>
          <p:cNvSpPr txBox="1"/>
          <p:nvPr/>
        </p:nvSpPr>
        <p:spPr>
          <a:xfrm>
            <a:off x="370205" y="408709"/>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事件監測</a:t>
            </a:r>
            <a:endParaRPr b="1" sz="2800">
              <a:solidFill>
                <a:schemeClr val="lt1"/>
              </a:solidFill>
              <a:latin typeface="Libre Baskerville"/>
              <a:ea typeface="Libre Baskerville"/>
              <a:cs typeface="Libre Baskerville"/>
              <a:sym typeface="Libre Baskerville"/>
            </a:endParaRPr>
          </a:p>
        </p:txBody>
      </p:sp>
      <p:pic>
        <p:nvPicPr>
          <p:cNvPr id="674" name="Shape 674"/>
          <p:cNvPicPr preferRelativeResize="0"/>
          <p:nvPr/>
        </p:nvPicPr>
        <p:blipFill rotWithShape="1">
          <a:blip r:embed="rId4">
            <a:alphaModFix/>
          </a:blip>
          <a:srcRect b="78345" l="18575" r="65389" t="14219"/>
          <a:stretch/>
        </p:blipFill>
        <p:spPr>
          <a:xfrm>
            <a:off x="1594264" y="1626898"/>
            <a:ext cx="1392701" cy="507300"/>
          </a:xfrm>
          <a:prstGeom prst="rect">
            <a:avLst/>
          </a:prstGeom>
          <a:noFill/>
          <a:ln>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grpSp>
        <p:nvGrpSpPr>
          <p:cNvPr id="679" name="Shape 679"/>
          <p:cNvGrpSpPr/>
          <p:nvPr/>
        </p:nvGrpSpPr>
        <p:grpSpPr>
          <a:xfrm>
            <a:off x="1544384" y="1844824"/>
            <a:ext cx="6643857" cy="3285823"/>
            <a:chOff x="-4815558" y="1175653"/>
            <a:chExt cx="6740764" cy="3333750"/>
          </a:xfrm>
        </p:grpSpPr>
        <p:sp>
          <p:nvSpPr>
            <p:cNvPr id="680" name="Shape 680"/>
            <p:cNvSpPr/>
            <p:nvPr/>
          </p:nvSpPr>
          <p:spPr>
            <a:xfrm>
              <a:off x="-4815558" y="1519260"/>
              <a:ext cx="2585436" cy="2990143"/>
            </a:xfrm>
            <a:custGeom>
              <a:pathLst>
                <a:path extrusionOk="0" h="120000" w="120000">
                  <a:moveTo>
                    <a:pt x="80945" y="27579"/>
                  </a:moveTo>
                  <a:lnTo>
                    <a:pt x="80732" y="27640"/>
                  </a:lnTo>
                  <a:lnTo>
                    <a:pt x="79881" y="28375"/>
                  </a:lnTo>
                  <a:lnTo>
                    <a:pt x="79456" y="28804"/>
                  </a:lnTo>
                  <a:lnTo>
                    <a:pt x="79173" y="29172"/>
                  </a:lnTo>
                  <a:lnTo>
                    <a:pt x="79102" y="29295"/>
                  </a:lnTo>
                  <a:lnTo>
                    <a:pt x="79031" y="29295"/>
                  </a:lnTo>
                  <a:lnTo>
                    <a:pt x="78889" y="29417"/>
                  </a:lnTo>
                  <a:lnTo>
                    <a:pt x="78747" y="29479"/>
                  </a:lnTo>
                  <a:lnTo>
                    <a:pt x="78393" y="29540"/>
                  </a:lnTo>
                  <a:lnTo>
                    <a:pt x="78109" y="29724"/>
                  </a:lnTo>
                  <a:lnTo>
                    <a:pt x="77968" y="29846"/>
                  </a:lnTo>
                  <a:lnTo>
                    <a:pt x="77471" y="30214"/>
                  </a:lnTo>
                  <a:lnTo>
                    <a:pt x="77330" y="30214"/>
                  </a:lnTo>
                  <a:lnTo>
                    <a:pt x="77330" y="30337"/>
                  </a:lnTo>
                  <a:lnTo>
                    <a:pt x="77542" y="30643"/>
                  </a:lnTo>
                  <a:lnTo>
                    <a:pt x="77968" y="30643"/>
                  </a:lnTo>
                  <a:lnTo>
                    <a:pt x="78251" y="30582"/>
                  </a:lnTo>
                  <a:lnTo>
                    <a:pt x="78393" y="30459"/>
                  </a:lnTo>
                  <a:lnTo>
                    <a:pt x="78747" y="30337"/>
                  </a:lnTo>
                  <a:lnTo>
                    <a:pt x="78889" y="30153"/>
                  </a:lnTo>
                  <a:lnTo>
                    <a:pt x="79456" y="29724"/>
                  </a:lnTo>
                  <a:lnTo>
                    <a:pt x="80165" y="29479"/>
                  </a:lnTo>
                  <a:lnTo>
                    <a:pt x="80661" y="29172"/>
                  </a:lnTo>
                  <a:lnTo>
                    <a:pt x="80945" y="28866"/>
                  </a:lnTo>
                  <a:lnTo>
                    <a:pt x="81299" y="28743"/>
                  </a:lnTo>
                  <a:lnTo>
                    <a:pt x="81653" y="28621"/>
                  </a:lnTo>
                  <a:lnTo>
                    <a:pt x="82008" y="28498"/>
                  </a:lnTo>
                  <a:lnTo>
                    <a:pt x="82575" y="28314"/>
                  </a:lnTo>
                  <a:lnTo>
                    <a:pt x="83000" y="28130"/>
                  </a:lnTo>
                  <a:lnTo>
                    <a:pt x="83071" y="27946"/>
                  </a:lnTo>
                  <a:lnTo>
                    <a:pt x="83142" y="27885"/>
                  </a:lnTo>
                  <a:lnTo>
                    <a:pt x="83071" y="27701"/>
                  </a:lnTo>
                  <a:lnTo>
                    <a:pt x="82717" y="27579"/>
                  </a:lnTo>
                  <a:lnTo>
                    <a:pt x="80945" y="27579"/>
                  </a:lnTo>
                  <a:close/>
                  <a:moveTo>
                    <a:pt x="74636" y="25434"/>
                  </a:moveTo>
                  <a:lnTo>
                    <a:pt x="73998" y="25617"/>
                  </a:lnTo>
                  <a:lnTo>
                    <a:pt x="73290" y="25863"/>
                  </a:lnTo>
                  <a:lnTo>
                    <a:pt x="72793" y="26353"/>
                  </a:lnTo>
                  <a:lnTo>
                    <a:pt x="72722" y="26966"/>
                  </a:lnTo>
                  <a:lnTo>
                    <a:pt x="72722" y="29969"/>
                  </a:lnTo>
                  <a:lnTo>
                    <a:pt x="72864" y="30337"/>
                  </a:lnTo>
                  <a:lnTo>
                    <a:pt x="73219" y="30459"/>
                  </a:lnTo>
                  <a:lnTo>
                    <a:pt x="73360" y="30459"/>
                  </a:lnTo>
                  <a:lnTo>
                    <a:pt x="73786" y="30337"/>
                  </a:lnTo>
                  <a:lnTo>
                    <a:pt x="73857" y="30153"/>
                  </a:lnTo>
                  <a:lnTo>
                    <a:pt x="73857" y="29233"/>
                  </a:lnTo>
                  <a:lnTo>
                    <a:pt x="73786" y="28804"/>
                  </a:lnTo>
                  <a:lnTo>
                    <a:pt x="73998" y="27640"/>
                  </a:lnTo>
                  <a:lnTo>
                    <a:pt x="74140" y="27272"/>
                  </a:lnTo>
                  <a:lnTo>
                    <a:pt x="74849" y="26721"/>
                  </a:lnTo>
                  <a:lnTo>
                    <a:pt x="75062" y="26475"/>
                  </a:lnTo>
                  <a:lnTo>
                    <a:pt x="75629" y="26292"/>
                  </a:lnTo>
                  <a:lnTo>
                    <a:pt x="75983" y="26292"/>
                  </a:lnTo>
                  <a:lnTo>
                    <a:pt x="76266" y="26353"/>
                  </a:lnTo>
                  <a:lnTo>
                    <a:pt x="76692" y="26721"/>
                  </a:lnTo>
                  <a:lnTo>
                    <a:pt x="76904" y="26966"/>
                  </a:lnTo>
                  <a:lnTo>
                    <a:pt x="76975" y="27272"/>
                  </a:lnTo>
                  <a:lnTo>
                    <a:pt x="76975" y="28192"/>
                  </a:lnTo>
                  <a:lnTo>
                    <a:pt x="77046" y="28804"/>
                  </a:lnTo>
                  <a:lnTo>
                    <a:pt x="77330" y="28988"/>
                  </a:lnTo>
                  <a:lnTo>
                    <a:pt x="77542" y="28988"/>
                  </a:lnTo>
                  <a:lnTo>
                    <a:pt x="77755" y="28804"/>
                  </a:lnTo>
                  <a:lnTo>
                    <a:pt x="78038" y="28743"/>
                  </a:lnTo>
                  <a:lnTo>
                    <a:pt x="78251" y="28559"/>
                  </a:lnTo>
                  <a:lnTo>
                    <a:pt x="78322" y="28375"/>
                  </a:lnTo>
                  <a:lnTo>
                    <a:pt x="78393" y="28130"/>
                  </a:lnTo>
                  <a:lnTo>
                    <a:pt x="78322" y="27946"/>
                  </a:lnTo>
                  <a:lnTo>
                    <a:pt x="78251" y="27579"/>
                  </a:lnTo>
                  <a:lnTo>
                    <a:pt x="78251" y="27027"/>
                  </a:lnTo>
                  <a:lnTo>
                    <a:pt x="78322" y="26598"/>
                  </a:lnTo>
                  <a:lnTo>
                    <a:pt x="78535" y="26353"/>
                  </a:lnTo>
                  <a:lnTo>
                    <a:pt x="78535" y="26721"/>
                  </a:lnTo>
                  <a:lnTo>
                    <a:pt x="78747" y="26966"/>
                  </a:lnTo>
                  <a:lnTo>
                    <a:pt x="78818" y="27150"/>
                  </a:lnTo>
                  <a:lnTo>
                    <a:pt x="79102" y="27211"/>
                  </a:lnTo>
                  <a:lnTo>
                    <a:pt x="79314" y="27272"/>
                  </a:lnTo>
                  <a:lnTo>
                    <a:pt x="79456" y="27272"/>
                  </a:lnTo>
                  <a:lnTo>
                    <a:pt x="79598" y="27150"/>
                  </a:lnTo>
                  <a:lnTo>
                    <a:pt x="79456" y="26782"/>
                  </a:lnTo>
                  <a:lnTo>
                    <a:pt x="79173" y="26292"/>
                  </a:lnTo>
                  <a:lnTo>
                    <a:pt x="78889" y="25924"/>
                  </a:lnTo>
                  <a:lnTo>
                    <a:pt x="78606" y="25801"/>
                  </a:lnTo>
                  <a:lnTo>
                    <a:pt x="77968" y="25679"/>
                  </a:lnTo>
                  <a:lnTo>
                    <a:pt x="77188" y="25679"/>
                  </a:lnTo>
                  <a:lnTo>
                    <a:pt x="76763" y="25801"/>
                  </a:lnTo>
                  <a:lnTo>
                    <a:pt x="76479" y="25801"/>
                  </a:lnTo>
                  <a:lnTo>
                    <a:pt x="75770" y="25617"/>
                  </a:lnTo>
                  <a:lnTo>
                    <a:pt x="75203" y="25434"/>
                  </a:lnTo>
                  <a:lnTo>
                    <a:pt x="74636" y="25434"/>
                  </a:lnTo>
                  <a:close/>
                  <a:moveTo>
                    <a:pt x="73006" y="22492"/>
                  </a:moveTo>
                  <a:lnTo>
                    <a:pt x="72581" y="22676"/>
                  </a:lnTo>
                  <a:lnTo>
                    <a:pt x="70880" y="23656"/>
                  </a:lnTo>
                  <a:lnTo>
                    <a:pt x="70100" y="23840"/>
                  </a:lnTo>
                  <a:lnTo>
                    <a:pt x="69675" y="24024"/>
                  </a:lnTo>
                  <a:lnTo>
                    <a:pt x="69604" y="24085"/>
                  </a:lnTo>
                  <a:lnTo>
                    <a:pt x="69533" y="24269"/>
                  </a:lnTo>
                  <a:lnTo>
                    <a:pt x="69533" y="24698"/>
                  </a:lnTo>
                  <a:lnTo>
                    <a:pt x="69887" y="24882"/>
                  </a:lnTo>
                  <a:lnTo>
                    <a:pt x="70596" y="24882"/>
                  </a:lnTo>
                  <a:lnTo>
                    <a:pt x="71518" y="24453"/>
                  </a:lnTo>
                  <a:lnTo>
                    <a:pt x="71943" y="24330"/>
                  </a:lnTo>
                  <a:lnTo>
                    <a:pt x="72226" y="24269"/>
                  </a:lnTo>
                  <a:lnTo>
                    <a:pt x="72297" y="24269"/>
                  </a:lnTo>
                  <a:lnTo>
                    <a:pt x="72439" y="24330"/>
                  </a:lnTo>
                  <a:lnTo>
                    <a:pt x="72439" y="24453"/>
                  </a:lnTo>
                  <a:lnTo>
                    <a:pt x="72581" y="24637"/>
                  </a:lnTo>
                  <a:lnTo>
                    <a:pt x="72793" y="24698"/>
                  </a:lnTo>
                  <a:lnTo>
                    <a:pt x="73077" y="24698"/>
                  </a:lnTo>
                  <a:lnTo>
                    <a:pt x="74424" y="24882"/>
                  </a:lnTo>
                  <a:lnTo>
                    <a:pt x="74849" y="24882"/>
                  </a:lnTo>
                  <a:lnTo>
                    <a:pt x="75062" y="24698"/>
                  </a:lnTo>
                  <a:lnTo>
                    <a:pt x="75203" y="24330"/>
                  </a:lnTo>
                  <a:lnTo>
                    <a:pt x="75345" y="24269"/>
                  </a:lnTo>
                  <a:lnTo>
                    <a:pt x="75416" y="24085"/>
                  </a:lnTo>
                  <a:lnTo>
                    <a:pt x="75416" y="23963"/>
                  </a:lnTo>
                  <a:lnTo>
                    <a:pt x="75203" y="23779"/>
                  </a:lnTo>
                  <a:lnTo>
                    <a:pt x="74565" y="23534"/>
                  </a:lnTo>
                  <a:lnTo>
                    <a:pt x="73857" y="23105"/>
                  </a:lnTo>
                  <a:lnTo>
                    <a:pt x="73360" y="22676"/>
                  </a:lnTo>
                  <a:lnTo>
                    <a:pt x="73006" y="22492"/>
                  </a:lnTo>
                  <a:close/>
                  <a:moveTo>
                    <a:pt x="38133" y="21940"/>
                  </a:moveTo>
                  <a:lnTo>
                    <a:pt x="37991" y="22063"/>
                  </a:lnTo>
                  <a:lnTo>
                    <a:pt x="38133" y="22185"/>
                  </a:lnTo>
                  <a:lnTo>
                    <a:pt x="38275" y="22492"/>
                  </a:lnTo>
                  <a:lnTo>
                    <a:pt x="38487" y="22676"/>
                  </a:lnTo>
                  <a:lnTo>
                    <a:pt x="38558" y="22860"/>
                  </a:lnTo>
                  <a:lnTo>
                    <a:pt x="38913" y="23105"/>
                  </a:lnTo>
                  <a:lnTo>
                    <a:pt x="39480" y="23350"/>
                  </a:lnTo>
                  <a:lnTo>
                    <a:pt x="39763" y="23411"/>
                  </a:lnTo>
                  <a:lnTo>
                    <a:pt x="39976" y="23534"/>
                  </a:lnTo>
                  <a:lnTo>
                    <a:pt x="40047" y="23595"/>
                  </a:lnTo>
                  <a:lnTo>
                    <a:pt x="40118" y="23779"/>
                  </a:lnTo>
                  <a:lnTo>
                    <a:pt x="40118" y="23963"/>
                  </a:lnTo>
                  <a:lnTo>
                    <a:pt x="40259" y="24208"/>
                  </a:lnTo>
                  <a:lnTo>
                    <a:pt x="40259" y="24453"/>
                  </a:lnTo>
                  <a:lnTo>
                    <a:pt x="40401" y="24637"/>
                  </a:lnTo>
                  <a:lnTo>
                    <a:pt x="40614" y="24943"/>
                  </a:lnTo>
                  <a:lnTo>
                    <a:pt x="40826" y="24943"/>
                  </a:lnTo>
                  <a:lnTo>
                    <a:pt x="41039" y="24759"/>
                  </a:lnTo>
                  <a:lnTo>
                    <a:pt x="41110" y="24514"/>
                  </a:lnTo>
                  <a:lnTo>
                    <a:pt x="41110" y="24330"/>
                  </a:lnTo>
                  <a:lnTo>
                    <a:pt x="41039" y="24085"/>
                  </a:lnTo>
                  <a:lnTo>
                    <a:pt x="40826" y="23779"/>
                  </a:lnTo>
                  <a:lnTo>
                    <a:pt x="39976" y="23043"/>
                  </a:lnTo>
                  <a:lnTo>
                    <a:pt x="39480" y="22676"/>
                  </a:lnTo>
                  <a:lnTo>
                    <a:pt x="39196" y="22492"/>
                  </a:lnTo>
                  <a:lnTo>
                    <a:pt x="39054" y="22492"/>
                  </a:lnTo>
                  <a:lnTo>
                    <a:pt x="38913" y="22369"/>
                  </a:lnTo>
                  <a:lnTo>
                    <a:pt x="38700" y="22247"/>
                  </a:lnTo>
                  <a:lnTo>
                    <a:pt x="38558" y="22063"/>
                  </a:lnTo>
                  <a:lnTo>
                    <a:pt x="38417" y="22002"/>
                  </a:lnTo>
                  <a:lnTo>
                    <a:pt x="38275" y="21940"/>
                  </a:lnTo>
                  <a:lnTo>
                    <a:pt x="38133" y="21940"/>
                  </a:lnTo>
                  <a:close/>
                  <a:moveTo>
                    <a:pt x="44867" y="0"/>
                  </a:moveTo>
                  <a:lnTo>
                    <a:pt x="45788" y="0"/>
                  </a:lnTo>
                  <a:lnTo>
                    <a:pt x="46072" y="61"/>
                  </a:lnTo>
                  <a:lnTo>
                    <a:pt x="46142" y="183"/>
                  </a:lnTo>
                  <a:lnTo>
                    <a:pt x="46213" y="183"/>
                  </a:lnTo>
                  <a:lnTo>
                    <a:pt x="46213" y="245"/>
                  </a:lnTo>
                  <a:lnTo>
                    <a:pt x="46355" y="367"/>
                  </a:lnTo>
                  <a:lnTo>
                    <a:pt x="46426" y="490"/>
                  </a:lnTo>
                  <a:lnTo>
                    <a:pt x="47206" y="858"/>
                  </a:lnTo>
                  <a:lnTo>
                    <a:pt x="47702" y="1103"/>
                  </a:lnTo>
                  <a:lnTo>
                    <a:pt x="48481" y="1348"/>
                  </a:lnTo>
                  <a:lnTo>
                    <a:pt x="48765" y="1409"/>
                  </a:lnTo>
                  <a:lnTo>
                    <a:pt x="48978" y="1593"/>
                  </a:lnTo>
                  <a:lnTo>
                    <a:pt x="49049" y="1593"/>
                  </a:lnTo>
                  <a:lnTo>
                    <a:pt x="49119" y="1716"/>
                  </a:lnTo>
                  <a:lnTo>
                    <a:pt x="49261" y="1716"/>
                  </a:lnTo>
                  <a:lnTo>
                    <a:pt x="49332" y="1777"/>
                  </a:lnTo>
                  <a:lnTo>
                    <a:pt x="49828" y="1777"/>
                  </a:lnTo>
                  <a:lnTo>
                    <a:pt x="51884" y="1532"/>
                  </a:lnTo>
                  <a:lnTo>
                    <a:pt x="52522" y="1532"/>
                  </a:lnTo>
                  <a:lnTo>
                    <a:pt x="53160" y="1593"/>
                  </a:lnTo>
                  <a:lnTo>
                    <a:pt x="53585" y="1838"/>
                  </a:lnTo>
                  <a:lnTo>
                    <a:pt x="53868" y="2328"/>
                  </a:lnTo>
                  <a:lnTo>
                    <a:pt x="54081" y="2880"/>
                  </a:lnTo>
                  <a:lnTo>
                    <a:pt x="54365" y="3309"/>
                  </a:lnTo>
                  <a:lnTo>
                    <a:pt x="54577" y="3309"/>
                  </a:lnTo>
                  <a:lnTo>
                    <a:pt x="54577" y="3125"/>
                  </a:lnTo>
                  <a:lnTo>
                    <a:pt x="54506" y="2635"/>
                  </a:lnTo>
                  <a:lnTo>
                    <a:pt x="54294" y="2083"/>
                  </a:lnTo>
                  <a:lnTo>
                    <a:pt x="54081" y="1287"/>
                  </a:lnTo>
                  <a:lnTo>
                    <a:pt x="54223" y="1041"/>
                  </a:lnTo>
                  <a:lnTo>
                    <a:pt x="54506" y="919"/>
                  </a:lnTo>
                  <a:lnTo>
                    <a:pt x="55002" y="1041"/>
                  </a:lnTo>
                  <a:lnTo>
                    <a:pt x="55357" y="1103"/>
                  </a:lnTo>
                  <a:lnTo>
                    <a:pt x="55853" y="1164"/>
                  </a:lnTo>
                  <a:lnTo>
                    <a:pt x="56420" y="1164"/>
                  </a:lnTo>
                  <a:lnTo>
                    <a:pt x="56916" y="1103"/>
                  </a:lnTo>
                  <a:lnTo>
                    <a:pt x="57271" y="1103"/>
                  </a:lnTo>
                  <a:lnTo>
                    <a:pt x="57483" y="1287"/>
                  </a:lnTo>
                  <a:lnTo>
                    <a:pt x="57412" y="1532"/>
                  </a:lnTo>
                  <a:lnTo>
                    <a:pt x="56987" y="2206"/>
                  </a:lnTo>
                  <a:lnTo>
                    <a:pt x="57200" y="2696"/>
                  </a:lnTo>
                  <a:lnTo>
                    <a:pt x="57767" y="3309"/>
                  </a:lnTo>
                  <a:lnTo>
                    <a:pt x="58334" y="3615"/>
                  </a:lnTo>
                  <a:lnTo>
                    <a:pt x="58972" y="3677"/>
                  </a:lnTo>
                  <a:lnTo>
                    <a:pt x="59326" y="3677"/>
                  </a:lnTo>
                  <a:lnTo>
                    <a:pt x="59610" y="3799"/>
                  </a:lnTo>
                  <a:lnTo>
                    <a:pt x="59822" y="3799"/>
                  </a:lnTo>
                  <a:lnTo>
                    <a:pt x="60177" y="3983"/>
                  </a:lnTo>
                  <a:lnTo>
                    <a:pt x="60389" y="4106"/>
                  </a:lnTo>
                  <a:lnTo>
                    <a:pt x="60389" y="4473"/>
                  </a:lnTo>
                  <a:lnTo>
                    <a:pt x="60318" y="4719"/>
                  </a:lnTo>
                  <a:lnTo>
                    <a:pt x="59822" y="5148"/>
                  </a:lnTo>
                  <a:lnTo>
                    <a:pt x="59255" y="5270"/>
                  </a:lnTo>
                  <a:lnTo>
                    <a:pt x="58546" y="5454"/>
                  </a:lnTo>
                  <a:lnTo>
                    <a:pt x="57271" y="5454"/>
                  </a:lnTo>
                  <a:lnTo>
                    <a:pt x="56987" y="5577"/>
                  </a:lnTo>
                  <a:lnTo>
                    <a:pt x="56774" y="5638"/>
                  </a:lnTo>
                  <a:lnTo>
                    <a:pt x="56491" y="5699"/>
                  </a:lnTo>
                  <a:lnTo>
                    <a:pt x="56349" y="6067"/>
                  </a:lnTo>
                  <a:lnTo>
                    <a:pt x="56349" y="6251"/>
                  </a:lnTo>
                  <a:lnTo>
                    <a:pt x="56704" y="6496"/>
                  </a:lnTo>
                  <a:lnTo>
                    <a:pt x="57271" y="6557"/>
                  </a:lnTo>
                  <a:lnTo>
                    <a:pt x="57979" y="6496"/>
                  </a:lnTo>
                  <a:lnTo>
                    <a:pt x="59326" y="6496"/>
                  </a:lnTo>
                  <a:lnTo>
                    <a:pt x="60177" y="6557"/>
                  </a:lnTo>
                  <a:lnTo>
                    <a:pt x="62161" y="6557"/>
                  </a:lnTo>
                  <a:lnTo>
                    <a:pt x="62728" y="6496"/>
                  </a:lnTo>
                  <a:lnTo>
                    <a:pt x="63083" y="6128"/>
                  </a:lnTo>
                  <a:lnTo>
                    <a:pt x="63225" y="5699"/>
                  </a:lnTo>
                  <a:lnTo>
                    <a:pt x="63012" y="5270"/>
                  </a:lnTo>
                  <a:lnTo>
                    <a:pt x="62516" y="5025"/>
                  </a:lnTo>
                  <a:lnTo>
                    <a:pt x="62161" y="4902"/>
                  </a:lnTo>
                  <a:lnTo>
                    <a:pt x="62161" y="4780"/>
                  </a:lnTo>
                  <a:lnTo>
                    <a:pt x="62232" y="4596"/>
                  </a:lnTo>
                  <a:lnTo>
                    <a:pt x="62303" y="4535"/>
                  </a:lnTo>
                  <a:lnTo>
                    <a:pt x="64146" y="4535"/>
                  </a:lnTo>
                  <a:lnTo>
                    <a:pt x="64359" y="4473"/>
                  </a:lnTo>
                  <a:lnTo>
                    <a:pt x="64500" y="4473"/>
                  </a:lnTo>
                  <a:lnTo>
                    <a:pt x="64500" y="4902"/>
                  </a:lnTo>
                  <a:lnTo>
                    <a:pt x="64571" y="5393"/>
                  </a:lnTo>
                  <a:lnTo>
                    <a:pt x="64571" y="6251"/>
                  </a:lnTo>
                  <a:lnTo>
                    <a:pt x="64642" y="6496"/>
                  </a:lnTo>
                  <a:lnTo>
                    <a:pt x="64784" y="6618"/>
                  </a:lnTo>
                  <a:lnTo>
                    <a:pt x="64926" y="6802"/>
                  </a:lnTo>
                  <a:lnTo>
                    <a:pt x="65351" y="6802"/>
                  </a:lnTo>
                  <a:lnTo>
                    <a:pt x="65564" y="6741"/>
                  </a:lnTo>
                  <a:lnTo>
                    <a:pt x="65705" y="6557"/>
                  </a:lnTo>
                  <a:lnTo>
                    <a:pt x="65847" y="6373"/>
                  </a:lnTo>
                  <a:lnTo>
                    <a:pt x="66131" y="6128"/>
                  </a:lnTo>
                  <a:lnTo>
                    <a:pt x="66272" y="6067"/>
                  </a:lnTo>
                  <a:lnTo>
                    <a:pt x="66627" y="5883"/>
                  </a:lnTo>
                  <a:lnTo>
                    <a:pt x="66698" y="5454"/>
                  </a:lnTo>
                  <a:lnTo>
                    <a:pt x="66627" y="4902"/>
                  </a:lnTo>
                  <a:lnTo>
                    <a:pt x="66414" y="4351"/>
                  </a:lnTo>
                  <a:lnTo>
                    <a:pt x="65989" y="3554"/>
                  </a:lnTo>
                  <a:lnTo>
                    <a:pt x="65918" y="2880"/>
                  </a:lnTo>
                  <a:lnTo>
                    <a:pt x="65989" y="2696"/>
                  </a:lnTo>
                  <a:lnTo>
                    <a:pt x="66202" y="2635"/>
                  </a:lnTo>
                  <a:lnTo>
                    <a:pt x="66485" y="2512"/>
                  </a:lnTo>
                  <a:lnTo>
                    <a:pt x="66769" y="2635"/>
                  </a:lnTo>
                  <a:lnTo>
                    <a:pt x="67052" y="2635"/>
                  </a:lnTo>
                  <a:lnTo>
                    <a:pt x="67761" y="3186"/>
                  </a:lnTo>
                  <a:lnTo>
                    <a:pt x="67974" y="3432"/>
                  </a:lnTo>
                  <a:lnTo>
                    <a:pt x="68115" y="3615"/>
                  </a:lnTo>
                  <a:lnTo>
                    <a:pt x="68257" y="3799"/>
                  </a:lnTo>
                  <a:lnTo>
                    <a:pt x="68470" y="3861"/>
                  </a:lnTo>
                  <a:lnTo>
                    <a:pt x="68470" y="3983"/>
                  </a:lnTo>
                  <a:lnTo>
                    <a:pt x="68541" y="3983"/>
                  </a:lnTo>
                  <a:lnTo>
                    <a:pt x="68611" y="4106"/>
                  </a:lnTo>
                  <a:lnTo>
                    <a:pt x="68824" y="4228"/>
                  </a:lnTo>
                  <a:lnTo>
                    <a:pt x="69037" y="4473"/>
                  </a:lnTo>
                  <a:lnTo>
                    <a:pt x="69249" y="4596"/>
                  </a:lnTo>
                  <a:lnTo>
                    <a:pt x="69604" y="5148"/>
                  </a:lnTo>
                  <a:lnTo>
                    <a:pt x="69675" y="5393"/>
                  </a:lnTo>
                  <a:lnTo>
                    <a:pt x="69816" y="5577"/>
                  </a:lnTo>
                  <a:lnTo>
                    <a:pt x="69958" y="5577"/>
                  </a:lnTo>
                  <a:lnTo>
                    <a:pt x="70383" y="5393"/>
                  </a:lnTo>
                  <a:lnTo>
                    <a:pt x="70596" y="5209"/>
                  </a:lnTo>
                  <a:lnTo>
                    <a:pt x="70880" y="5025"/>
                  </a:lnTo>
                  <a:lnTo>
                    <a:pt x="71021" y="4964"/>
                  </a:lnTo>
                  <a:lnTo>
                    <a:pt x="71234" y="4964"/>
                  </a:lnTo>
                  <a:lnTo>
                    <a:pt x="71659" y="5148"/>
                  </a:lnTo>
                  <a:lnTo>
                    <a:pt x="71943" y="5270"/>
                  </a:lnTo>
                  <a:lnTo>
                    <a:pt x="72155" y="5638"/>
                  </a:lnTo>
                  <a:lnTo>
                    <a:pt x="72155" y="6496"/>
                  </a:lnTo>
                  <a:lnTo>
                    <a:pt x="72014" y="6741"/>
                  </a:lnTo>
                  <a:lnTo>
                    <a:pt x="72014" y="6802"/>
                  </a:lnTo>
                  <a:lnTo>
                    <a:pt x="72297" y="6802"/>
                  </a:lnTo>
                  <a:lnTo>
                    <a:pt x="72510" y="6741"/>
                  </a:lnTo>
                  <a:lnTo>
                    <a:pt x="72864" y="6373"/>
                  </a:lnTo>
                  <a:lnTo>
                    <a:pt x="73077" y="6067"/>
                  </a:lnTo>
                  <a:lnTo>
                    <a:pt x="73290" y="5883"/>
                  </a:lnTo>
                  <a:lnTo>
                    <a:pt x="73502" y="5822"/>
                  </a:lnTo>
                  <a:lnTo>
                    <a:pt x="73644" y="5822"/>
                  </a:lnTo>
                  <a:lnTo>
                    <a:pt x="73998" y="5699"/>
                  </a:lnTo>
                  <a:lnTo>
                    <a:pt x="74140" y="5638"/>
                  </a:lnTo>
                  <a:lnTo>
                    <a:pt x="74282" y="5577"/>
                  </a:lnTo>
                  <a:lnTo>
                    <a:pt x="74353" y="5393"/>
                  </a:lnTo>
                  <a:lnTo>
                    <a:pt x="74353" y="5148"/>
                  </a:lnTo>
                  <a:lnTo>
                    <a:pt x="74424" y="4902"/>
                  </a:lnTo>
                  <a:lnTo>
                    <a:pt x="74424" y="4535"/>
                  </a:lnTo>
                  <a:lnTo>
                    <a:pt x="74282" y="4535"/>
                  </a:lnTo>
                  <a:lnTo>
                    <a:pt x="73857" y="4473"/>
                  </a:lnTo>
                  <a:lnTo>
                    <a:pt x="73219" y="4351"/>
                  </a:lnTo>
                  <a:lnTo>
                    <a:pt x="71730" y="4351"/>
                  </a:lnTo>
                  <a:lnTo>
                    <a:pt x="71163" y="4228"/>
                  </a:lnTo>
                  <a:lnTo>
                    <a:pt x="70454" y="3799"/>
                  </a:lnTo>
                  <a:lnTo>
                    <a:pt x="70100" y="3370"/>
                  </a:lnTo>
                  <a:lnTo>
                    <a:pt x="69958" y="3003"/>
                  </a:lnTo>
                  <a:lnTo>
                    <a:pt x="69958" y="2635"/>
                  </a:lnTo>
                  <a:lnTo>
                    <a:pt x="69816" y="2267"/>
                  </a:lnTo>
                  <a:lnTo>
                    <a:pt x="69816" y="1961"/>
                  </a:lnTo>
                  <a:lnTo>
                    <a:pt x="70100" y="1716"/>
                  </a:lnTo>
                  <a:lnTo>
                    <a:pt x="70667" y="1409"/>
                  </a:lnTo>
                  <a:lnTo>
                    <a:pt x="72014" y="919"/>
                  </a:lnTo>
                  <a:lnTo>
                    <a:pt x="72581" y="735"/>
                  </a:lnTo>
                  <a:lnTo>
                    <a:pt x="73077" y="735"/>
                  </a:lnTo>
                  <a:lnTo>
                    <a:pt x="73502" y="919"/>
                  </a:lnTo>
                  <a:lnTo>
                    <a:pt x="73786" y="1348"/>
                  </a:lnTo>
                  <a:lnTo>
                    <a:pt x="73786" y="1961"/>
                  </a:lnTo>
                  <a:lnTo>
                    <a:pt x="73644" y="2328"/>
                  </a:lnTo>
                  <a:lnTo>
                    <a:pt x="73573" y="2635"/>
                  </a:lnTo>
                  <a:lnTo>
                    <a:pt x="73573" y="2880"/>
                  </a:lnTo>
                  <a:lnTo>
                    <a:pt x="73857" y="2880"/>
                  </a:lnTo>
                  <a:lnTo>
                    <a:pt x="74069" y="2757"/>
                  </a:lnTo>
                  <a:lnTo>
                    <a:pt x="74424" y="2696"/>
                  </a:lnTo>
                  <a:lnTo>
                    <a:pt x="74707" y="2635"/>
                  </a:lnTo>
                  <a:lnTo>
                    <a:pt x="74920" y="2451"/>
                  </a:lnTo>
                  <a:lnTo>
                    <a:pt x="75062" y="2267"/>
                  </a:lnTo>
                  <a:lnTo>
                    <a:pt x="74920" y="2083"/>
                  </a:lnTo>
                  <a:lnTo>
                    <a:pt x="74920" y="1961"/>
                  </a:lnTo>
                  <a:lnTo>
                    <a:pt x="74849" y="1777"/>
                  </a:lnTo>
                  <a:lnTo>
                    <a:pt x="74849" y="1532"/>
                  </a:lnTo>
                  <a:lnTo>
                    <a:pt x="74920" y="1409"/>
                  </a:lnTo>
                  <a:lnTo>
                    <a:pt x="75487" y="1348"/>
                  </a:lnTo>
                  <a:lnTo>
                    <a:pt x="76904" y="1164"/>
                  </a:lnTo>
                  <a:lnTo>
                    <a:pt x="77826" y="1164"/>
                  </a:lnTo>
                  <a:lnTo>
                    <a:pt x="78606" y="1103"/>
                  </a:lnTo>
                  <a:lnTo>
                    <a:pt x="80378" y="919"/>
                  </a:lnTo>
                  <a:lnTo>
                    <a:pt x="80945" y="919"/>
                  </a:lnTo>
                  <a:lnTo>
                    <a:pt x="81653" y="1103"/>
                  </a:lnTo>
                  <a:lnTo>
                    <a:pt x="82362" y="1409"/>
                  </a:lnTo>
                  <a:lnTo>
                    <a:pt x="83142" y="1838"/>
                  </a:lnTo>
                  <a:lnTo>
                    <a:pt x="83851" y="2206"/>
                  </a:lnTo>
                  <a:lnTo>
                    <a:pt x="84701" y="2512"/>
                  </a:lnTo>
                  <a:lnTo>
                    <a:pt x="85623" y="2757"/>
                  </a:lnTo>
                  <a:lnTo>
                    <a:pt x="86190" y="3003"/>
                  </a:lnTo>
                  <a:lnTo>
                    <a:pt x="86686" y="3186"/>
                  </a:lnTo>
                  <a:lnTo>
                    <a:pt x="87324" y="3370"/>
                  </a:lnTo>
                  <a:lnTo>
                    <a:pt x="88174" y="3554"/>
                  </a:lnTo>
                  <a:lnTo>
                    <a:pt x="89096" y="3615"/>
                  </a:lnTo>
                  <a:lnTo>
                    <a:pt x="89734" y="3799"/>
                  </a:lnTo>
                  <a:lnTo>
                    <a:pt x="90159" y="3799"/>
                  </a:lnTo>
                  <a:lnTo>
                    <a:pt x="90372" y="4044"/>
                  </a:lnTo>
                  <a:lnTo>
                    <a:pt x="90443" y="4473"/>
                  </a:lnTo>
                  <a:lnTo>
                    <a:pt x="90513" y="5025"/>
                  </a:lnTo>
                  <a:lnTo>
                    <a:pt x="90726" y="5638"/>
                  </a:lnTo>
                  <a:lnTo>
                    <a:pt x="90797" y="5883"/>
                  </a:lnTo>
                  <a:lnTo>
                    <a:pt x="91222" y="6067"/>
                  </a:lnTo>
                  <a:lnTo>
                    <a:pt x="91435" y="6067"/>
                  </a:lnTo>
                  <a:lnTo>
                    <a:pt x="91718" y="5944"/>
                  </a:lnTo>
                  <a:lnTo>
                    <a:pt x="91860" y="5944"/>
                  </a:lnTo>
                  <a:lnTo>
                    <a:pt x="92073" y="5883"/>
                  </a:lnTo>
                  <a:lnTo>
                    <a:pt x="92215" y="5883"/>
                  </a:lnTo>
                  <a:lnTo>
                    <a:pt x="92498" y="5944"/>
                  </a:lnTo>
                  <a:lnTo>
                    <a:pt x="93419" y="6496"/>
                  </a:lnTo>
                  <a:lnTo>
                    <a:pt x="93845" y="6802"/>
                  </a:lnTo>
                  <a:lnTo>
                    <a:pt x="94199" y="6986"/>
                  </a:lnTo>
                  <a:lnTo>
                    <a:pt x="94908" y="7231"/>
                  </a:lnTo>
                  <a:lnTo>
                    <a:pt x="95688" y="7293"/>
                  </a:lnTo>
                  <a:lnTo>
                    <a:pt x="96255" y="7477"/>
                  </a:lnTo>
                  <a:lnTo>
                    <a:pt x="96467" y="7477"/>
                  </a:lnTo>
                  <a:lnTo>
                    <a:pt x="96467" y="7538"/>
                  </a:lnTo>
                  <a:lnTo>
                    <a:pt x="96326" y="7660"/>
                  </a:lnTo>
                  <a:lnTo>
                    <a:pt x="96255" y="7844"/>
                  </a:lnTo>
                  <a:lnTo>
                    <a:pt x="96042" y="7967"/>
                  </a:lnTo>
                  <a:lnTo>
                    <a:pt x="95971" y="8151"/>
                  </a:lnTo>
                  <a:lnTo>
                    <a:pt x="95475" y="8580"/>
                  </a:lnTo>
                  <a:lnTo>
                    <a:pt x="95191" y="8764"/>
                  </a:lnTo>
                  <a:lnTo>
                    <a:pt x="94766" y="8886"/>
                  </a:lnTo>
                  <a:lnTo>
                    <a:pt x="94483" y="9131"/>
                  </a:lnTo>
                  <a:lnTo>
                    <a:pt x="94057" y="9254"/>
                  </a:lnTo>
                  <a:lnTo>
                    <a:pt x="93419" y="9009"/>
                  </a:lnTo>
                  <a:lnTo>
                    <a:pt x="92852" y="8641"/>
                  </a:lnTo>
                  <a:lnTo>
                    <a:pt x="92356" y="8396"/>
                  </a:lnTo>
                  <a:lnTo>
                    <a:pt x="91789" y="8212"/>
                  </a:lnTo>
                  <a:lnTo>
                    <a:pt x="91293" y="8151"/>
                  </a:lnTo>
                  <a:lnTo>
                    <a:pt x="90939" y="8212"/>
                  </a:lnTo>
                  <a:lnTo>
                    <a:pt x="90797" y="8335"/>
                  </a:lnTo>
                  <a:lnTo>
                    <a:pt x="90797" y="8396"/>
                  </a:lnTo>
                  <a:lnTo>
                    <a:pt x="90939" y="8580"/>
                  </a:lnTo>
                  <a:lnTo>
                    <a:pt x="90939" y="8764"/>
                  </a:lnTo>
                  <a:lnTo>
                    <a:pt x="91010" y="8886"/>
                  </a:lnTo>
                  <a:lnTo>
                    <a:pt x="91435" y="9131"/>
                  </a:lnTo>
                  <a:lnTo>
                    <a:pt x="92073" y="9499"/>
                  </a:lnTo>
                  <a:lnTo>
                    <a:pt x="92782" y="9928"/>
                  </a:lnTo>
                  <a:lnTo>
                    <a:pt x="93136" y="10418"/>
                  </a:lnTo>
                  <a:lnTo>
                    <a:pt x="93349" y="10909"/>
                  </a:lnTo>
                  <a:lnTo>
                    <a:pt x="93349" y="11705"/>
                  </a:lnTo>
                  <a:lnTo>
                    <a:pt x="93278" y="11705"/>
                  </a:lnTo>
                  <a:lnTo>
                    <a:pt x="92640" y="11399"/>
                  </a:lnTo>
                  <a:lnTo>
                    <a:pt x="92498" y="11276"/>
                  </a:lnTo>
                  <a:lnTo>
                    <a:pt x="92285" y="11154"/>
                  </a:lnTo>
                  <a:lnTo>
                    <a:pt x="92002" y="11092"/>
                  </a:lnTo>
                  <a:lnTo>
                    <a:pt x="91506" y="11092"/>
                  </a:lnTo>
                  <a:lnTo>
                    <a:pt x="91222" y="11338"/>
                  </a:lnTo>
                  <a:lnTo>
                    <a:pt x="91222" y="11399"/>
                  </a:lnTo>
                  <a:lnTo>
                    <a:pt x="91151" y="11583"/>
                  </a:lnTo>
                  <a:lnTo>
                    <a:pt x="91151" y="11705"/>
                  </a:lnTo>
                  <a:lnTo>
                    <a:pt x="90797" y="11705"/>
                  </a:lnTo>
                  <a:lnTo>
                    <a:pt x="90513" y="11583"/>
                  </a:lnTo>
                  <a:lnTo>
                    <a:pt x="89379" y="11583"/>
                  </a:lnTo>
                  <a:lnTo>
                    <a:pt x="89379" y="11521"/>
                  </a:lnTo>
                  <a:lnTo>
                    <a:pt x="89167" y="11338"/>
                  </a:lnTo>
                  <a:lnTo>
                    <a:pt x="89096" y="11154"/>
                  </a:lnTo>
                  <a:lnTo>
                    <a:pt x="88812" y="11031"/>
                  </a:lnTo>
                  <a:lnTo>
                    <a:pt x="88600" y="10847"/>
                  </a:lnTo>
                  <a:lnTo>
                    <a:pt x="88174" y="10847"/>
                  </a:lnTo>
                  <a:lnTo>
                    <a:pt x="88033" y="11031"/>
                  </a:lnTo>
                  <a:lnTo>
                    <a:pt x="88033" y="11092"/>
                  </a:lnTo>
                  <a:lnTo>
                    <a:pt x="87891" y="11154"/>
                  </a:lnTo>
                  <a:lnTo>
                    <a:pt x="87820" y="11154"/>
                  </a:lnTo>
                  <a:lnTo>
                    <a:pt x="87536" y="10909"/>
                  </a:lnTo>
                  <a:lnTo>
                    <a:pt x="87253" y="10725"/>
                  </a:lnTo>
                  <a:lnTo>
                    <a:pt x="87040" y="10602"/>
                  </a:lnTo>
                  <a:lnTo>
                    <a:pt x="86828" y="10480"/>
                  </a:lnTo>
                  <a:lnTo>
                    <a:pt x="86402" y="10480"/>
                  </a:lnTo>
                  <a:lnTo>
                    <a:pt x="86261" y="10418"/>
                  </a:lnTo>
                  <a:lnTo>
                    <a:pt x="85977" y="10234"/>
                  </a:lnTo>
                  <a:lnTo>
                    <a:pt x="85623" y="9928"/>
                  </a:lnTo>
                  <a:lnTo>
                    <a:pt x="85268" y="9805"/>
                  </a:lnTo>
                  <a:lnTo>
                    <a:pt x="84559" y="9805"/>
                  </a:lnTo>
                  <a:lnTo>
                    <a:pt x="83780" y="9744"/>
                  </a:lnTo>
                  <a:lnTo>
                    <a:pt x="82858" y="9683"/>
                  </a:lnTo>
                  <a:lnTo>
                    <a:pt x="82362" y="9744"/>
                  </a:lnTo>
                  <a:lnTo>
                    <a:pt x="82008" y="9805"/>
                  </a:lnTo>
                  <a:lnTo>
                    <a:pt x="81157" y="10112"/>
                  </a:lnTo>
                  <a:lnTo>
                    <a:pt x="80874" y="9989"/>
                  </a:lnTo>
                  <a:lnTo>
                    <a:pt x="80732" y="9560"/>
                  </a:lnTo>
                  <a:lnTo>
                    <a:pt x="80732" y="9009"/>
                  </a:lnTo>
                  <a:lnTo>
                    <a:pt x="80874" y="8580"/>
                  </a:lnTo>
                  <a:lnTo>
                    <a:pt x="81157" y="8335"/>
                  </a:lnTo>
                  <a:lnTo>
                    <a:pt x="81724" y="8212"/>
                  </a:lnTo>
                  <a:lnTo>
                    <a:pt x="82575" y="8335"/>
                  </a:lnTo>
                  <a:lnTo>
                    <a:pt x="83000" y="8396"/>
                  </a:lnTo>
                  <a:lnTo>
                    <a:pt x="83425" y="8396"/>
                  </a:lnTo>
                  <a:lnTo>
                    <a:pt x="83780" y="8151"/>
                  </a:lnTo>
                  <a:lnTo>
                    <a:pt x="83851" y="7967"/>
                  </a:lnTo>
                  <a:lnTo>
                    <a:pt x="84134" y="7538"/>
                  </a:lnTo>
                  <a:lnTo>
                    <a:pt x="84630" y="7231"/>
                  </a:lnTo>
                  <a:lnTo>
                    <a:pt x="85410" y="6864"/>
                  </a:lnTo>
                  <a:lnTo>
                    <a:pt x="85694" y="6802"/>
                  </a:lnTo>
                  <a:lnTo>
                    <a:pt x="85764" y="6618"/>
                  </a:lnTo>
                  <a:lnTo>
                    <a:pt x="85906" y="6557"/>
                  </a:lnTo>
                  <a:lnTo>
                    <a:pt x="85694" y="6373"/>
                  </a:lnTo>
                  <a:lnTo>
                    <a:pt x="85268" y="6251"/>
                  </a:lnTo>
                  <a:lnTo>
                    <a:pt x="85126" y="6251"/>
                  </a:lnTo>
                  <a:lnTo>
                    <a:pt x="84985" y="6128"/>
                  </a:lnTo>
                  <a:lnTo>
                    <a:pt x="84843" y="6067"/>
                  </a:lnTo>
                  <a:lnTo>
                    <a:pt x="84701" y="5944"/>
                  </a:lnTo>
                  <a:lnTo>
                    <a:pt x="84205" y="5944"/>
                  </a:lnTo>
                  <a:lnTo>
                    <a:pt x="84134" y="6128"/>
                  </a:lnTo>
                  <a:lnTo>
                    <a:pt x="83922" y="6373"/>
                  </a:lnTo>
                  <a:lnTo>
                    <a:pt x="83851" y="6618"/>
                  </a:lnTo>
                  <a:lnTo>
                    <a:pt x="83425" y="6986"/>
                  </a:lnTo>
                  <a:lnTo>
                    <a:pt x="83354" y="7170"/>
                  </a:lnTo>
                  <a:lnTo>
                    <a:pt x="81937" y="7170"/>
                  </a:lnTo>
                  <a:lnTo>
                    <a:pt x="81653" y="7048"/>
                  </a:lnTo>
                  <a:lnTo>
                    <a:pt x="81512" y="7048"/>
                  </a:lnTo>
                  <a:lnTo>
                    <a:pt x="81441" y="6986"/>
                  </a:lnTo>
                  <a:lnTo>
                    <a:pt x="81795" y="6618"/>
                  </a:lnTo>
                  <a:lnTo>
                    <a:pt x="82008" y="6557"/>
                  </a:lnTo>
                  <a:lnTo>
                    <a:pt x="82291" y="6312"/>
                  </a:lnTo>
                  <a:lnTo>
                    <a:pt x="82504" y="5883"/>
                  </a:lnTo>
                  <a:lnTo>
                    <a:pt x="82575" y="5454"/>
                  </a:lnTo>
                  <a:lnTo>
                    <a:pt x="82504" y="5209"/>
                  </a:lnTo>
                  <a:lnTo>
                    <a:pt x="82291" y="5025"/>
                  </a:lnTo>
                  <a:lnTo>
                    <a:pt x="82079" y="4964"/>
                  </a:lnTo>
                  <a:lnTo>
                    <a:pt x="80945" y="4964"/>
                  </a:lnTo>
                  <a:lnTo>
                    <a:pt x="80874" y="4902"/>
                  </a:lnTo>
                  <a:lnTo>
                    <a:pt x="80874" y="4535"/>
                  </a:lnTo>
                  <a:lnTo>
                    <a:pt x="80732" y="4473"/>
                  </a:lnTo>
                  <a:lnTo>
                    <a:pt x="80661" y="4290"/>
                  </a:lnTo>
                  <a:lnTo>
                    <a:pt x="80448" y="4106"/>
                  </a:lnTo>
                  <a:lnTo>
                    <a:pt x="80378" y="4106"/>
                  </a:lnTo>
                  <a:lnTo>
                    <a:pt x="80236" y="4228"/>
                  </a:lnTo>
                  <a:lnTo>
                    <a:pt x="80236" y="4719"/>
                  </a:lnTo>
                  <a:lnTo>
                    <a:pt x="80094" y="4902"/>
                  </a:lnTo>
                  <a:lnTo>
                    <a:pt x="78109" y="4902"/>
                  </a:lnTo>
                  <a:lnTo>
                    <a:pt x="77968" y="4964"/>
                  </a:lnTo>
                  <a:lnTo>
                    <a:pt x="77613" y="5148"/>
                  </a:lnTo>
                  <a:lnTo>
                    <a:pt x="77471" y="5209"/>
                  </a:lnTo>
                  <a:lnTo>
                    <a:pt x="77330" y="5393"/>
                  </a:lnTo>
                  <a:lnTo>
                    <a:pt x="77259" y="5454"/>
                  </a:lnTo>
                  <a:lnTo>
                    <a:pt x="77330" y="5638"/>
                  </a:lnTo>
                  <a:lnTo>
                    <a:pt x="77471" y="5699"/>
                  </a:lnTo>
                  <a:lnTo>
                    <a:pt x="78038" y="5944"/>
                  </a:lnTo>
                  <a:lnTo>
                    <a:pt x="78393" y="6312"/>
                  </a:lnTo>
                  <a:lnTo>
                    <a:pt x="78535" y="6557"/>
                  </a:lnTo>
                  <a:lnTo>
                    <a:pt x="78535" y="6864"/>
                  </a:lnTo>
                  <a:lnTo>
                    <a:pt x="78393" y="7048"/>
                  </a:lnTo>
                  <a:lnTo>
                    <a:pt x="78251" y="7231"/>
                  </a:lnTo>
                  <a:lnTo>
                    <a:pt x="78038" y="7293"/>
                  </a:lnTo>
                  <a:lnTo>
                    <a:pt x="77826" y="7293"/>
                  </a:lnTo>
                  <a:lnTo>
                    <a:pt x="77471" y="7477"/>
                  </a:lnTo>
                  <a:lnTo>
                    <a:pt x="77330" y="7477"/>
                  </a:lnTo>
                  <a:lnTo>
                    <a:pt x="77188" y="7538"/>
                  </a:lnTo>
                  <a:lnTo>
                    <a:pt x="76975" y="7538"/>
                  </a:lnTo>
                  <a:lnTo>
                    <a:pt x="76408" y="7844"/>
                  </a:lnTo>
                  <a:lnTo>
                    <a:pt x="76266" y="7906"/>
                  </a:lnTo>
                  <a:lnTo>
                    <a:pt x="75983" y="7906"/>
                  </a:lnTo>
                  <a:lnTo>
                    <a:pt x="75629" y="7722"/>
                  </a:lnTo>
                  <a:lnTo>
                    <a:pt x="75062" y="7660"/>
                  </a:lnTo>
                  <a:lnTo>
                    <a:pt x="74069" y="7660"/>
                  </a:lnTo>
                  <a:lnTo>
                    <a:pt x="73644" y="7844"/>
                  </a:lnTo>
                  <a:lnTo>
                    <a:pt x="73573" y="7906"/>
                  </a:lnTo>
                  <a:lnTo>
                    <a:pt x="73644" y="8089"/>
                  </a:lnTo>
                  <a:lnTo>
                    <a:pt x="73857" y="8212"/>
                  </a:lnTo>
                  <a:lnTo>
                    <a:pt x="74565" y="8212"/>
                  </a:lnTo>
                  <a:lnTo>
                    <a:pt x="74565" y="8335"/>
                  </a:lnTo>
                  <a:lnTo>
                    <a:pt x="74636" y="8335"/>
                  </a:lnTo>
                  <a:lnTo>
                    <a:pt x="74707" y="8396"/>
                  </a:lnTo>
                  <a:lnTo>
                    <a:pt x="74920" y="8396"/>
                  </a:lnTo>
                  <a:lnTo>
                    <a:pt x="75062" y="8457"/>
                  </a:lnTo>
                  <a:lnTo>
                    <a:pt x="75629" y="8335"/>
                  </a:lnTo>
                  <a:lnTo>
                    <a:pt x="75699" y="8212"/>
                  </a:lnTo>
                  <a:lnTo>
                    <a:pt x="75983" y="8212"/>
                  </a:lnTo>
                  <a:lnTo>
                    <a:pt x="77046" y="9131"/>
                  </a:lnTo>
                  <a:lnTo>
                    <a:pt x="77826" y="9438"/>
                  </a:lnTo>
                  <a:lnTo>
                    <a:pt x="78747" y="9744"/>
                  </a:lnTo>
                  <a:lnTo>
                    <a:pt x="79031" y="9928"/>
                  </a:lnTo>
                  <a:lnTo>
                    <a:pt x="79102" y="10173"/>
                  </a:lnTo>
                  <a:lnTo>
                    <a:pt x="79102" y="10357"/>
                  </a:lnTo>
                  <a:lnTo>
                    <a:pt x="79031" y="10480"/>
                  </a:lnTo>
                  <a:lnTo>
                    <a:pt x="78818" y="10602"/>
                  </a:lnTo>
                  <a:lnTo>
                    <a:pt x="78606" y="10725"/>
                  </a:lnTo>
                  <a:lnTo>
                    <a:pt x="78251" y="10909"/>
                  </a:lnTo>
                  <a:lnTo>
                    <a:pt x="77755" y="10909"/>
                  </a:lnTo>
                  <a:lnTo>
                    <a:pt x="77613" y="10725"/>
                  </a:lnTo>
                  <a:lnTo>
                    <a:pt x="77471" y="10663"/>
                  </a:lnTo>
                  <a:lnTo>
                    <a:pt x="77330" y="10480"/>
                  </a:lnTo>
                  <a:lnTo>
                    <a:pt x="77188" y="9989"/>
                  </a:lnTo>
                  <a:lnTo>
                    <a:pt x="76904" y="9805"/>
                  </a:lnTo>
                  <a:lnTo>
                    <a:pt x="76479" y="9805"/>
                  </a:lnTo>
                  <a:lnTo>
                    <a:pt x="75699" y="9989"/>
                  </a:lnTo>
                  <a:lnTo>
                    <a:pt x="75629" y="10112"/>
                  </a:lnTo>
                  <a:lnTo>
                    <a:pt x="75487" y="10112"/>
                  </a:lnTo>
                  <a:lnTo>
                    <a:pt x="75416" y="10173"/>
                  </a:lnTo>
                  <a:lnTo>
                    <a:pt x="75203" y="10234"/>
                  </a:lnTo>
                  <a:lnTo>
                    <a:pt x="74920" y="10418"/>
                  </a:lnTo>
                  <a:lnTo>
                    <a:pt x="74353" y="10602"/>
                  </a:lnTo>
                  <a:lnTo>
                    <a:pt x="73786" y="10602"/>
                  </a:lnTo>
                  <a:lnTo>
                    <a:pt x="73573" y="10480"/>
                  </a:lnTo>
                  <a:lnTo>
                    <a:pt x="73502" y="10418"/>
                  </a:lnTo>
                  <a:lnTo>
                    <a:pt x="73502" y="10357"/>
                  </a:lnTo>
                  <a:lnTo>
                    <a:pt x="73857" y="9989"/>
                  </a:lnTo>
                  <a:lnTo>
                    <a:pt x="74069" y="9683"/>
                  </a:lnTo>
                  <a:lnTo>
                    <a:pt x="73290" y="9009"/>
                  </a:lnTo>
                  <a:lnTo>
                    <a:pt x="73077" y="8580"/>
                  </a:lnTo>
                  <a:lnTo>
                    <a:pt x="73077" y="8396"/>
                  </a:lnTo>
                  <a:lnTo>
                    <a:pt x="73006" y="8580"/>
                  </a:lnTo>
                  <a:lnTo>
                    <a:pt x="72793" y="9009"/>
                  </a:lnTo>
                  <a:lnTo>
                    <a:pt x="72581" y="9989"/>
                  </a:lnTo>
                  <a:lnTo>
                    <a:pt x="72581" y="10357"/>
                  </a:lnTo>
                  <a:lnTo>
                    <a:pt x="72510" y="10418"/>
                  </a:lnTo>
                  <a:lnTo>
                    <a:pt x="72226" y="10234"/>
                  </a:lnTo>
                  <a:lnTo>
                    <a:pt x="71659" y="9989"/>
                  </a:lnTo>
                  <a:lnTo>
                    <a:pt x="70880" y="9989"/>
                  </a:lnTo>
                  <a:lnTo>
                    <a:pt x="70171" y="10173"/>
                  </a:lnTo>
                  <a:lnTo>
                    <a:pt x="69816" y="10357"/>
                  </a:lnTo>
                  <a:lnTo>
                    <a:pt x="68895" y="11092"/>
                  </a:lnTo>
                  <a:lnTo>
                    <a:pt x="68044" y="11705"/>
                  </a:lnTo>
                  <a:lnTo>
                    <a:pt x="67406" y="12073"/>
                  </a:lnTo>
                  <a:lnTo>
                    <a:pt x="66981" y="12441"/>
                  </a:lnTo>
                  <a:lnTo>
                    <a:pt x="66910" y="12625"/>
                  </a:lnTo>
                  <a:lnTo>
                    <a:pt x="66910" y="13115"/>
                  </a:lnTo>
                  <a:lnTo>
                    <a:pt x="66981" y="13544"/>
                  </a:lnTo>
                  <a:lnTo>
                    <a:pt x="66981" y="14647"/>
                  </a:lnTo>
                  <a:lnTo>
                    <a:pt x="67052" y="14770"/>
                  </a:lnTo>
                  <a:lnTo>
                    <a:pt x="67406" y="14954"/>
                  </a:lnTo>
                  <a:lnTo>
                    <a:pt x="67761" y="15137"/>
                  </a:lnTo>
                  <a:lnTo>
                    <a:pt x="67832" y="15260"/>
                  </a:lnTo>
                  <a:lnTo>
                    <a:pt x="67832" y="15566"/>
                  </a:lnTo>
                  <a:lnTo>
                    <a:pt x="68115" y="16057"/>
                  </a:lnTo>
                  <a:lnTo>
                    <a:pt x="68257" y="16118"/>
                  </a:lnTo>
                  <a:lnTo>
                    <a:pt x="68470" y="16118"/>
                  </a:lnTo>
                  <a:lnTo>
                    <a:pt x="69249" y="15934"/>
                  </a:lnTo>
                  <a:lnTo>
                    <a:pt x="69675" y="15934"/>
                  </a:lnTo>
                  <a:lnTo>
                    <a:pt x="70383" y="16241"/>
                  </a:lnTo>
                  <a:lnTo>
                    <a:pt x="71376" y="16731"/>
                  </a:lnTo>
                  <a:lnTo>
                    <a:pt x="72226" y="16976"/>
                  </a:lnTo>
                  <a:lnTo>
                    <a:pt x="74353" y="17282"/>
                  </a:lnTo>
                  <a:lnTo>
                    <a:pt x="75203" y="17282"/>
                  </a:lnTo>
                  <a:lnTo>
                    <a:pt x="75912" y="17160"/>
                  </a:lnTo>
                  <a:lnTo>
                    <a:pt x="76196" y="17160"/>
                  </a:lnTo>
                  <a:lnTo>
                    <a:pt x="76550" y="17221"/>
                  </a:lnTo>
                  <a:lnTo>
                    <a:pt x="76904" y="17405"/>
                  </a:lnTo>
                  <a:lnTo>
                    <a:pt x="77046" y="17711"/>
                  </a:lnTo>
                  <a:lnTo>
                    <a:pt x="77259" y="18202"/>
                  </a:lnTo>
                  <a:lnTo>
                    <a:pt x="77471" y="18876"/>
                  </a:lnTo>
                  <a:lnTo>
                    <a:pt x="77613" y="19182"/>
                  </a:lnTo>
                  <a:lnTo>
                    <a:pt x="77613" y="19795"/>
                  </a:lnTo>
                  <a:lnTo>
                    <a:pt x="77755" y="19795"/>
                  </a:lnTo>
                  <a:lnTo>
                    <a:pt x="77968" y="19673"/>
                  </a:lnTo>
                  <a:lnTo>
                    <a:pt x="78109" y="19305"/>
                  </a:lnTo>
                  <a:lnTo>
                    <a:pt x="78251" y="19244"/>
                  </a:lnTo>
                  <a:lnTo>
                    <a:pt x="78322" y="19060"/>
                  </a:lnTo>
                  <a:lnTo>
                    <a:pt x="78393" y="18998"/>
                  </a:lnTo>
                  <a:lnTo>
                    <a:pt x="78535" y="19182"/>
                  </a:lnTo>
                  <a:lnTo>
                    <a:pt x="78606" y="19550"/>
                  </a:lnTo>
                  <a:lnTo>
                    <a:pt x="78606" y="20102"/>
                  </a:lnTo>
                  <a:lnTo>
                    <a:pt x="78535" y="20347"/>
                  </a:lnTo>
                  <a:lnTo>
                    <a:pt x="78393" y="20408"/>
                  </a:lnTo>
                  <a:lnTo>
                    <a:pt x="78393" y="20776"/>
                  </a:lnTo>
                  <a:lnTo>
                    <a:pt x="78535" y="20898"/>
                  </a:lnTo>
                  <a:lnTo>
                    <a:pt x="78747" y="21021"/>
                  </a:lnTo>
                  <a:lnTo>
                    <a:pt x="78818" y="21082"/>
                  </a:lnTo>
                  <a:lnTo>
                    <a:pt x="79669" y="21082"/>
                  </a:lnTo>
                  <a:lnTo>
                    <a:pt x="79881" y="21144"/>
                  </a:lnTo>
                  <a:lnTo>
                    <a:pt x="80165" y="21082"/>
                  </a:lnTo>
                  <a:lnTo>
                    <a:pt x="80378" y="20898"/>
                  </a:lnTo>
                  <a:lnTo>
                    <a:pt x="80519" y="20469"/>
                  </a:lnTo>
                  <a:lnTo>
                    <a:pt x="80448" y="19918"/>
                  </a:lnTo>
                  <a:lnTo>
                    <a:pt x="80236" y="19427"/>
                  </a:lnTo>
                  <a:lnTo>
                    <a:pt x="80165" y="18876"/>
                  </a:lnTo>
                  <a:lnTo>
                    <a:pt x="80165" y="18631"/>
                  </a:lnTo>
                  <a:lnTo>
                    <a:pt x="80094" y="18508"/>
                  </a:lnTo>
                  <a:lnTo>
                    <a:pt x="79881" y="18324"/>
                  </a:lnTo>
                  <a:lnTo>
                    <a:pt x="79810" y="18140"/>
                  </a:lnTo>
                  <a:lnTo>
                    <a:pt x="79598" y="17957"/>
                  </a:lnTo>
                  <a:lnTo>
                    <a:pt x="79456" y="17711"/>
                  </a:lnTo>
                  <a:lnTo>
                    <a:pt x="79385" y="17528"/>
                  </a:lnTo>
                  <a:lnTo>
                    <a:pt x="79456" y="17405"/>
                  </a:lnTo>
                  <a:lnTo>
                    <a:pt x="79598" y="17282"/>
                  </a:lnTo>
                  <a:lnTo>
                    <a:pt x="79881" y="17282"/>
                  </a:lnTo>
                  <a:lnTo>
                    <a:pt x="80236" y="17466"/>
                  </a:lnTo>
                  <a:lnTo>
                    <a:pt x="80448" y="17834"/>
                  </a:lnTo>
                  <a:lnTo>
                    <a:pt x="80661" y="17895"/>
                  </a:lnTo>
                  <a:lnTo>
                    <a:pt x="80874" y="17895"/>
                  </a:lnTo>
                  <a:lnTo>
                    <a:pt x="81015" y="17834"/>
                  </a:lnTo>
                  <a:lnTo>
                    <a:pt x="81299" y="17650"/>
                  </a:lnTo>
                  <a:lnTo>
                    <a:pt x="81724" y="17282"/>
                  </a:lnTo>
                  <a:lnTo>
                    <a:pt x="82008" y="17160"/>
                  </a:lnTo>
                  <a:lnTo>
                    <a:pt x="82291" y="16363"/>
                  </a:lnTo>
                  <a:lnTo>
                    <a:pt x="82291" y="16241"/>
                  </a:lnTo>
                  <a:lnTo>
                    <a:pt x="82220" y="16057"/>
                  </a:lnTo>
                  <a:lnTo>
                    <a:pt x="81937" y="15812"/>
                  </a:lnTo>
                  <a:lnTo>
                    <a:pt x="81512" y="15383"/>
                  </a:lnTo>
                  <a:lnTo>
                    <a:pt x="81015" y="14954"/>
                  </a:lnTo>
                  <a:lnTo>
                    <a:pt x="80661" y="14708"/>
                  </a:lnTo>
                  <a:lnTo>
                    <a:pt x="80448" y="14525"/>
                  </a:lnTo>
                  <a:lnTo>
                    <a:pt x="80236" y="14463"/>
                  </a:lnTo>
                  <a:lnTo>
                    <a:pt x="80236" y="14341"/>
                  </a:lnTo>
                  <a:lnTo>
                    <a:pt x="80378" y="14279"/>
                  </a:lnTo>
                  <a:lnTo>
                    <a:pt x="80448" y="14279"/>
                  </a:lnTo>
                  <a:lnTo>
                    <a:pt x="80661" y="14218"/>
                  </a:lnTo>
                  <a:lnTo>
                    <a:pt x="80945" y="14096"/>
                  </a:lnTo>
                  <a:lnTo>
                    <a:pt x="81157" y="14034"/>
                  </a:lnTo>
                  <a:lnTo>
                    <a:pt x="81228" y="13973"/>
                  </a:lnTo>
                  <a:lnTo>
                    <a:pt x="81228" y="13789"/>
                  </a:lnTo>
                  <a:lnTo>
                    <a:pt x="81157" y="13605"/>
                  </a:lnTo>
                  <a:lnTo>
                    <a:pt x="81157" y="12870"/>
                  </a:lnTo>
                  <a:lnTo>
                    <a:pt x="81299" y="12073"/>
                  </a:lnTo>
                  <a:lnTo>
                    <a:pt x="81441" y="11705"/>
                  </a:lnTo>
                  <a:lnTo>
                    <a:pt x="81653" y="11521"/>
                  </a:lnTo>
                  <a:lnTo>
                    <a:pt x="82079" y="11521"/>
                  </a:lnTo>
                  <a:lnTo>
                    <a:pt x="82787" y="11399"/>
                  </a:lnTo>
                  <a:lnTo>
                    <a:pt x="83638" y="11338"/>
                  </a:lnTo>
                  <a:lnTo>
                    <a:pt x="84559" y="11338"/>
                  </a:lnTo>
                  <a:lnTo>
                    <a:pt x="85268" y="11521"/>
                  </a:lnTo>
                  <a:lnTo>
                    <a:pt x="86473" y="12196"/>
                  </a:lnTo>
                  <a:lnTo>
                    <a:pt x="87040" y="12379"/>
                  </a:lnTo>
                  <a:lnTo>
                    <a:pt x="87607" y="12441"/>
                  </a:lnTo>
                  <a:lnTo>
                    <a:pt x="88316" y="12502"/>
                  </a:lnTo>
                  <a:lnTo>
                    <a:pt x="88883" y="12686"/>
                  </a:lnTo>
                  <a:lnTo>
                    <a:pt x="89167" y="12931"/>
                  </a:lnTo>
                  <a:lnTo>
                    <a:pt x="89167" y="13176"/>
                  </a:lnTo>
                  <a:lnTo>
                    <a:pt x="88954" y="13299"/>
                  </a:lnTo>
                  <a:lnTo>
                    <a:pt x="88670" y="13544"/>
                  </a:lnTo>
                  <a:lnTo>
                    <a:pt x="88529" y="13605"/>
                  </a:lnTo>
                  <a:lnTo>
                    <a:pt x="88387" y="13789"/>
                  </a:lnTo>
                  <a:lnTo>
                    <a:pt x="88316" y="13850"/>
                  </a:lnTo>
                  <a:lnTo>
                    <a:pt x="88316" y="14034"/>
                  </a:lnTo>
                  <a:lnTo>
                    <a:pt x="88387" y="14218"/>
                  </a:lnTo>
                  <a:lnTo>
                    <a:pt x="88812" y="14525"/>
                  </a:lnTo>
                  <a:lnTo>
                    <a:pt x="89167" y="14708"/>
                  </a:lnTo>
                  <a:lnTo>
                    <a:pt x="89663" y="14770"/>
                  </a:lnTo>
                  <a:lnTo>
                    <a:pt x="90017" y="14892"/>
                  </a:lnTo>
                  <a:lnTo>
                    <a:pt x="90513" y="14954"/>
                  </a:lnTo>
                  <a:lnTo>
                    <a:pt x="90939" y="14892"/>
                  </a:lnTo>
                  <a:lnTo>
                    <a:pt x="91435" y="14525"/>
                  </a:lnTo>
                  <a:lnTo>
                    <a:pt x="91860" y="13973"/>
                  </a:lnTo>
                  <a:lnTo>
                    <a:pt x="92215" y="13605"/>
                  </a:lnTo>
                  <a:lnTo>
                    <a:pt x="92356" y="13360"/>
                  </a:lnTo>
                  <a:lnTo>
                    <a:pt x="92569" y="13176"/>
                  </a:lnTo>
                  <a:lnTo>
                    <a:pt x="92782" y="13115"/>
                  </a:lnTo>
                  <a:lnTo>
                    <a:pt x="92852" y="12992"/>
                  </a:lnTo>
                  <a:lnTo>
                    <a:pt x="93065" y="12992"/>
                  </a:lnTo>
                  <a:lnTo>
                    <a:pt x="93419" y="13360"/>
                  </a:lnTo>
                  <a:lnTo>
                    <a:pt x="93845" y="13850"/>
                  </a:lnTo>
                  <a:lnTo>
                    <a:pt x="94341" y="14463"/>
                  </a:lnTo>
                  <a:lnTo>
                    <a:pt x="94766" y="14954"/>
                  </a:lnTo>
                  <a:lnTo>
                    <a:pt x="95191" y="15383"/>
                  </a:lnTo>
                  <a:lnTo>
                    <a:pt x="95475" y="15812"/>
                  </a:lnTo>
                  <a:lnTo>
                    <a:pt x="95688" y="16302"/>
                  </a:lnTo>
                  <a:lnTo>
                    <a:pt x="95900" y="16915"/>
                  </a:lnTo>
                  <a:lnTo>
                    <a:pt x="95971" y="17282"/>
                  </a:lnTo>
                  <a:lnTo>
                    <a:pt x="96184" y="17466"/>
                  </a:lnTo>
                  <a:lnTo>
                    <a:pt x="96538" y="17528"/>
                  </a:lnTo>
                  <a:lnTo>
                    <a:pt x="97531" y="17405"/>
                  </a:lnTo>
                  <a:lnTo>
                    <a:pt x="97814" y="17405"/>
                  </a:lnTo>
                  <a:lnTo>
                    <a:pt x="98168" y="17528"/>
                  </a:lnTo>
                  <a:lnTo>
                    <a:pt x="98665" y="17895"/>
                  </a:lnTo>
                  <a:lnTo>
                    <a:pt x="99161" y="18324"/>
                  </a:lnTo>
                  <a:lnTo>
                    <a:pt x="99444" y="18753"/>
                  </a:lnTo>
                  <a:lnTo>
                    <a:pt x="99515" y="18998"/>
                  </a:lnTo>
                  <a:lnTo>
                    <a:pt x="99728" y="19244"/>
                  </a:lnTo>
                  <a:lnTo>
                    <a:pt x="100011" y="19305"/>
                  </a:lnTo>
                  <a:lnTo>
                    <a:pt x="100437" y="19489"/>
                  </a:lnTo>
                  <a:lnTo>
                    <a:pt x="100933" y="19550"/>
                  </a:lnTo>
                  <a:lnTo>
                    <a:pt x="101287" y="19795"/>
                  </a:lnTo>
                  <a:lnTo>
                    <a:pt x="101287" y="20102"/>
                  </a:lnTo>
                  <a:lnTo>
                    <a:pt x="101075" y="20469"/>
                  </a:lnTo>
                  <a:lnTo>
                    <a:pt x="100791" y="20837"/>
                  </a:lnTo>
                  <a:lnTo>
                    <a:pt x="100649" y="21144"/>
                  </a:lnTo>
                  <a:lnTo>
                    <a:pt x="100507" y="21450"/>
                  </a:lnTo>
                  <a:lnTo>
                    <a:pt x="100295" y="21756"/>
                  </a:lnTo>
                  <a:lnTo>
                    <a:pt x="100153" y="22002"/>
                  </a:lnTo>
                  <a:lnTo>
                    <a:pt x="99870" y="22492"/>
                  </a:lnTo>
                  <a:lnTo>
                    <a:pt x="99870" y="22614"/>
                  </a:lnTo>
                  <a:lnTo>
                    <a:pt x="99940" y="22492"/>
                  </a:lnTo>
                  <a:lnTo>
                    <a:pt x="100224" y="22492"/>
                  </a:lnTo>
                  <a:lnTo>
                    <a:pt x="100295" y="22614"/>
                  </a:lnTo>
                  <a:lnTo>
                    <a:pt x="100720" y="22737"/>
                  </a:lnTo>
                  <a:lnTo>
                    <a:pt x="100791" y="22860"/>
                  </a:lnTo>
                  <a:lnTo>
                    <a:pt x="101216" y="23043"/>
                  </a:lnTo>
                  <a:lnTo>
                    <a:pt x="101783" y="22860"/>
                  </a:lnTo>
                  <a:lnTo>
                    <a:pt x="102350" y="23043"/>
                  </a:lnTo>
                  <a:lnTo>
                    <a:pt x="102563" y="23166"/>
                  </a:lnTo>
                  <a:lnTo>
                    <a:pt x="102634" y="23411"/>
                  </a:lnTo>
                  <a:lnTo>
                    <a:pt x="103059" y="24024"/>
                  </a:lnTo>
                  <a:lnTo>
                    <a:pt x="103555" y="24882"/>
                  </a:lnTo>
                  <a:lnTo>
                    <a:pt x="103555" y="25188"/>
                  </a:lnTo>
                  <a:lnTo>
                    <a:pt x="103414" y="25372"/>
                  </a:lnTo>
                  <a:lnTo>
                    <a:pt x="103201" y="25372"/>
                  </a:lnTo>
                  <a:lnTo>
                    <a:pt x="103130" y="25311"/>
                  </a:lnTo>
                  <a:lnTo>
                    <a:pt x="102776" y="25127"/>
                  </a:lnTo>
                  <a:lnTo>
                    <a:pt x="101783" y="25127"/>
                  </a:lnTo>
                  <a:lnTo>
                    <a:pt x="101712" y="25188"/>
                  </a:lnTo>
                  <a:lnTo>
                    <a:pt x="101571" y="25372"/>
                  </a:lnTo>
                  <a:lnTo>
                    <a:pt x="101358" y="25434"/>
                  </a:lnTo>
                  <a:lnTo>
                    <a:pt x="101287" y="25434"/>
                  </a:lnTo>
                  <a:lnTo>
                    <a:pt x="101216" y="25372"/>
                  </a:lnTo>
                  <a:lnTo>
                    <a:pt x="101075" y="25188"/>
                  </a:lnTo>
                  <a:lnTo>
                    <a:pt x="100933" y="25127"/>
                  </a:lnTo>
                  <a:lnTo>
                    <a:pt x="100720" y="24943"/>
                  </a:lnTo>
                  <a:lnTo>
                    <a:pt x="100224" y="24943"/>
                  </a:lnTo>
                  <a:lnTo>
                    <a:pt x="99373" y="25005"/>
                  </a:lnTo>
                  <a:lnTo>
                    <a:pt x="98027" y="25005"/>
                  </a:lnTo>
                  <a:lnTo>
                    <a:pt x="97885" y="24882"/>
                  </a:lnTo>
                  <a:lnTo>
                    <a:pt x="97885" y="24637"/>
                  </a:lnTo>
                  <a:lnTo>
                    <a:pt x="98098" y="24453"/>
                  </a:lnTo>
                  <a:lnTo>
                    <a:pt x="98310" y="24024"/>
                  </a:lnTo>
                  <a:lnTo>
                    <a:pt x="98452" y="23534"/>
                  </a:lnTo>
                  <a:lnTo>
                    <a:pt x="98806" y="22921"/>
                  </a:lnTo>
                  <a:lnTo>
                    <a:pt x="99728" y="22063"/>
                  </a:lnTo>
                  <a:lnTo>
                    <a:pt x="99728" y="21695"/>
                  </a:lnTo>
                  <a:lnTo>
                    <a:pt x="99657" y="21511"/>
                  </a:lnTo>
                  <a:lnTo>
                    <a:pt x="99444" y="21327"/>
                  </a:lnTo>
                  <a:lnTo>
                    <a:pt x="99232" y="21327"/>
                  </a:lnTo>
                  <a:lnTo>
                    <a:pt x="98877" y="21511"/>
                  </a:lnTo>
                  <a:lnTo>
                    <a:pt x="98665" y="21695"/>
                  </a:lnTo>
                  <a:lnTo>
                    <a:pt x="98452" y="21940"/>
                  </a:lnTo>
                  <a:lnTo>
                    <a:pt x="98381" y="22063"/>
                  </a:lnTo>
                  <a:lnTo>
                    <a:pt x="98168" y="22185"/>
                  </a:lnTo>
                  <a:lnTo>
                    <a:pt x="97318" y="22185"/>
                  </a:lnTo>
                  <a:lnTo>
                    <a:pt x="96822" y="22063"/>
                  </a:lnTo>
                  <a:lnTo>
                    <a:pt x="96326" y="22247"/>
                  </a:lnTo>
                  <a:lnTo>
                    <a:pt x="96042" y="22431"/>
                  </a:lnTo>
                  <a:lnTo>
                    <a:pt x="95900" y="22614"/>
                  </a:lnTo>
                  <a:lnTo>
                    <a:pt x="95546" y="22676"/>
                  </a:lnTo>
                  <a:lnTo>
                    <a:pt x="95262" y="22921"/>
                  </a:lnTo>
                  <a:lnTo>
                    <a:pt x="95262" y="23043"/>
                  </a:lnTo>
                  <a:lnTo>
                    <a:pt x="95475" y="23105"/>
                  </a:lnTo>
                  <a:lnTo>
                    <a:pt x="95546" y="23166"/>
                  </a:lnTo>
                  <a:lnTo>
                    <a:pt x="95546" y="23289"/>
                  </a:lnTo>
                  <a:lnTo>
                    <a:pt x="95262" y="23534"/>
                  </a:lnTo>
                  <a:lnTo>
                    <a:pt x="94908" y="23656"/>
                  </a:lnTo>
                  <a:lnTo>
                    <a:pt x="94624" y="23779"/>
                  </a:lnTo>
                  <a:lnTo>
                    <a:pt x="94412" y="23840"/>
                  </a:lnTo>
                  <a:lnTo>
                    <a:pt x="94199" y="23840"/>
                  </a:lnTo>
                  <a:lnTo>
                    <a:pt x="94057" y="23656"/>
                  </a:lnTo>
                  <a:lnTo>
                    <a:pt x="93916" y="23289"/>
                  </a:lnTo>
                  <a:lnTo>
                    <a:pt x="93916" y="22431"/>
                  </a:lnTo>
                  <a:lnTo>
                    <a:pt x="93845" y="22369"/>
                  </a:lnTo>
                  <a:lnTo>
                    <a:pt x="93349" y="22737"/>
                  </a:lnTo>
                  <a:lnTo>
                    <a:pt x="93278" y="22676"/>
                  </a:lnTo>
                  <a:lnTo>
                    <a:pt x="92498" y="22369"/>
                  </a:lnTo>
                  <a:lnTo>
                    <a:pt x="92002" y="22369"/>
                  </a:lnTo>
                  <a:lnTo>
                    <a:pt x="91718" y="22492"/>
                  </a:lnTo>
                  <a:lnTo>
                    <a:pt x="91151" y="22737"/>
                  </a:lnTo>
                  <a:lnTo>
                    <a:pt x="89592" y="22921"/>
                  </a:lnTo>
                  <a:lnTo>
                    <a:pt x="88954" y="23166"/>
                  </a:lnTo>
                  <a:lnTo>
                    <a:pt x="88670" y="23656"/>
                  </a:lnTo>
                  <a:lnTo>
                    <a:pt x="88387" y="24269"/>
                  </a:lnTo>
                  <a:lnTo>
                    <a:pt x="88316" y="24759"/>
                  </a:lnTo>
                  <a:lnTo>
                    <a:pt x="88174" y="24943"/>
                  </a:lnTo>
                  <a:lnTo>
                    <a:pt x="88316" y="24943"/>
                  </a:lnTo>
                  <a:lnTo>
                    <a:pt x="88387" y="24882"/>
                  </a:lnTo>
                  <a:lnTo>
                    <a:pt x="88670" y="24698"/>
                  </a:lnTo>
                  <a:lnTo>
                    <a:pt x="89096" y="24637"/>
                  </a:lnTo>
                  <a:lnTo>
                    <a:pt x="89592" y="24453"/>
                  </a:lnTo>
                  <a:lnTo>
                    <a:pt x="90726" y="24085"/>
                  </a:lnTo>
                  <a:lnTo>
                    <a:pt x="91222" y="23840"/>
                  </a:lnTo>
                  <a:lnTo>
                    <a:pt x="91789" y="23595"/>
                  </a:lnTo>
                  <a:lnTo>
                    <a:pt x="92356" y="23534"/>
                  </a:lnTo>
                  <a:lnTo>
                    <a:pt x="92852" y="23656"/>
                  </a:lnTo>
                  <a:lnTo>
                    <a:pt x="93278" y="24024"/>
                  </a:lnTo>
                  <a:lnTo>
                    <a:pt x="93419" y="24269"/>
                  </a:lnTo>
                  <a:lnTo>
                    <a:pt x="93419" y="24698"/>
                  </a:lnTo>
                  <a:lnTo>
                    <a:pt x="93349" y="24882"/>
                  </a:lnTo>
                  <a:lnTo>
                    <a:pt x="93065" y="25127"/>
                  </a:lnTo>
                  <a:lnTo>
                    <a:pt x="93065" y="25188"/>
                  </a:lnTo>
                  <a:lnTo>
                    <a:pt x="93136" y="25311"/>
                  </a:lnTo>
                  <a:lnTo>
                    <a:pt x="93349" y="25617"/>
                  </a:lnTo>
                  <a:lnTo>
                    <a:pt x="93632" y="25863"/>
                  </a:lnTo>
                  <a:lnTo>
                    <a:pt x="93845" y="25924"/>
                  </a:lnTo>
                  <a:lnTo>
                    <a:pt x="94128" y="25679"/>
                  </a:lnTo>
                  <a:lnTo>
                    <a:pt x="94199" y="25556"/>
                  </a:lnTo>
                  <a:lnTo>
                    <a:pt x="94483" y="25372"/>
                  </a:lnTo>
                  <a:lnTo>
                    <a:pt x="94695" y="25311"/>
                  </a:lnTo>
                  <a:lnTo>
                    <a:pt x="94766" y="25311"/>
                  </a:lnTo>
                  <a:lnTo>
                    <a:pt x="94908" y="25372"/>
                  </a:lnTo>
                  <a:lnTo>
                    <a:pt x="94908" y="25679"/>
                  </a:lnTo>
                  <a:lnTo>
                    <a:pt x="94979" y="25863"/>
                  </a:lnTo>
                  <a:lnTo>
                    <a:pt x="94979" y="26292"/>
                  </a:lnTo>
                  <a:lnTo>
                    <a:pt x="95191" y="26475"/>
                  </a:lnTo>
                  <a:lnTo>
                    <a:pt x="95404" y="26537"/>
                  </a:lnTo>
                  <a:lnTo>
                    <a:pt x="95546" y="26537"/>
                  </a:lnTo>
                  <a:lnTo>
                    <a:pt x="96326" y="25863"/>
                  </a:lnTo>
                  <a:lnTo>
                    <a:pt x="96467" y="25679"/>
                  </a:lnTo>
                  <a:lnTo>
                    <a:pt x="96609" y="25679"/>
                  </a:lnTo>
                  <a:lnTo>
                    <a:pt x="96751" y="25801"/>
                  </a:lnTo>
                  <a:lnTo>
                    <a:pt x="97105" y="26292"/>
                  </a:lnTo>
                  <a:lnTo>
                    <a:pt x="97389" y="27150"/>
                  </a:lnTo>
                  <a:lnTo>
                    <a:pt x="97318" y="27395"/>
                  </a:lnTo>
                  <a:lnTo>
                    <a:pt x="96963" y="27579"/>
                  </a:lnTo>
                  <a:lnTo>
                    <a:pt x="96467" y="27701"/>
                  </a:lnTo>
                  <a:lnTo>
                    <a:pt x="95900" y="27824"/>
                  </a:lnTo>
                  <a:lnTo>
                    <a:pt x="95546" y="27885"/>
                  </a:lnTo>
                  <a:lnTo>
                    <a:pt x="95191" y="27946"/>
                  </a:lnTo>
                  <a:lnTo>
                    <a:pt x="94483" y="28130"/>
                  </a:lnTo>
                  <a:lnTo>
                    <a:pt x="93916" y="28192"/>
                  </a:lnTo>
                  <a:lnTo>
                    <a:pt x="93561" y="28314"/>
                  </a:lnTo>
                  <a:lnTo>
                    <a:pt x="93278" y="28498"/>
                  </a:lnTo>
                  <a:lnTo>
                    <a:pt x="92852" y="28743"/>
                  </a:lnTo>
                  <a:lnTo>
                    <a:pt x="92498" y="29050"/>
                  </a:lnTo>
                  <a:lnTo>
                    <a:pt x="92002" y="29172"/>
                  </a:lnTo>
                  <a:lnTo>
                    <a:pt x="91577" y="28988"/>
                  </a:lnTo>
                  <a:lnTo>
                    <a:pt x="91435" y="28621"/>
                  </a:lnTo>
                  <a:lnTo>
                    <a:pt x="91435" y="28130"/>
                  </a:lnTo>
                  <a:lnTo>
                    <a:pt x="91293" y="27640"/>
                  </a:lnTo>
                  <a:lnTo>
                    <a:pt x="91293" y="27456"/>
                  </a:lnTo>
                  <a:lnTo>
                    <a:pt x="91010" y="27456"/>
                  </a:lnTo>
                  <a:lnTo>
                    <a:pt x="90939" y="27579"/>
                  </a:lnTo>
                  <a:lnTo>
                    <a:pt x="90726" y="27640"/>
                  </a:lnTo>
                  <a:lnTo>
                    <a:pt x="90655" y="27701"/>
                  </a:lnTo>
                  <a:lnTo>
                    <a:pt x="90513" y="27885"/>
                  </a:lnTo>
                  <a:lnTo>
                    <a:pt x="90372" y="28069"/>
                  </a:lnTo>
                  <a:lnTo>
                    <a:pt x="90159" y="28130"/>
                  </a:lnTo>
                  <a:lnTo>
                    <a:pt x="89663" y="28130"/>
                  </a:lnTo>
                  <a:lnTo>
                    <a:pt x="89450" y="28192"/>
                  </a:lnTo>
                  <a:lnTo>
                    <a:pt x="89167" y="28192"/>
                  </a:lnTo>
                  <a:lnTo>
                    <a:pt x="88883" y="28314"/>
                  </a:lnTo>
                  <a:lnTo>
                    <a:pt x="88529" y="28498"/>
                  </a:lnTo>
                  <a:lnTo>
                    <a:pt x="88174" y="28621"/>
                  </a:lnTo>
                  <a:lnTo>
                    <a:pt x="88033" y="28804"/>
                  </a:lnTo>
                  <a:lnTo>
                    <a:pt x="87820" y="29172"/>
                  </a:lnTo>
                  <a:lnTo>
                    <a:pt x="87749" y="29417"/>
                  </a:lnTo>
                  <a:lnTo>
                    <a:pt x="87891" y="29908"/>
                  </a:lnTo>
                  <a:lnTo>
                    <a:pt x="88529" y="30766"/>
                  </a:lnTo>
                  <a:lnTo>
                    <a:pt x="88529" y="31072"/>
                  </a:lnTo>
                  <a:lnTo>
                    <a:pt x="88103" y="31256"/>
                  </a:lnTo>
                  <a:lnTo>
                    <a:pt x="87324" y="31256"/>
                  </a:lnTo>
                  <a:lnTo>
                    <a:pt x="86544" y="31133"/>
                  </a:lnTo>
                  <a:lnTo>
                    <a:pt x="85977" y="31072"/>
                  </a:lnTo>
                  <a:lnTo>
                    <a:pt x="85410" y="31072"/>
                  </a:lnTo>
                  <a:lnTo>
                    <a:pt x="85197" y="31133"/>
                  </a:lnTo>
                  <a:lnTo>
                    <a:pt x="84985" y="31317"/>
                  </a:lnTo>
                  <a:lnTo>
                    <a:pt x="84914" y="31501"/>
                  </a:lnTo>
                  <a:lnTo>
                    <a:pt x="84914" y="31685"/>
                  </a:lnTo>
                  <a:lnTo>
                    <a:pt x="84985" y="31807"/>
                  </a:lnTo>
                  <a:lnTo>
                    <a:pt x="84985" y="32114"/>
                  </a:lnTo>
                  <a:lnTo>
                    <a:pt x="84914" y="32236"/>
                  </a:lnTo>
                  <a:lnTo>
                    <a:pt x="84701" y="32359"/>
                  </a:lnTo>
                  <a:lnTo>
                    <a:pt x="84347" y="32359"/>
                  </a:lnTo>
                  <a:lnTo>
                    <a:pt x="84134" y="32420"/>
                  </a:lnTo>
                  <a:lnTo>
                    <a:pt x="84063" y="32482"/>
                  </a:lnTo>
                  <a:lnTo>
                    <a:pt x="83922" y="32665"/>
                  </a:lnTo>
                  <a:lnTo>
                    <a:pt x="83922" y="32849"/>
                  </a:lnTo>
                  <a:lnTo>
                    <a:pt x="84134" y="33156"/>
                  </a:lnTo>
                  <a:lnTo>
                    <a:pt x="84134" y="33524"/>
                  </a:lnTo>
                  <a:lnTo>
                    <a:pt x="84063" y="33707"/>
                  </a:lnTo>
                  <a:lnTo>
                    <a:pt x="83638" y="34014"/>
                  </a:lnTo>
                  <a:lnTo>
                    <a:pt x="83425" y="34075"/>
                  </a:lnTo>
                  <a:lnTo>
                    <a:pt x="83284" y="34075"/>
                  </a:lnTo>
                  <a:lnTo>
                    <a:pt x="83000" y="33830"/>
                  </a:lnTo>
                  <a:lnTo>
                    <a:pt x="82787" y="33769"/>
                  </a:lnTo>
                  <a:lnTo>
                    <a:pt x="82575" y="33769"/>
                  </a:lnTo>
                  <a:lnTo>
                    <a:pt x="82504" y="33830"/>
                  </a:lnTo>
                  <a:lnTo>
                    <a:pt x="82504" y="34014"/>
                  </a:lnTo>
                  <a:lnTo>
                    <a:pt x="82575" y="34627"/>
                  </a:lnTo>
                  <a:lnTo>
                    <a:pt x="83354" y="35791"/>
                  </a:lnTo>
                  <a:lnTo>
                    <a:pt x="83425" y="36098"/>
                  </a:lnTo>
                  <a:lnTo>
                    <a:pt x="83071" y="36343"/>
                  </a:lnTo>
                  <a:lnTo>
                    <a:pt x="82575" y="36527"/>
                  </a:lnTo>
                  <a:lnTo>
                    <a:pt x="82008" y="36772"/>
                  </a:lnTo>
                  <a:lnTo>
                    <a:pt x="81653" y="37017"/>
                  </a:lnTo>
                  <a:lnTo>
                    <a:pt x="81157" y="37568"/>
                  </a:lnTo>
                  <a:lnTo>
                    <a:pt x="80448" y="38243"/>
                  </a:lnTo>
                  <a:lnTo>
                    <a:pt x="79810" y="38978"/>
                  </a:lnTo>
                  <a:lnTo>
                    <a:pt x="79102" y="39407"/>
                  </a:lnTo>
                  <a:lnTo>
                    <a:pt x="78535" y="39713"/>
                  </a:lnTo>
                  <a:lnTo>
                    <a:pt x="78109" y="40204"/>
                  </a:lnTo>
                  <a:lnTo>
                    <a:pt x="77968" y="40633"/>
                  </a:lnTo>
                  <a:lnTo>
                    <a:pt x="78038" y="41062"/>
                  </a:lnTo>
                  <a:lnTo>
                    <a:pt x="78322" y="41552"/>
                  </a:lnTo>
                  <a:lnTo>
                    <a:pt x="78889" y="43084"/>
                  </a:lnTo>
                  <a:lnTo>
                    <a:pt x="79102" y="43697"/>
                  </a:lnTo>
                  <a:lnTo>
                    <a:pt x="79173" y="44065"/>
                  </a:lnTo>
                  <a:lnTo>
                    <a:pt x="79173" y="44616"/>
                  </a:lnTo>
                  <a:lnTo>
                    <a:pt x="79031" y="45168"/>
                  </a:lnTo>
                  <a:lnTo>
                    <a:pt x="78818" y="45536"/>
                  </a:lnTo>
                  <a:lnTo>
                    <a:pt x="78393" y="45658"/>
                  </a:lnTo>
                  <a:lnTo>
                    <a:pt x="78038" y="45536"/>
                  </a:lnTo>
                  <a:lnTo>
                    <a:pt x="77968" y="45352"/>
                  </a:lnTo>
                  <a:lnTo>
                    <a:pt x="77826" y="45107"/>
                  </a:lnTo>
                  <a:lnTo>
                    <a:pt x="77826" y="44923"/>
                  </a:lnTo>
                  <a:lnTo>
                    <a:pt x="77755" y="44678"/>
                  </a:lnTo>
                  <a:lnTo>
                    <a:pt x="77542" y="44494"/>
                  </a:lnTo>
                  <a:lnTo>
                    <a:pt x="77330" y="44433"/>
                  </a:lnTo>
                  <a:lnTo>
                    <a:pt x="76904" y="44065"/>
                  </a:lnTo>
                  <a:lnTo>
                    <a:pt x="76550" y="43391"/>
                  </a:lnTo>
                  <a:lnTo>
                    <a:pt x="76266" y="42594"/>
                  </a:lnTo>
                  <a:lnTo>
                    <a:pt x="76196" y="41797"/>
                  </a:lnTo>
                  <a:lnTo>
                    <a:pt x="76125" y="41552"/>
                  </a:lnTo>
                  <a:lnTo>
                    <a:pt x="76125" y="41430"/>
                  </a:lnTo>
                  <a:lnTo>
                    <a:pt x="75983" y="41307"/>
                  </a:lnTo>
                  <a:lnTo>
                    <a:pt x="75912" y="41307"/>
                  </a:lnTo>
                  <a:lnTo>
                    <a:pt x="75699" y="41491"/>
                  </a:lnTo>
                  <a:lnTo>
                    <a:pt x="75629" y="41675"/>
                  </a:lnTo>
                  <a:lnTo>
                    <a:pt x="75203" y="41797"/>
                  </a:lnTo>
                  <a:lnTo>
                    <a:pt x="74849" y="41675"/>
                  </a:lnTo>
                  <a:lnTo>
                    <a:pt x="74636" y="41430"/>
                  </a:lnTo>
                  <a:lnTo>
                    <a:pt x="74424" y="41246"/>
                  </a:lnTo>
                  <a:lnTo>
                    <a:pt x="74282" y="40878"/>
                  </a:lnTo>
                  <a:lnTo>
                    <a:pt x="74069" y="40817"/>
                  </a:lnTo>
                  <a:lnTo>
                    <a:pt x="73644" y="41001"/>
                  </a:lnTo>
                  <a:lnTo>
                    <a:pt x="73077" y="41123"/>
                  </a:lnTo>
                  <a:lnTo>
                    <a:pt x="72581" y="41307"/>
                  </a:lnTo>
                  <a:lnTo>
                    <a:pt x="71021" y="41307"/>
                  </a:lnTo>
                  <a:lnTo>
                    <a:pt x="70738" y="41430"/>
                  </a:lnTo>
                  <a:lnTo>
                    <a:pt x="70667" y="41491"/>
                  </a:lnTo>
                  <a:lnTo>
                    <a:pt x="70596" y="41675"/>
                  </a:lnTo>
                  <a:lnTo>
                    <a:pt x="70596" y="41797"/>
                  </a:lnTo>
                  <a:lnTo>
                    <a:pt x="70454" y="41981"/>
                  </a:lnTo>
                  <a:lnTo>
                    <a:pt x="70454" y="42104"/>
                  </a:lnTo>
                  <a:lnTo>
                    <a:pt x="70313" y="42226"/>
                  </a:lnTo>
                  <a:lnTo>
                    <a:pt x="70100" y="42226"/>
                  </a:lnTo>
                  <a:lnTo>
                    <a:pt x="69887" y="42165"/>
                  </a:lnTo>
                  <a:lnTo>
                    <a:pt x="69604" y="42104"/>
                  </a:lnTo>
                  <a:lnTo>
                    <a:pt x="69037" y="41797"/>
                  </a:lnTo>
                  <a:lnTo>
                    <a:pt x="68257" y="41675"/>
                  </a:lnTo>
                  <a:lnTo>
                    <a:pt x="66414" y="41675"/>
                  </a:lnTo>
                  <a:lnTo>
                    <a:pt x="65989" y="41797"/>
                  </a:lnTo>
                  <a:lnTo>
                    <a:pt x="65847" y="42165"/>
                  </a:lnTo>
                  <a:lnTo>
                    <a:pt x="65422" y="42471"/>
                  </a:lnTo>
                  <a:lnTo>
                    <a:pt x="64926" y="42839"/>
                  </a:lnTo>
                  <a:lnTo>
                    <a:pt x="64500" y="43023"/>
                  </a:lnTo>
                  <a:lnTo>
                    <a:pt x="64288" y="43084"/>
                  </a:lnTo>
                  <a:lnTo>
                    <a:pt x="64075" y="43268"/>
                  </a:lnTo>
                  <a:lnTo>
                    <a:pt x="63792" y="43329"/>
                  </a:lnTo>
                  <a:lnTo>
                    <a:pt x="63579" y="43513"/>
                  </a:lnTo>
                  <a:lnTo>
                    <a:pt x="63366" y="43758"/>
                  </a:lnTo>
                  <a:lnTo>
                    <a:pt x="63295" y="43820"/>
                  </a:lnTo>
                  <a:lnTo>
                    <a:pt x="63295" y="44004"/>
                  </a:lnTo>
                  <a:lnTo>
                    <a:pt x="63721" y="44371"/>
                  </a:lnTo>
                  <a:lnTo>
                    <a:pt x="63792" y="44862"/>
                  </a:lnTo>
                  <a:lnTo>
                    <a:pt x="63792" y="45413"/>
                  </a:lnTo>
                  <a:lnTo>
                    <a:pt x="63579" y="46026"/>
                  </a:lnTo>
                  <a:lnTo>
                    <a:pt x="63366" y="46762"/>
                  </a:lnTo>
                  <a:lnTo>
                    <a:pt x="63366" y="47681"/>
                  </a:lnTo>
                  <a:lnTo>
                    <a:pt x="63508" y="48784"/>
                  </a:lnTo>
                  <a:lnTo>
                    <a:pt x="63792" y="49581"/>
                  </a:lnTo>
                  <a:lnTo>
                    <a:pt x="64146" y="50132"/>
                  </a:lnTo>
                  <a:lnTo>
                    <a:pt x="64784" y="50745"/>
                  </a:lnTo>
                  <a:lnTo>
                    <a:pt x="65918" y="51726"/>
                  </a:lnTo>
                  <a:lnTo>
                    <a:pt x="66414" y="51971"/>
                  </a:lnTo>
                  <a:lnTo>
                    <a:pt x="66910" y="51910"/>
                  </a:lnTo>
                  <a:lnTo>
                    <a:pt x="67406" y="51664"/>
                  </a:lnTo>
                  <a:lnTo>
                    <a:pt x="67974" y="51297"/>
                  </a:lnTo>
                  <a:lnTo>
                    <a:pt x="68470" y="51297"/>
                  </a:lnTo>
                  <a:lnTo>
                    <a:pt x="68541" y="51419"/>
                  </a:lnTo>
                  <a:lnTo>
                    <a:pt x="68611" y="51419"/>
                  </a:lnTo>
                  <a:lnTo>
                    <a:pt x="68753" y="51481"/>
                  </a:lnTo>
                  <a:lnTo>
                    <a:pt x="68895" y="51481"/>
                  </a:lnTo>
                  <a:lnTo>
                    <a:pt x="69108" y="51419"/>
                  </a:lnTo>
                  <a:lnTo>
                    <a:pt x="69249" y="51235"/>
                  </a:lnTo>
                  <a:lnTo>
                    <a:pt x="69391" y="50990"/>
                  </a:lnTo>
                  <a:lnTo>
                    <a:pt x="69391" y="50377"/>
                  </a:lnTo>
                  <a:lnTo>
                    <a:pt x="69320" y="50071"/>
                  </a:lnTo>
                  <a:lnTo>
                    <a:pt x="69391" y="49703"/>
                  </a:lnTo>
                  <a:lnTo>
                    <a:pt x="69533" y="49458"/>
                  </a:lnTo>
                  <a:lnTo>
                    <a:pt x="69816" y="49213"/>
                  </a:lnTo>
                  <a:lnTo>
                    <a:pt x="70100" y="49152"/>
                  </a:lnTo>
                  <a:lnTo>
                    <a:pt x="71163" y="49152"/>
                  </a:lnTo>
                  <a:lnTo>
                    <a:pt x="71943" y="48968"/>
                  </a:lnTo>
                  <a:lnTo>
                    <a:pt x="72581" y="48968"/>
                  </a:lnTo>
                  <a:lnTo>
                    <a:pt x="72864" y="49152"/>
                  </a:lnTo>
                  <a:lnTo>
                    <a:pt x="73077" y="50132"/>
                  </a:lnTo>
                  <a:lnTo>
                    <a:pt x="73006" y="50745"/>
                  </a:lnTo>
                  <a:lnTo>
                    <a:pt x="72581" y="51174"/>
                  </a:lnTo>
                  <a:lnTo>
                    <a:pt x="72226" y="51664"/>
                  </a:lnTo>
                  <a:lnTo>
                    <a:pt x="72014" y="52216"/>
                  </a:lnTo>
                  <a:lnTo>
                    <a:pt x="72155" y="52829"/>
                  </a:lnTo>
                  <a:lnTo>
                    <a:pt x="72014" y="53442"/>
                  </a:lnTo>
                  <a:lnTo>
                    <a:pt x="71943" y="53687"/>
                  </a:lnTo>
                  <a:lnTo>
                    <a:pt x="71730" y="53993"/>
                  </a:lnTo>
                  <a:lnTo>
                    <a:pt x="71730" y="54116"/>
                  </a:lnTo>
                  <a:lnTo>
                    <a:pt x="71659" y="54177"/>
                  </a:lnTo>
                  <a:lnTo>
                    <a:pt x="71659" y="54239"/>
                  </a:lnTo>
                  <a:lnTo>
                    <a:pt x="72510" y="54239"/>
                  </a:lnTo>
                  <a:lnTo>
                    <a:pt x="72722" y="54361"/>
                  </a:lnTo>
                  <a:lnTo>
                    <a:pt x="72793" y="54361"/>
                  </a:lnTo>
                  <a:lnTo>
                    <a:pt x="73006" y="54484"/>
                  </a:lnTo>
                  <a:lnTo>
                    <a:pt x="73219" y="54484"/>
                  </a:lnTo>
                  <a:lnTo>
                    <a:pt x="73786" y="54422"/>
                  </a:lnTo>
                  <a:lnTo>
                    <a:pt x="74282" y="54116"/>
                  </a:lnTo>
                  <a:lnTo>
                    <a:pt x="74849" y="53932"/>
                  </a:lnTo>
                  <a:lnTo>
                    <a:pt x="75203" y="54116"/>
                  </a:lnTo>
                  <a:lnTo>
                    <a:pt x="75699" y="54361"/>
                  </a:lnTo>
                  <a:lnTo>
                    <a:pt x="76125" y="54851"/>
                  </a:lnTo>
                  <a:lnTo>
                    <a:pt x="76408" y="55342"/>
                  </a:lnTo>
                  <a:lnTo>
                    <a:pt x="76479" y="55771"/>
                  </a:lnTo>
                  <a:lnTo>
                    <a:pt x="76266" y="56506"/>
                  </a:lnTo>
                  <a:lnTo>
                    <a:pt x="76125" y="57425"/>
                  </a:lnTo>
                  <a:lnTo>
                    <a:pt x="76125" y="58467"/>
                  </a:lnTo>
                  <a:lnTo>
                    <a:pt x="76196" y="59141"/>
                  </a:lnTo>
                  <a:lnTo>
                    <a:pt x="76479" y="59632"/>
                  </a:lnTo>
                  <a:lnTo>
                    <a:pt x="76692" y="59877"/>
                  </a:lnTo>
                  <a:lnTo>
                    <a:pt x="76904" y="60245"/>
                  </a:lnTo>
                  <a:lnTo>
                    <a:pt x="77259" y="60551"/>
                  </a:lnTo>
                  <a:lnTo>
                    <a:pt x="77471" y="60612"/>
                  </a:lnTo>
                  <a:lnTo>
                    <a:pt x="77755" y="60735"/>
                  </a:lnTo>
                  <a:lnTo>
                    <a:pt x="78038" y="60612"/>
                  </a:lnTo>
                  <a:lnTo>
                    <a:pt x="78818" y="60306"/>
                  </a:lnTo>
                  <a:lnTo>
                    <a:pt x="79314" y="60061"/>
                  </a:lnTo>
                  <a:lnTo>
                    <a:pt x="79669" y="59693"/>
                  </a:lnTo>
                  <a:lnTo>
                    <a:pt x="79952" y="59693"/>
                  </a:lnTo>
                  <a:lnTo>
                    <a:pt x="80378" y="59816"/>
                  </a:lnTo>
                  <a:lnTo>
                    <a:pt x="80732" y="60061"/>
                  </a:lnTo>
                  <a:lnTo>
                    <a:pt x="81157" y="60367"/>
                  </a:lnTo>
                  <a:lnTo>
                    <a:pt x="81228" y="60551"/>
                  </a:lnTo>
                  <a:lnTo>
                    <a:pt x="81228" y="60612"/>
                  </a:lnTo>
                  <a:lnTo>
                    <a:pt x="81441" y="60796"/>
                  </a:lnTo>
                  <a:lnTo>
                    <a:pt x="81937" y="60796"/>
                  </a:lnTo>
                  <a:lnTo>
                    <a:pt x="82220" y="60735"/>
                  </a:lnTo>
                  <a:lnTo>
                    <a:pt x="82504" y="60551"/>
                  </a:lnTo>
                  <a:lnTo>
                    <a:pt x="82717" y="60367"/>
                  </a:lnTo>
                  <a:lnTo>
                    <a:pt x="83071" y="59877"/>
                  </a:lnTo>
                  <a:lnTo>
                    <a:pt x="83354" y="59570"/>
                  </a:lnTo>
                  <a:lnTo>
                    <a:pt x="83851" y="58958"/>
                  </a:lnTo>
                  <a:lnTo>
                    <a:pt x="84418" y="58529"/>
                  </a:lnTo>
                  <a:lnTo>
                    <a:pt x="84914" y="58283"/>
                  </a:lnTo>
                  <a:lnTo>
                    <a:pt x="85268" y="58100"/>
                  </a:lnTo>
                  <a:lnTo>
                    <a:pt x="85764" y="57793"/>
                  </a:lnTo>
                  <a:lnTo>
                    <a:pt x="86402" y="57425"/>
                  </a:lnTo>
                  <a:lnTo>
                    <a:pt x="86828" y="57364"/>
                  </a:lnTo>
                  <a:lnTo>
                    <a:pt x="87040" y="57548"/>
                  </a:lnTo>
                  <a:lnTo>
                    <a:pt x="87040" y="57793"/>
                  </a:lnTo>
                  <a:lnTo>
                    <a:pt x="86828" y="58100"/>
                  </a:lnTo>
                  <a:lnTo>
                    <a:pt x="86686" y="58529"/>
                  </a:lnTo>
                  <a:lnTo>
                    <a:pt x="86544" y="58774"/>
                  </a:lnTo>
                  <a:lnTo>
                    <a:pt x="86544" y="59877"/>
                  </a:lnTo>
                  <a:lnTo>
                    <a:pt x="86686" y="60367"/>
                  </a:lnTo>
                  <a:lnTo>
                    <a:pt x="86828" y="60612"/>
                  </a:lnTo>
                  <a:lnTo>
                    <a:pt x="87040" y="60551"/>
                  </a:lnTo>
                  <a:lnTo>
                    <a:pt x="87040" y="60122"/>
                  </a:lnTo>
                  <a:lnTo>
                    <a:pt x="87111" y="59570"/>
                  </a:lnTo>
                  <a:lnTo>
                    <a:pt x="87324" y="59019"/>
                  </a:lnTo>
                  <a:lnTo>
                    <a:pt x="87820" y="58467"/>
                  </a:lnTo>
                  <a:lnTo>
                    <a:pt x="88387" y="58100"/>
                  </a:lnTo>
                  <a:lnTo>
                    <a:pt x="88883" y="57977"/>
                  </a:lnTo>
                  <a:lnTo>
                    <a:pt x="89096" y="58100"/>
                  </a:lnTo>
                  <a:lnTo>
                    <a:pt x="89167" y="58283"/>
                  </a:lnTo>
                  <a:lnTo>
                    <a:pt x="89379" y="58467"/>
                  </a:lnTo>
                  <a:lnTo>
                    <a:pt x="89450" y="58712"/>
                  </a:lnTo>
                  <a:lnTo>
                    <a:pt x="89663" y="59019"/>
                  </a:lnTo>
                  <a:lnTo>
                    <a:pt x="89875" y="59141"/>
                  </a:lnTo>
                  <a:lnTo>
                    <a:pt x="89946" y="59203"/>
                  </a:lnTo>
                  <a:lnTo>
                    <a:pt x="90159" y="59141"/>
                  </a:lnTo>
                  <a:lnTo>
                    <a:pt x="90655" y="58896"/>
                  </a:lnTo>
                  <a:lnTo>
                    <a:pt x="91151" y="58774"/>
                  </a:lnTo>
                  <a:lnTo>
                    <a:pt x="91577" y="58896"/>
                  </a:lnTo>
                  <a:lnTo>
                    <a:pt x="92002" y="59203"/>
                  </a:lnTo>
                  <a:lnTo>
                    <a:pt x="92073" y="59448"/>
                  </a:lnTo>
                  <a:lnTo>
                    <a:pt x="92285" y="59693"/>
                  </a:lnTo>
                  <a:lnTo>
                    <a:pt x="92356" y="59816"/>
                  </a:lnTo>
                  <a:lnTo>
                    <a:pt x="92356" y="59877"/>
                  </a:lnTo>
                  <a:lnTo>
                    <a:pt x="92498" y="59693"/>
                  </a:lnTo>
                  <a:lnTo>
                    <a:pt x="92640" y="59632"/>
                  </a:lnTo>
                  <a:lnTo>
                    <a:pt x="92782" y="59387"/>
                  </a:lnTo>
                  <a:lnTo>
                    <a:pt x="92782" y="59203"/>
                  </a:lnTo>
                  <a:lnTo>
                    <a:pt x="92923" y="58896"/>
                  </a:lnTo>
                  <a:lnTo>
                    <a:pt x="93419" y="58712"/>
                  </a:lnTo>
                  <a:lnTo>
                    <a:pt x="94128" y="58590"/>
                  </a:lnTo>
                  <a:lnTo>
                    <a:pt x="94766" y="58896"/>
                  </a:lnTo>
                  <a:lnTo>
                    <a:pt x="95121" y="59019"/>
                  </a:lnTo>
                  <a:lnTo>
                    <a:pt x="95262" y="59203"/>
                  </a:lnTo>
                  <a:lnTo>
                    <a:pt x="95404" y="59387"/>
                  </a:lnTo>
                  <a:lnTo>
                    <a:pt x="95404" y="59448"/>
                  </a:lnTo>
                  <a:lnTo>
                    <a:pt x="95475" y="59448"/>
                  </a:lnTo>
                  <a:lnTo>
                    <a:pt x="95475" y="59570"/>
                  </a:lnTo>
                  <a:lnTo>
                    <a:pt x="95759" y="59570"/>
                  </a:lnTo>
                  <a:lnTo>
                    <a:pt x="95900" y="59387"/>
                  </a:lnTo>
                  <a:lnTo>
                    <a:pt x="96042" y="59203"/>
                  </a:lnTo>
                  <a:lnTo>
                    <a:pt x="96255" y="58958"/>
                  </a:lnTo>
                  <a:lnTo>
                    <a:pt x="96326" y="58712"/>
                  </a:lnTo>
                  <a:lnTo>
                    <a:pt x="96609" y="58467"/>
                  </a:lnTo>
                  <a:lnTo>
                    <a:pt x="96751" y="58590"/>
                  </a:lnTo>
                  <a:lnTo>
                    <a:pt x="96609" y="59141"/>
                  </a:lnTo>
                  <a:lnTo>
                    <a:pt x="96467" y="59816"/>
                  </a:lnTo>
                  <a:lnTo>
                    <a:pt x="95971" y="60612"/>
                  </a:lnTo>
                  <a:lnTo>
                    <a:pt x="95971" y="60858"/>
                  </a:lnTo>
                  <a:lnTo>
                    <a:pt x="96042" y="60858"/>
                  </a:lnTo>
                  <a:lnTo>
                    <a:pt x="96184" y="60980"/>
                  </a:lnTo>
                  <a:lnTo>
                    <a:pt x="96326" y="60858"/>
                  </a:lnTo>
                  <a:lnTo>
                    <a:pt x="96538" y="60858"/>
                  </a:lnTo>
                  <a:lnTo>
                    <a:pt x="96609" y="60980"/>
                  </a:lnTo>
                  <a:lnTo>
                    <a:pt x="96751" y="61164"/>
                  </a:lnTo>
                  <a:lnTo>
                    <a:pt x="96822" y="61225"/>
                  </a:lnTo>
                  <a:lnTo>
                    <a:pt x="97247" y="61225"/>
                  </a:lnTo>
                  <a:lnTo>
                    <a:pt x="97389" y="61164"/>
                  </a:lnTo>
                  <a:lnTo>
                    <a:pt x="97814" y="61164"/>
                  </a:lnTo>
                  <a:lnTo>
                    <a:pt x="98027" y="61225"/>
                  </a:lnTo>
                  <a:lnTo>
                    <a:pt x="98098" y="61409"/>
                  </a:lnTo>
                  <a:lnTo>
                    <a:pt x="98452" y="61716"/>
                  </a:lnTo>
                  <a:lnTo>
                    <a:pt x="98877" y="62206"/>
                  </a:lnTo>
                  <a:lnTo>
                    <a:pt x="99373" y="62880"/>
                  </a:lnTo>
                  <a:lnTo>
                    <a:pt x="99728" y="63248"/>
                  </a:lnTo>
                  <a:lnTo>
                    <a:pt x="100153" y="63248"/>
                  </a:lnTo>
                  <a:lnTo>
                    <a:pt x="100649" y="63003"/>
                  </a:lnTo>
                  <a:lnTo>
                    <a:pt x="101287" y="62819"/>
                  </a:lnTo>
                  <a:lnTo>
                    <a:pt x="102067" y="62880"/>
                  </a:lnTo>
                  <a:lnTo>
                    <a:pt x="102847" y="63432"/>
                  </a:lnTo>
                  <a:lnTo>
                    <a:pt x="103626" y="64106"/>
                  </a:lnTo>
                  <a:lnTo>
                    <a:pt x="104406" y="64841"/>
                  </a:lnTo>
                  <a:lnTo>
                    <a:pt x="104902" y="65515"/>
                  </a:lnTo>
                  <a:lnTo>
                    <a:pt x="105186" y="66067"/>
                  </a:lnTo>
                  <a:lnTo>
                    <a:pt x="105469" y="66435"/>
                  </a:lnTo>
                  <a:lnTo>
                    <a:pt x="105753" y="66618"/>
                  </a:lnTo>
                  <a:lnTo>
                    <a:pt x="106107" y="66741"/>
                  </a:lnTo>
                  <a:lnTo>
                    <a:pt x="106320" y="66925"/>
                  </a:lnTo>
                  <a:lnTo>
                    <a:pt x="106461" y="67170"/>
                  </a:lnTo>
                  <a:lnTo>
                    <a:pt x="106461" y="67354"/>
                  </a:lnTo>
                  <a:lnTo>
                    <a:pt x="106532" y="67599"/>
                  </a:lnTo>
                  <a:lnTo>
                    <a:pt x="106532" y="67783"/>
                  </a:lnTo>
                  <a:lnTo>
                    <a:pt x="106320" y="68089"/>
                  </a:lnTo>
                  <a:lnTo>
                    <a:pt x="105753" y="68457"/>
                  </a:lnTo>
                  <a:lnTo>
                    <a:pt x="105044" y="68764"/>
                  </a:lnTo>
                  <a:lnTo>
                    <a:pt x="104406" y="68947"/>
                  </a:lnTo>
                  <a:lnTo>
                    <a:pt x="103981" y="69131"/>
                  </a:lnTo>
                  <a:lnTo>
                    <a:pt x="103910" y="69315"/>
                  </a:lnTo>
                  <a:lnTo>
                    <a:pt x="103910" y="69560"/>
                  </a:lnTo>
                  <a:lnTo>
                    <a:pt x="103981" y="69622"/>
                  </a:lnTo>
                  <a:lnTo>
                    <a:pt x="104193" y="69622"/>
                  </a:lnTo>
                  <a:lnTo>
                    <a:pt x="104477" y="69683"/>
                  </a:lnTo>
                  <a:lnTo>
                    <a:pt x="105256" y="69560"/>
                  </a:lnTo>
                  <a:lnTo>
                    <a:pt x="105469" y="69438"/>
                  </a:lnTo>
                  <a:lnTo>
                    <a:pt x="105753" y="69193"/>
                  </a:lnTo>
                  <a:lnTo>
                    <a:pt x="105823" y="69009"/>
                  </a:lnTo>
                  <a:lnTo>
                    <a:pt x="106107" y="68764"/>
                  </a:lnTo>
                  <a:lnTo>
                    <a:pt x="106320" y="68702"/>
                  </a:lnTo>
                  <a:lnTo>
                    <a:pt x="106603" y="68641"/>
                  </a:lnTo>
                  <a:lnTo>
                    <a:pt x="106887" y="68702"/>
                  </a:lnTo>
                  <a:lnTo>
                    <a:pt x="107312" y="68886"/>
                  </a:lnTo>
                  <a:lnTo>
                    <a:pt x="107383" y="69131"/>
                  </a:lnTo>
                  <a:lnTo>
                    <a:pt x="107383" y="69376"/>
                  </a:lnTo>
                  <a:lnTo>
                    <a:pt x="107312" y="69622"/>
                  </a:lnTo>
                  <a:lnTo>
                    <a:pt x="107099" y="69928"/>
                  </a:lnTo>
                  <a:lnTo>
                    <a:pt x="106887" y="70234"/>
                  </a:lnTo>
                  <a:lnTo>
                    <a:pt x="106603" y="70357"/>
                  </a:lnTo>
                  <a:lnTo>
                    <a:pt x="106461" y="70541"/>
                  </a:lnTo>
                  <a:lnTo>
                    <a:pt x="106107" y="70725"/>
                  </a:lnTo>
                  <a:lnTo>
                    <a:pt x="105965" y="70786"/>
                  </a:lnTo>
                  <a:lnTo>
                    <a:pt x="105823" y="70909"/>
                  </a:lnTo>
                  <a:lnTo>
                    <a:pt x="105823" y="71031"/>
                  </a:lnTo>
                  <a:lnTo>
                    <a:pt x="106036" y="71031"/>
                  </a:lnTo>
                  <a:lnTo>
                    <a:pt x="106320" y="71154"/>
                  </a:lnTo>
                  <a:lnTo>
                    <a:pt x="107028" y="71154"/>
                  </a:lnTo>
                  <a:lnTo>
                    <a:pt x="107099" y="71031"/>
                  </a:lnTo>
                  <a:lnTo>
                    <a:pt x="107099" y="70786"/>
                  </a:lnTo>
                  <a:lnTo>
                    <a:pt x="107312" y="70296"/>
                  </a:lnTo>
                  <a:lnTo>
                    <a:pt x="107666" y="69805"/>
                  </a:lnTo>
                  <a:lnTo>
                    <a:pt x="107879" y="69622"/>
                  </a:lnTo>
                  <a:lnTo>
                    <a:pt x="107950" y="69438"/>
                  </a:lnTo>
                  <a:lnTo>
                    <a:pt x="108092" y="69438"/>
                  </a:lnTo>
                  <a:lnTo>
                    <a:pt x="108163" y="69376"/>
                  </a:lnTo>
                  <a:lnTo>
                    <a:pt x="108304" y="69376"/>
                  </a:lnTo>
                  <a:lnTo>
                    <a:pt x="108375" y="69438"/>
                  </a:lnTo>
                  <a:lnTo>
                    <a:pt x="108588" y="69438"/>
                  </a:lnTo>
                  <a:lnTo>
                    <a:pt x="109155" y="69560"/>
                  </a:lnTo>
                  <a:lnTo>
                    <a:pt x="109793" y="69683"/>
                  </a:lnTo>
                  <a:lnTo>
                    <a:pt x="110431" y="69928"/>
                  </a:lnTo>
                  <a:lnTo>
                    <a:pt x="110998" y="70296"/>
                  </a:lnTo>
                  <a:lnTo>
                    <a:pt x="111636" y="70725"/>
                  </a:lnTo>
                  <a:lnTo>
                    <a:pt x="112415" y="71154"/>
                  </a:lnTo>
                  <a:lnTo>
                    <a:pt x="113053" y="71399"/>
                  </a:lnTo>
                  <a:lnTo>
                    <a:pt x="113691" y="71399"/>
                  </a:lnTo>
                  <a:lnTo>
                    <a:pt x="114258" y="71215"/>
                  </a:lnTo>
                  <a:lnTo>
                    <a:pt x="114754" y="71215"/>
                  </a:lnTo>
                  <a:lnTo>
                    <a:pt x="115321" y="71460"/>
                  </a:lnTo>
                  <a:lnTo>
                    <a:pt x="115959" y="71889"/>
                  </a:lnTo>
                  <a:lnTo>
                    <a:pt x="116385" y="72318"/>
                  </a:lnTo>
                  <a:lnTo>
                    <a:pt x="116881" y="72625"/>
                  </a:lnTo>
                  <a:lnTo>
                    <a:pt x="117448" y="72870"/>
                  </a:lnTo>
                  <a:lnTo>
                    <a:pt x="118086" y="73054"/>
                  </a:lnTo>
                  <a:lnTo>
                    <a:pt x="118511" y="73237"/>
                  </a:lnTo>
                  <a:lnTo>
                    <a:pt x="119220" y="73667"/>
                  </a:lnTo>
                  <a:lnTo>
                    <a:pt x="119716" y="74402"/>
                  </a:lnTo>
                  <a:lnTo>
                    <a:pt x="120000" y="75137"/>
                  </a:lnTo>
                  <a:lnTo>
                    <a:pt x="120000" y="75750"/>
                  </a:lnTo>
                  <a:lnTo>
                    <a:pt x="119787" y="76424"/>
                  </a:lnTo>
                  <a:lnTo>
                    <a:pt x="119503" y="77099"/>
                  </a:lnTo>
                  <a:lnTo>
                    <a:pt x="119220" y="77711"/>
                  </a:lnTo>
                  <a:lnTo>
                    <a:pt x="119149" y="78018"/>
                  </a:lnTo>
                  <a:lnTo>
                    <a:pt x="118936" y="78324"/>
                  </a:lnTo>
                  <a:lnTo>
                    <a:pt x="118511" y="78876"/>
                  </a:lnTo>
                  <a:lnTo>
                    <a:pt x="118086" y="79427"/>
                  </a:lnTo>
                  <a:lnTo>
                    <a:pt x="117377" y="80102"/>
                  </a:lnTo>
                  <a:lnTo>
                    <a:pt x="116668" y="80715"/>
                  </a:lnTo>
                  <a:lnTo>
                    <a:pt x="116101" y="81450"/>
                  </a:lnTo>
                  <a:lnTo>
                    <a:pt x="116030" y="82247"/>
                  </a:lnTo>
                  <a:lnTo>
                    <a:pt x="116243" y="82798"/>
                  </a:lnTo>
                  <a:lnTo>
                    <a:pt x="116314" y="83227"/>
                  </a:lnTo>
                  <a:lnTo>
                    <a:pt x="116314" y="83656"/>
                  </a:lnTo>
                  <a:lnTo>
                    <a:pt x="116101" y="84208"/>
                  </a:lnTo>
                  <a:lnTo>
                    <a:pt x="115959" y="84882"/>
                  </a:lnTo>
                  <a:lnTo>
                    <a:pt x="115747" y="85434"/>
                  </a:lnTo>
                  <a:lnTo>
                    <a:pt x="115747" y="85801"/>
                  </a:lnTo>
                  <a:lnTo>
                    <a:pt x="115818" y="86230"/>
                  </a:lnTo>
                  <a:lnTo>
                    <a:pt x="115605" y="86659"/>
                  </a:lnTo>
                  <a:lnTo>
                    <a:pt x="115321" y="87150"/>
                  </a:lnTo>
                  <a:lnTo>
                    <a:pt x="114967" y="87579"/>
                  </a:lnTo>
                  <a:lnTo>
                    <a:pt x="114542" y="88253"/>
                  </a:lnTo>
                  <a:lnTo>
                    <a:pt x="114258" y="89050"/>
                  </a:lnTo>
                  <a:lnTo>
                    <a:pt x="113904" y="89601"/>
                  </a:lnTo>
                  <a:lnTo>
                    <a:pt x="113620" y="89846"/>
                  </a:lnTo>
                  <a:lnTo>
                    <a:pt x="113053" y="90030"/>
                  </a:lnTo>
                  <a:lnTo>
                    <a:pt x="112415" y="90030"/>
                  </a:lnTo>
                  <a:lnTo>
                    <a:pt x="111777" y="90214"/>
                  </a:lnTo>
                  <a:lnTo>
                    <a:pt x="111281" y="90337"/>
                  </a:lnTo>
                  <a:lnTo>
                    <a:pt x="110785" y="90459"/>
                  </a:lnTo>
                  <a:lnTo>
                    <a:pt x="110502" y="90643"/>
                  </a:lnTo>
                  <a:lnTo>
                    <a:pt x="110431" y="90704"/>
                  </a:lnTo>
                  <a:lnTo>
                    <a:pt x="110289" y="90704"/>
                  </a:lnTo>
                  <a:lnTo>
                    <a:pt x="110147" y="90766"/>
                  </a:lnTo>
                  <a:lnTo>
                    <a:pt x="109722" y="91011"/>
                  </a:lnTo>
                  <a:lnTo>
                    <a:pt x="109013" y="91256"/>
                  </a:lnTo>
                  <a:lnTo>
                    <a:pt x="108446" y="91685"/>
                  </a:lnTo>
                  <a:lnTo>
                    <a:pt x="107808" y="92053"/>
                  </a:lnTo>
                  <a:lnTo>
                    <a:pt x="107525" y="92482"/>
                  </a:lnTo>
                  <a:lnTo>
                    <a:pt x="107525" y="92972"/>
                  </a:lnTo>
                  <a:lnTo>
                    <a:pt x="107666" y="93524"/>
                  </a:lnTo>
                  <a:lnTo>
                    <a:pt x="107808" y="94136"/>
                  </a:lnTo>
                  <a:lnTo>
                    <a:pt x="107666" y="94627"/>
                  </a:lnTo>
                  <a:lnTo>
                    <a:pt x="107525" y="94872"/>
                  </a:lnTo>
                  <a:lnTo>
                    <a:pt x="107312" y="95056"/>
                  </a:lnTo>
                  <a:lnTo>
                    <a:pt x="107170" y="95056"/>
                  </a:lnTo>
                  <a:lnTo>
                    <a:pt x="107028" y="95178"/>
                  </a:lnTo>
                  <a:lnTo>
                    <a:pt x="106887" y="95178"/>
                  </a:lnTo>
                  <a:lnTo>
                    <a:pt x="106745" y="95240"/>
                  </a:lnTo>
                  <a:lnTo>
                    <a:pt x="106249" y="96098"/>
                  </a:lnTo>
                  <a:lnTo>
                    <a:pt x="106036" y="96343"/>
                  </a:lnTo>
                  <a:lnTo>
                    <a:pt x="105753" y="96588"/>
                  </a:lnTo>
                  <a:lnTo>
                    <a:pt x="105540" y="96649"/>
                  </a:lnTo>
                  <a:lnTo>
                    <a:pt x="105469" y="96772"/>
                  </a:lnTo>
                  <a:lnTo>
                    <a:pt x="105256" y="96833"/>
                  </a:lnTo>
                  <a:lnTo>
                    <a:pt x="104760" y="97446"/>
                  </a:lnTo>
                  <a:lnTo>
                    <a:pt x="104619" y="98365"/>
                  </a:lnTo>
                  <a:lnTo>
                    <a:pt x="104264" y="98917"/>
                  </a:lnTo>
                  <a:lnTo>
                    <a:pt x="103626" y="99713"/>
                  </a:lnTo>
                  <a:lnTo>
                    <a:pt x="102776" y="100510"/>
                  </a:lnTo>
                  <a:lnTo>
                    <a:pt x="102067" y="101001"/>
                  </a:lnTo>
                  <a:lnTo>
                    <a:pt x="101358" y="101184"/>
                  </a:lnTo>
                  <a:lnTo>
                    <a:pt x="100720" y="101123"/>
                  </a:lnTo>
                  <a:lnTo>
                    <a:pt x="100011" y="100939"/>
                  </a:lnTo>
                  <a:lnTo>
                    <a:pt x="99657" y="100633"/>
                  </a:lnTo>
                  <a:lnTo>
                    <a:pt x="99373" y="100081"/>
                  </a:lnTo>
                  <a:lnTo>
                    <a:pt x="99161" y="99407"/>
                  </a:lnTo>
                  <a:lnTo>
                    <a:pt x="99090" y="98855"/>
                  </a:lnTo>
                  <a:lnTo>
                    <a:pt x="99090" y="98426"/>
                  </a:lnTo>
                  <a:lnTo>
                    <a:pt x="98948" y="98426"/>
                  </a:lnTo>
                  <a:lnTo>
                    <a:pt x="98877" y="98855"/>
                  </a:lnTo>
                  <a:lnTo>
                    <a:pt x="98594" y="99407"/>
                  </a:lnTo>
                  <a:lnTo>
                    <a:pt x="98452" y="100020"/>
                  </a:lnTo>
                  <a:lnTo>
                    <a:pt x="98452" y="100326"/>
                  </a:lnTo>
                  <a:lnTo>
                    <a:pt x="98665" y="100694"/>
                  </a:lnTo>
                  <a:lnTo>
                    <a:pt x="99657" y="101552"/>
                  </a:lnTo>
                  <a:lnTo>
                    <a:pt x="100011" y="101797"/>
                  </a:lnTo>
                  <a:lnTo>
                    <a:pt x="100224" y="101981"/>
                  </a:lnTo>
                  <a:lnTo>
                    <a:pt x="100295" y="102104"/>
                  </a:lnTo>
                  <a:lnTo>
                    <a:pt x="100224" y="102288"/>
                  </a:lnTo>
                  <a:lnTo>
                    <a:pt x="100224" y="102533"/>
                  </a:lnTo>
                  <a:lnTo>
                    <a:pt x="100011" y="102778"/>
                  </a:lnTo>
                  <a:lnTo>
                    <a:pt x="99870" y="103146"/>
                  </a:lnTo>
                  <a:lnTo>
                    <a:pt x="99444" y="103575"/>
                  </a:lnTo>
                  <a:lnTo>
                    <a:pt x="99161" y="104065"/>
                  </a:lnTo>
                  <a:lnTo>
                    <a:pt x="98806" y="104494"/>
                  </a:lnTo>
                  <a:lnTo>
                    <a:pt x="98594" y="104616"/>
                  </a:lnTo>
                  <a:lnTo>
                    <a:pt x="98168" y="104739"/>
                  </a:lnTo>
                  <a:lnTo>
                    <a:pt x="97531" y="104800"/>
                  </a:lnTo>
                  <a:lnTo>
                    <a:pt x="96751" y="104862"/>
                  </a:lnTo>
                  <a:lnTo>
                    <a:pt x="95971" y="104862"/>
                  </a:lnTo>
                  <a:lnTo>
                    <a:pt x="95475" y="104800"/>
                  </a:lnTo>
                  <a:lnTo>
                    <a:pt x="95262" y="104739"/>
                  </a:lnTo>
                  <a:lnTo>
                    <a:pt x="95121" y="104800"/>
                  </a:lnTo>
                  <a:lnTo>
                    <a:pt x="94908" y="105168"/>
                  </a:lnTo>
                  <a:lnTo>
                    <a:pt x="94908" y="106149"/>
                  </a:lnTo>
                  <a:lnTo>
                    <a:pt x="94979" y="106332"/>
                  </a:lnTo>
                  <a:lnTo>
                    <a:pt x="94979" y="106578"/>
                  </a:lnTo>
                  <a:lnTo>
                    <a:pt x="94908" y="106639"/>
                  </a:lnTo>
                  <a:lnTo>
                    <a:pt x="94483" y="106639"/>
                  </a:lnTo>
                  <a:lnTo>
                    <a:pt x="93916" y="106455"/>
                  </a:lnTo>
                  <a:lnTo>
                    <a:pt x="93419" y="106394"/>
                  </a:lnTo>
                  <a:lnTo>
                    <a:pt x="92923" y="106210"/>
                  </a:lnTo>
                  <a:lnTo>
                    <a:pt x="92569" y="106210"/>
                  </a:lnTo>
                  <a:lnTo>
                    <a:pt x="92498" y="106332"/>
                  </a:lnTo>
                  <a:lnTo>
                    <a:pt x="92498" y="106578"/>
                  </a:lnTo>
                  <a:lnTo>
                    <a:pt x="92782" y="107313"/>
                  </a:lnTo>
                  <a:lnTo>
                    <a:pt x="92923" y="107497"/>
                  </a:lnTo>
                  <a:lnTo>
                    <a:pt x="93136" y="107558"/>
                  </a:lnTo>
                  <a:lnTo>
                    <a:pt x="93561" y="107558"/>
                  </a:lnTo>
                  <a:lnTo>
                    <a:pt x="93632" y="107497"/>
                  </a:lnTo>
                  <a:lnTo>
                    <a:pt x="93845" y="107497"/>
                  </a:lnTo>
                  <a:lnTo>
                    <a:pt x="93916" y="107558"/>
                  </a:lnTo>
                  <a:lnTo>
                    <a:pt x="93916" y="107681"/>
                  </a:lnTo>
                  <a:lnTo>
                    <a:pt x="93632" y="108171"/>
                  </a:lnTo>
                  <a:lnTo>
                    <a:pt x="93278" y="108661"/>
                  </a:lnTo>
                  <a:lnTo>
                    <a:pt x="92782" y="109090"/>
                  </a:lnTo>
                  <a:lnTo>
                    <a:pt x="92356" y="109519"/>
                  </a:lnTo>
                  <a:lnTo>
                    <a:pt x="92002" y="110071"/>
                  </a:lnTo>
                  <a:lnTo>
                    <a:pt x="91010" y="110929"/>
                  </a:lnTo>
                  <a:lnTo>
                    <a:pt x="90726" y="111113"/>
                  </a:lnTo>
                  <a:lnTo>
                    <a:pt x="90655" y="111358"/>
                  </a:lnTo>
                  <a:lnTo>
                    <a:pt x="90655" y="111787"/>
                  </a:lnTo>
                  <a:lnTo>
                    <a:pt x="90939" y="111848"/>
                  </a:lnTo>
                  <a:lnTo>
                    <a:pt x="91435" y="111848"/>
                  </a:lnTo>
                  <a:lnTo>
                    <a:pt x="91860" y="111971"/>
                  </a:lnTo>
                  <a:lnTo>
                    <a:pt x="92215" y="111971"/>
                  </a:lnTo>
                  <a:lnTo>
                    <a:pt x="92215" y="112216"/>
                  </a:lnTo>
                  <a:lnTo>
                    <a:pt x="92073" y="112706"/>
                  </a:lnTo>
                  <a:lnTo>
                    <a:pt x="91860" y="113135"/>
                  </a:lnTo>
                  <a:lnTo>
                    <a:pt x="91718" y="113442"/>
                  </a:lnTo>
                  <a:lnTo>
                    <a:pt x="91293" y="113810"/>
                  </a:lnTo>
                  <a:lnTo>
                    <a:pt x="90655" y="114300"/>
                  </a:lnTo>
                  <a:lnTo>
                    <a:pt x="90017" y="114790"/>
                  </a:lnTo>
                  <a:lnTo>
                    <a:pt x="89592" y="115158"/>
                  </a:lnTo>
                  <a:lnTo>
                    <a:pt x="89308" y="115464"/>
                  </a:lnTo>
                  <a:lnTo>
                    <a:pt x="89096" y="115893"/>
                  </a:lnTo>
                  <a:lnTo>
                    <a:pt x="89096" y="116384"/>
                  </a:lnTo>
                  <a:lnTo>
                    <a:pt x="89167" y="116813"/>
                  </a:lnTo>
                  <a:lnTo>
                    <a:pt x="89450" y="117303"/>
                  </a:lnTo>
                  <a:lnTo>
                    <a:pt x="89946" y="117916"/>
                  </a:lnTo>
                  <a:lnTo>
                    <a:pt x="90655" y="118406"/>
                  </a:lnTo>
                  <a:lnTo>
                    <a:pt x="91222" y="118651"/>
                  </a:lnTo>
                  <a:lnTo>
                    <a:pt x="91789" y="118835"/>
                  </a:lnTo>
                  <a:lnTo>
                    <a:pt x="92498" y="118896"/>
                  </a:lnTo>
                  <a:lnTo>
                    <a:pt x="93065" y="118896"/>
                  </a:lnTo>
                  <a:lnTo>
                    <a:pt x="93136" y="119080"/>
                  </a:lnTo>
                  <a:lnTo>
                    <a:pt x="92852" y="119264"/>
                  </a:lnTo>
                  <a:lnTo>
                    <a:pt x="91506" y="119570"/>
                  </a:lnTo>
                  <a:lnTo>
                    <a:pt x="91151" y="119693"/>
                  </a:lnTo>
                  <a:lnTo>
                    <a:pt x="90797" y="119754"/>
                  </a:lnTo>
                  <a:lnTo>
                    <a:pt x="90230" y="119816"/>
                  </a:lnTo>
                  <a:lnTo>
                    <a:pt x="89663" y="120000"/>
                  </a:lnTo>
                  <a:lnTo>
                    <a:pt x="89096" y="120000"/>
                  </a:lnTo>
                  <a:lnTo>
                    <a:pt x="88600" y="119938"/>
                  </a:lnTo>
                  <a:lnTo>
                    <a:pt x="87891" y="119754"/>
                  </a:lnTo>
                  <a:lnTo>
                    <a:pt x="87466" y="119509"/>
                  </a:lnTo>
                  <a:lnTo>
                    <a:pt x="87040" y="119448"/>
                  </a:lnTo>
                  <a:lnTo>
                    <a:pt x="86969" y="119448"/>
                  </a:lnTo>
                  <a:lnTo>
                    <a:pt x="87040" y="119325"/>
                  </a:lnTo>
                  <a:lnTo>
                    <a:pt x="87111" y="119141"/>
                  </a:lnTo>
                  <a:lnTo>
                    <a:pt x="87607" y="118774"/>
                  </a:lnTo>
                  <a:lnTo>
                    <a:pt x="88033" y="118467"/>
                  </a:lnTo>
                  <a:lnTo>
                    <a:pt x="88174" y="118345"/>
                  </a:lnTo>
                  <a:lnTo>
                    <a:pt x="88316" y="118100"/>
                  </a:lnTo>
                  <a:lnTo>
                    <a:pt x="88316" y="117916"/>
                  </a:lnTo>
                  <a:lnTo>
                    <a:pt x="88174" y="117793"/>
                  </a:lnTo>
                  <a:lnTo>
                    <a:pt x="88103" y="117671"/>
                  </a:lnTo>
                  <a:lnTo>
                    <a:pt x="88033" y="117548"/>
                  </a:lnTo>
                  <a:lnTo>
                    <a:pt x="87820" y="117548"/>
                  </a:lnTo>
                  <a:lnTo>
                    <a:pt x="87749" y="117671"/>
                  </a:lnTo>
                  <a:lnTo>
                    <a:pt x="87536" y="117977"/>
                  </a:lnTo>
                  <a:lnTo>
                    <a:pt x="87466" y="118406"/>
                  </a:lnTo>
                  <a:lnTo>
                    <a:pt x="87253" y="118774"/>
                  </a:lnTo>
                  <a:lnTo>
                    <a:pt x="86828" y="119080"/>
                  </a:lnTo>
                  <a:lnTo>
                    <a:pt x="86686" y="119080"/>
                  </a:lnTo>
                  <a:lnTo>
                    <a:pt x="86473" y="119019"/>
                  </a:lnTo>
                  <a:lnTo>
                    <a:pt x="86190" y="118896"/>
                  </a:lnTo>
                  <a:lnTo>
                    <a:pt x="85977" y="118651"/>
                  </a:lnTo>
                  <a:lnTo>
                    <a:pt x="85623" y="118345"/>
                  </a:lnTo>
                  <a:lnTo>
                    <a:pt x="85268" y="118161"/>
                  </a:lnTo>
                  <a:lnTo>
                    <a:pt x="84914" y="117916"/>
                  </a:lnTo>
                  <a:lnTo>
                    <a:pt x="84630" y="117487"/>
                  </a:lnTo>
                  <a:lnTo>
                    <a:pt x="84559" y="116874"/>
                  </a:lnTo>
                  <a:lnTo>
                    <a:pt x="84559" y="116384"/>
                  </a:lnTo>
                  <a:lnTo>
                    <a:pt x="84347" y="116077"/>
                  </a:lnTo>
                  <a:lnTo>
                    <a:pt x="84205" y="115955"/>
                  </a:lnTo>
                  <a:lnTo>
                    <a:pt x="83851" y="115832"/>
                  </a:lnTo>
                  <a:lnTo>
                    <a:pt x="83638" y="115648"/>
                  </a:lnTo>
                  <a:lnTo>
                    <a:pt x="83567" y="115464"/>
                  </a:lnTo>
                  <a:lnTo>
                    <a:pt x="83567" y="115403"/>
                  </a:lnTo>
                  <a:lnTo>
                    <a:pt x="83638" y="115219"/>
                  </a:lnTo>
                  <a:lnTo>
                    <a:pt x="84063" y="114913"/>
                  </a:lnTo>
                  <a:lnTo>
                    <a:pt x="84134" y="114729"/>
                  </a:lnTo>
                  <a:lnTo>
                    <a:pt x="84134" y="114545"/>
                  </a:lnTo>
                  <a:lnTo>
                    <a:pt x="84063" y="114361"/>
                  </a:lnTo>
                  <a:lnTo>
                    <a:pt x="83851" y="114300"/>
                  </a:lnTo>
                  <a:lnTo>
                    <a:pt x="83780" y="114300"/>
                  </a:lnTo>
                  <a:lnTo>
                    <a:pt x="83354" y="114116"/>
                  </a:lnTo>
                  <a:lnTo>
                    <a:pt x="83284" y="114055"/>
                  </a:lnTo>
                  <a:lnTo>
                    <a:pt x="83142" y="113871"/>
                  </a:lnTo>
                  <a:lnTo>
                    <a:pt x="83284" y="113442"/>
                  </a:lnTo>
                  <a:lnTo>
                    <a:pt x="83425" y="112951"/>
                  </a:lnTo>
                  <a:lnTo>
                    <a:pt x="83638" y="112522"/>
                  </a:lnTo>
                  <a:lnTo>
                    <a:pt x="83851" y="112277"/>
                  </a:lnTo>
                  <a:lnTo>
                    <a:pt x="83851" y="112093"/>
                  </a:lnTo>
                  <a:lnTo>
                    <a:pt x="83780" y="111971"/>
                  </a:lnTo>
                  <a:lnTo>
                    <a:pt x="83567" y="111664"/>
                  </a:lnTo>
                  <a:lnTo>
                    <a:pt x="83354" y="111174"/>
                  </a:lnTo>
                  <a:lnTo>
                    <a:pt x="83425" y="110745"/>
                  </a:lnTo>
                  <a:lnTo>
                    <a:pt x="83638" y="110377"/>
                  </a:lnTo>
                  <a:lnTo>
                    <a:pt x="84630" y="109152"/>
                  </a:lnTo>
                  <a:lnTo>
                    <a:pt x="84985" y="108600"/>
                  </a:lnTo>
                  <a:lnTo>
                    <a:pt x="85126" y="108171"/>
                  </a:lnTo>
                  <a:lnTo>
                    <a:pt x="84985" y="107742"/>
                  </a:lnTo>
                  <a:lnTo>
                    <a:pt x="84843" y="107068"/>
                  </a:lnTo>
                  <a:lnTo>
                    <a:pt x="84701" y="106394"/>
                  </a:lnTo>
                  <a:lnTo>
                    <a:pt x="84843" y="105903"/>
                  </a:lnTo>
                  <a:lnTo>
                    <a:pt x="84985" y="105413"/>
                  </a:lnTo>
                  <a:lnTo>
                    <a:pt x="85197" y="104739"/>
                  </a:lnTo>
                  <a:lnTo>
                    <a:pt x="85197" y="104126"/>
                  </a:lnTo>
                  <a:lnTo>
                    <a:pt x="84843" y="103820"/>
                  </a:lnTo>
                  <a:lnTo>
                    <a:pt x="84701" y="103636"/>
                  </a:lnTo>
                  <a:lnTo>
                    <a:pt x="84701" y="103207"/>
                  </a:lnTo>
                  <a:lnTo>
                    <a:pt x="84843" y="103146"/>
                  </a:lnTo>
                  <a:lnTo>
                    <a:pt x="84914" y="102962"/>
                  </a:lnTo>
                  <a:lnTo>
                    <a:pt x="85126" y="102900"/>
                  </a:lnTo>
                  <a:lnTo>
                    <a:pt x="85197" y="102778"/>
                  </a:lnTo>
                  <a:lnTo>
                    <a:pt x="85268" y="102594"/>
                  </a:lnTo>
                  <a:lnTo>
                    <a:pt x="85268" y="102288"/>
                  </a:lnTo>
                  <a:lnTo>
                    <a:pt x="85410" y="101675"/>
                  </a:lnTo>
                  <a:lnTo>
                    <a:pt x="85694" y="101123"/>
                  </a:lnTo>
                  <a:lnTo>
                    <a:pt x="85977" y="100694"/>
                  </a:lnTo>
                  <a:lnTo>
                    <a:pt x="86261" y="99775"/>
                  </a:lnTo>
                  <a:lnTo>
                    <a:pt x="86686" y="98855"/>
                  </a:lnTo>
                  <a:lnTo>
                    <a:pt x="86757" y="98365"/>
                  </a:lnTo>
                  <a:lnTo>
                    <a:pt x="86686" y="97752"/>
                  </a:lnTo>
                  <a:lnTo>
                    <a:pt x="86473" y="97139"/>
                  </a:lnTo>
                  <a:lnTo>
                    <a:pt x="86402" y="96833"/>
                  </a:lnTo>
                  <a:lnTo>
                    <a:pt x="86402" y="96772"/>
                  </a:lnTo>
                  <a:lnTo>
                    <a:pt x="86757" y="96404"/>
                  </a:lnTo>
                  <a:lnTo>
                    <a:pt x="86969" y="96343"/>
                  </a:lnTo>
                  <a:lnTo>
                    <a:pt x="87040" y="96159"/>
                  </a:lnTo>
                  <a:lnTo>
                    <a:pt x="87040" y="95975"/>
                  </a:lnTo>
                  <a:lnTo>
                    <a:pt x="86828" y="95669"/>
                  </a:lnTo>
                  <a:lnTo>
                    <a:pt x="86828" y="95423"/>
                  </a:lnTo>
                  <a:lnTo>
                    <a:pt x="87040" y="95301"/>
                  </a:lnTo>
                  <a:lnTo>
                    <a:pt x="87253" y="95178"/>
                  </a:lnTo>
                  <a:lnTo>
                    <a:pt x="87607" y="94994"/>
                  </a:lnTo>
                  <a:lnTo>
                    <a:pt x="87820" y="94811"/>
                  </a:lnTo>
                  <a:lnTo>
                    <a:pt x="87891" y="94504"/>
                  </a:lnTo>
                  <a:lnTo>
                    <a:pt x="87891" y="93891"/>
                  </a:lnTo>
                  <a:lnTo>
                    <a:pt x="87749" y="93217"/>
                  </a:lnTo>
                  <a:lnTo>
                    <a:pt x="87607" y="92543"/>
                  </a:lnTo>
                  <a:lnTo>
                    <a:pt x="87749" y="91685"/>
                  </a:lnTo>
                  <a:lnTo>
                    <a:pt x="87820" y="90766"/>
                  </a:lnTo>
                  <a:lnTo>
                    <a:pt x="87891" y="89662"/>
                  </a:lnTo>
                  <a:lnTo>
                    <a:pt x="88033" y="88743"/>
                  </a:lnTo>
                  <a:lnTo>
                    <a:pt x="88103" y="88008"/>
                  </a:lnTo>
                  <a:lnTo>
                    <a:pt x="88103" y="86475"/>
                  </a:lnTo>
                  <a:lnTo>
                    <a:pt x="87820" y="85801"/>
                  </a:lnTo>
                  <a:lnTo>
                    <a:pt x="87253" y="85005"/>
                  </a:lnTo>
                  <a:lnTo>
                    <a:pt x="86048" y="84208"/>
                  </a:lnTo>
                  <a:lnTo>
                    <a:pt x="85623" y="83901"/>
                  </a:lnTo>
                  <a:lnTo>
                    <a:pt x="85197" y="83656"/>
                  </a:lnTo>
                  <a:lnTo>
                    <a:pt x="84914" y="83472"/>
                  </a:lnTo>
                  <a:lnTo>
                    <a:pt x="84559" y="83411"/>
                  </a:lnTo>
                  <a:lnTo>
                    <a:pt x="83780" y="83166"/>
                  </a:lnTo>
                  <a:lnTo>
                    <a:pt x="83071" y="82737"/>
                  </a:lnTo>
                  <a:lnTo>
                    <a:pt x="82504" y="82247"/>
                  </a:lnTo>
                  <a:lnTo>
                    <a:pt x="82220" y="81634"/>
                  </a:lnTo>
                  <a:lnTo>
                    <a:pt x="82008" y="80592"/>
                  </a:lnTo>
                  <a:lnTo>
                    <a:pt x="81512" y="79673"/>
                  </a:lnTo>
                  <a:lnTo>
                    <a:pt x="81228" y="78876"/>
                  </a:lnTo>
                  <a:lnTo>
                    <a:pt x="81015" y="78263"/>
                  </a:lnTo>
                  <a:lnTo>
                    <a:pt x="80661" y="77589"/>
                  </a:lnTo>
                  <a:lnTo>
                    <a:pt x="80236" y="76853"/>
                  </a:lnTo>
                  <a:lnTo>
                    <a:pt x="79952" y="76179"/>
                  </a:lnTo>
                  <a:lnTo>
                    <a:pt x="79881" y="75566"/>
                  </a:lnTo>
                  <a:lnTo>
                    <a:pt x="79669" y="75137"/>
                  </a:lnTo>
                  <a:lnTo>
                    <a:pt x="78251" y="74157"/>
                  </a:lnTo>
                  <a:lnTo>
                    <a:pt x="77968" y="73728"/>
                  </a:lnTo>
                  <a:lnTo>
                    <a:pt x="77968" y="72992"/>
                  </a:lnTo>
                  <a:lnTo>
                    <a:pt x="78109" y="72318"/>
                  </a:lnTo>
                  <a:lnTo>
                    <a:pt x="78393" y="71705"/>
                  </a:lnTo>
                  <a:lnTo>
                    <a:pt x="78535" y="71215"/>
                  </a:lnTo>
                  <a:lnTo>
                    <a:pt x="78393" y="70602"/>
                  </a:lnTo>
                  <a:lnTo>
                    <a:pt x="78322" y="69928"/>
                  </a:lnTo>
                  <a:lnTo>
                    <a:pt x="78251" y="69560"/>
                  </a:lnTo>
                  <a:lnTo>
                    <a:pt x="78322" y="69131"/>
                  </a:lnTo>
                  <a:lnTo>
                    <a:pt x="78606" y="68518"/>
                  </a:lnTo>
                  <a:lnTo>
                    <a:pt x="79031" y="68028"/>
                  </a:lnTo>
                  <a:lnTo>
                    <a:pt x="79385" y="67660"/>
                  </a:lnTo>
                  <a:lnTo>
                    <a:pt x="79810" y="67415"/>
                  </a:lnTo>
                  <a:lnTo>
                    <a:pt x="80236" y="67048"/>
                  </a:lnTo>
                  <a:lnTo>
                    <a:pt x="80661" y="66741"/>
                  </a:lnTo>
                  <a:lnTo>
                    <a:pt x="80945" y="66618"/>
                  </a:lnTo>
                  <a:lnTo>
                    <a:pt x="81157" y="66435"/>
                  </a:lnTo>
                  <a:lnTo>
                    <a:pt x="81228" y="66067"/>
                  </a:lnTo>
                  <a:lnTo>
                    <a:pt x="81299" y="65515"/>
                  </a:lnTo>
                  <a:lnTo>
                    <a:pt x="81512" y="64902"/>
                  </a:lnTo>
                  <a:lnTo>
                    <a:pt x="81653" y="64228"/>
                  </a:lnTo>
                  <a:lnTo>
                    <a:pt x="81512" y="63554"/>
                  </a:lnTo>
                  <a:lnTo>
                    <a:pt x="81299" y="63003"/>
                  </a:lnTo>
                  <a:lnTo>
                    <a:pt x="81157" y="62757"/>
                  </a:lnTo>
                  <a:lnTo>
                    <a:pt x="80945" y="62328"/>
                  </a:lnTo>
                  <a:lnTo>
                    <a:pt x="80661" y="61716"/>
                  </a:lnTo>
                  <a:lnTo>
                    <a:pt x="80236" y="61225"/>
                  </a:lnTo>
                  <a:lnTo>
                    <a:pt x="80094" y="61041"/>
                  </a:lnTo>
                  <a:lnTo>
                    <a:pt x="79102" y="61041"/>
                  </a:lnTo>
                  <a:lnTo>
                    <a:pt x="79102" y="61532"/>
                  </a:lnTo>
                  <a:lnTo>
                    <a:pt x="79031" y="61716"/>
                  </a:lnTo>
                  <a:lnTo>
                    <a:pt x="78818" y="61961"/>
                  </a:lnTo>
                  <a:lnTo>
                    <a:pt x="78606" y="62145"/>
                  </a:lnTo>
                  <a:lnTo>
                    <a:pt x="78322" y="62328"/>
                  </a:lnTo>
                  <a:lnTo>
                    <a:pt x="78109" y="62328"/>
                  </a:lnTo>
                  <a:lnTo>
                    <a:pt x="77968" y="62206"/>
                  </a:lnTo>
                  <a:lnTo>
                    <a:pt x="77755" y="62083"/>
                  </a:lnTo>
                  <a:lnTo>
                    <a:pt x="77613" y="61899"/>
                  </a:lnTo>
                  <a:lnTo>
                    <a:pt x="77542" y="61838"/>
                  </a:lnTo>
                  <a:lnTo>
                    <a:pt x="77188" y="61654"/>
                  </a:lnTo>
                  <a:lnTo>
                    <a:pt x="76550" y="61470"/>
                  </a:lnTo>
                  <a:lnTo>
                    <a:pt x="76266" y="61287"/>
                  </a:lnTo>
                  <a:lnTo>
                    <a:pt x="76125" y="61164"/>
                  </a:lnTo>
                  <a:lnTo>
                    <a:pt x="75770" y="60796"/>
                  </a:lnTo>
                  <a:lnTo>
                    <a:pt x="75416" y="60490"/>
                  </a:lnTo>
                  <a:lnTo>
                    <a:pt x="74636" y="59938"/>
                  </a:lnTo>
                  <a:lnTo>
                    <a:pt x="74140" y="59816"/>
                  </a:lnTo>
                  <a:lnTo>
                    <a:pt x="73644" y="59570"/>
                  </a:lnTo>
                  <a:lnTo>
                    <a:pt x="73290" y="59203"/>
                  </a:lnTo>
                  <a:lnTo>
                    <a:pt x="73219" y="58590"/>
                  </a:lnTo>
                  <a:lnTo>
                    <a:pt x="73006" y="57793"/>
                  </a:lnTo>
                  <a:lnTo>
                    <a:pt x="72722" y="57303"/>
                  </a:lnTo>
                  <a:lnTo>
                    <a:pt x="72297" y="56935"/>
                  </a:lnTo>
                  <a:lnTo>
                    <a:pt x="72155" y="56874"/>
                  </a:lnTo>
                  <a:lnTo>
                    <a:pt x="71943" y="56690"/>
                  </a:lnTo>
                  <a:lnTo>
                    <a:pt x="71659" y="56629"/>
                  </a:lnTo>
                  <a:lnTo>
                    <a:pt x="71447" y="56506"/>
                  </a:lnTo>
                  <a:lnTo>
                    <a:pt x="71163" y="56506"/>
                  </a:lnTo>
                  <a:lnTo>
                    <a:pt x="70950" y="56629"/>
                  </a:lnTo>
                  <a:lnTo>
                    <a:pt x="70667" y="56629"/>
                  </a:lnTo>
                  <a:lnTo>
                    <a:pt x="70171" y="56506"/>
                  </a:lnTo>
                  <a:lnTo>
                    <a:pt x="69816" y="56261"/>
                  </a:lnTo>
                  <a:lnTo>
                    <a:pt x="69391" y="56200"/>
                  </a:lnTo>
                  <a:lnTo>
                    <a:pt x="68895" y="56077"/>
                  </a:lnTo>
                  <a:lnTo>
                    <a:pt x="67761" y="55280"/>
                  </a:lnTo>
                  <a:lnTo>
                    <a:pt x="67406" y="54913"/>
                  </a:lnTo>
                  <a:lnTo>
                    <a:pt x="67194" y="54668"/>
                  </a:lnTo>
                  <a:lnTo>
                    <a:pt x="66981" y="54484"/>
                  </a:lnTo>
                  <a:lnTo>
                    <a:pt x="66769" y="54239"/>
                  </a:lnTo>
                  <a:lnTo>
                    <a:pt x="66627" y="54116"/>
                  </a:lnTo>
                  <a:lnTo>
                    <a:pt x="65989" y="53932"/>
                  </a:lnTo>
                  <a:lnTo>
                    <a:pt x="65705" y="53932"/>
                  </a:lnTo>
                  <a:lnTo>
                    <a:pt x="65351" y="54116"/>
                  </a:lnTo>
                  <a:lnTo>
                    <a:pt x="65138" y="54239"/>
                  </a:lnTo>
                  <a:lnTo>
                    <a:pt x="65067" y="54484"/>
                  </a:lnTo>
                  <a:lnTo>
                    <a:pt x="64855" y="54729"/>
                  </a:lnTo>
                  <a:lnTo>
                    <a:pt x="64642" y="54913"/>
                  </a:lnTo>
                  <a:lnTo>
                    <a:pt x="64500" y="54913"/>
                  </a:lnTo>
                  <a:lnTo>
                    <a:pt x="64288" y="54851"/>
                  </a:lnTo>
                  <a:lnTo>
                    <a:pt x="63366" y="54116"/>
                  </a:lnTo>
                  <a:lnTo>
                    <a:pt x="63083" y="53993"/>
                  </a:lnTo>
                  <a:lnTo>
                    <a:pt x="62658" y="54116"/>
                  </a:lnTo>
                  <a:lnTo>
                    <a:pt x="61240" y="54239"/>
                  </a:lnTo>
                  <a:lnTo>
                    <a:pt x="60815" y="54116"/>
                  </a:lnTo>
                  <a:lnTo>
                    <a:pt x="60177" y="53258"/>
                  </a:lnTo>
                  <a:lnTo>
                    <a:pt x="60035" y="52768"/>
                  </a:lnTo>
                  <a:lnTo>
                    <a:pt x="60035" y="52461"/>
                  </a:lnTo>
                  <a:lnTo>
                    <a:pt x="59822" y="51971"/>
                  </a:lnTo>
                  <a:lnTo>
                    <a:pt x="59326" y="51664"/>
                  </a:lnTo>
                  <a:lnTo>
                    <a:pt x="58617" y="51419"/>
                  </a:lnTo>
                  <a:lnTo>
                    <a:pt x="57979" y="51235"/>
                  </a:lnTo>
                  <a:lnTo>
                    <a:pt x="57412" y="51174"/>
                  </a:lnTo>
                  <a:lnTo>
                    <a:pt x="56987" y="50990"/>
                  </a:lnTo>
                  <a:lnTo>
                    <a:pt x="56633" y="50561"/>
                  </a:lnTo>
                  <a:lnTo>
                    <a:pt x="56349" y="50071"/>
                  </a:lnTo>
                  <a:lnTo>
                    <a:pt x="56137" y="49581"/>
                  </a:lnTo>
                  <a:lnTo>
                    <a:pt x="56207" y="49213"/>
                  </a:lnTo>
                  <a:lnTo>
                    <a:pt x="56207" y="48907"/>
                  </a:lnTo>
                  <a:lnTo>
                    <a:pt x="56137" y="48355"/>
                  </a:lnTo>
                  <a:lnTo>
                    <a:pt x="55853" y="47865"/>
                  </a:lnTo>
                  <a:lnTo>
                    <a:pt x="55853" y="47803"/>
                  </a:lnTo>
                  <a:lnTo>
                    <a:pt x="55357" y="47374"/>
                  </a:lnTo>
                  <a:lnTo>
                    <a:pt x="55144" y="47129"/>
                  </a:lnTo>
                  <a:lnTo>
                    <a:pt x="54790" y="46762"/>
                  </a:lnTo>
                  <a:lnTo>
                    <a:pt x="54365" y="46639"/>
                  </a:lnTo>
                  <a:lnTo>
                    <a:pt x="54081" y="46455"/>
                  </a:lnTo>
                  <a:lnTo>
                    <a:pt x="53797" y="46026"/>
                  </a:lnTo>
                  <a:lnTo>
                    <a:pt x="52805" y="44862"/>
                  </a:lnTo>
                  <a:lnTo>
                    <a:pt x="52451" y="44249"/>
                  </a:lnTo>
                  <a:lnTo>
                    <a:pt x="52025" y="43820"/>
                  </a:lnTo>
                  <a:lnTo>
                    <a:pt x="51600" y="43329"/>
                  </a:lnTo>
                  <a:lnTo>
                    <a:pt x="50891" y="42778"/>
                  </a:lnTo>
                  <a:lnTo>
                    <a:pt x="49757" y="41552"/>
                  </a:lnTo>
                  <a:lnTo>
                    <a:pt x="49474" y="41062"/>
                  </a:lnTo>
                  <a:lnTo>
                    <a:pt x="49049" y="40081"/>
                  </a:lnTo>
                  <a:lnTo>
                    <a:pt x="48836" y="39713"/>
                  </a:lnTo>
                  <a:lnTo>
                    <a:pt x="48552" y="39713"/>
                  </a:lnTo>
                  <a:lnTo>
                    <a:pt x="48411" y="39836"/>
                  </a:lnTo>
                  <a:lnTo>
                    <a:pt x="47985" y="40204"/>
                  </a:lnTo>
                  <a:lnTo>
                    <a:pt x="48056" y="40633"/>
                  </a:lnTo>
                  <a:lnTo>
                    <a:pt x="48481" y="41062"/>
                  </a:lnTo>
                  <a:lnTo>
                    <a:pt x="48978" y="41552"/>
                  </a:lnTo>
                  <a:lnTo>
                    <a:pt x="49332" y="41981"/>
                  </a:lnTo>
                  <a:lnTo>
                    <a:pt x="49616" y="42471"/>
                  </a:lnTo>
                  <a:lnTo>
                    <a:pt x="50041" y="43084"/>
                  </a:lnTo>
                  <a:lnTo>
                    <a:pt x="51175" y="44249"/>
                  </a:lnTo>
                  <a:lnTo>
                    <a:pt x="51388" y="44862"/>
                  </a:lnTo>
                  <a:lnTo>
                    <a:pt x="51458" y="45352"/>
                  </a:lnTo>
                  <a:lnTo>
                    <a:pt x="51671" y="45781"/>
                  </a:lnTo>
                  <a:lnTo>
                    <a:pt x="52025" y="46026"/>
                  </a:lnTo>
                  <a:lnTo>
                    <a:pt x="53018" y="46884"/>
                  </a:lnTo>
                  <a:lnTo>
                    <a:pt x="53230" y="47313"/>
                  </a:lnTo>
                  <a:lnTo>
                    <a:pt x="53018" y="47681"/>
                  </a:lnTo>
                  <a:lnTo>
                    <a:pt x="52663" y="47865"/>
                  </a:lnTo>
                  <a:lnTo>
                    <a:pt x="52238" y="47681"/>
                  </a:lnTo>
                  <a:lnTo>
                    <a:pt x="51884" y="47374"/>
                  </a:lnTo>
                  <a:lnTo>
                    <a:pt x="51600" y="47007"/>
                  </a:lnTo>
                  <a:lnTo>
                    <a:pt x="51388" y="46884"/>
                  </a:lnTo>
                  <a:lnTo>
                    <a:pt x="51317" y="46884"/>
                  </a:lnTo>
                  <a:lnTo>
                    <a:pt x="50679" y="46639"/>
                  </a:lnTo>
                  <a:lnTo>
                    <a:pt x="50537" y="46271"/>
                  </a:lnTo>
                  <a:lnTo>
                    <a:pt x="50537" y="46087"/>
                  </a:lnTo>
                  <a:lnTo>
                    <a:pt x="50324" y="45658"/>
                  </a:lnTo>
                  <a:lnTo>
                    <a:pt x="49828" y="45168"/>
                  </a:lnTo>
                  <a:lnTo>
                    <a:pt x="49332" y="44616"/>
                  </a:lnTo>
                  <a:lnTo>
                    <a:pt x="49119" y="44371"/>
                  </a:lnTo>
                  <a:lnTo>
                    <a:pt x="48765" y="44187"/>
                  </a:lnTo>
                  <a:lnTo>
                    <a:pt x="48411" y="44187"/>
                  </a:lnTo>
                  <a:lnTo>
                    <a:pt x="48198" y="44249"/>
                  </a:lnTo>
                  <a:lnTo>
                    <a:pt x="47702" y="44249"/>
                  </a:lnTo>
                  <a:lnTo>
                    <a:pt x="47631" y="44187"/>
                  </a:lnTo>
                  <a:lnTo>
                    <a:pt x="47631" y="43820"/>
                  </a:lnTo>
                  <a:lnTo>
                    <a:pt x="47914" y="43329"/>
                  </a:lnTo>
                  <a:lnTo>
                    <a:pt x="48056" y="43146"/>
                  </a:lnTo>
                  <a:lnTo>
                    <a:pt x="48269" y="42839"/>
                  </a:lnTo>
                  <a:lnTo>
                    <a:pt x="48269" y="42655"/>
                  </a:lnTo>
                  <a:lnTo>
                    <a:pt x="48198" y="42471"/>
                  </a:lnTo>
                  <a:lnTo>
                    <a:pt x="47773" y="42165"/>
                  </a:lnTo>
                  <a:lnTo>
                    <a:pt x="47489" y="41981"/>
                  </a:lnTo>
                  <a:lnTo>
                    <a:pt x="47277" y="41920"/>
                  </a:lnTo>
                  <a:lnTo>
                    <a:pt x="46993" y="41675"/>
                  </a:lnTo>
                  <a:lnTo>
                    <a:pt x="46709" y="41062"/>
                  </a:lnTo>
                  <a:lnTo>
                    <a:pt x="46355" y="40388"/>
                  </a:lnTo>
                  <a:lnTo>
                    <a:pt x="46072" y="39652"/>
                  </a:lnTo>
                  <a:lnTo>
                    <a:pt x="45646" y="38917"/>
                  </a:lnTo>
                  <a:lnTo>
                    <a:pt x="45079" y="37936"/>
                  </a:lnTo>
                  <a:lnTo>
                    <a:pt x="44512" y="37446"/>
                  </a:lnTo>
                  <a:lnTo>
                    <a:pt x="43945" y="37262"/>
                  </a:lnTo>
                  <a:lnTo>
                    <a:pt x="43307" y="37201"/>
                  </a:lnTo>
                  <a:lnTo>
                    <a:pt x="42669" y="37017"/>
                  </a:lnTo>
                  <a:lnTo>
                    <a:pt x="42102" y="36772"/>
                  </a:lnTo>
                  <a:lnTo>
                    <a:pt x="41606" y="36527"/>
                  </a:lnTo>
                  <a:lnTo>
                    <a:pt x="41393" y="36220"/>
                  </a:lnTo>
                  <a:lnTo>
                    <a:pt x="41323" y="35607"/>
                  </a:lnTo>
                  <a:lnTo>
                    <a:pt x="40897" y="34259"/>
                  </a:lnTo>
                  <a:lnTo>
                    <a:pt x="40543" y="33707"/>
                  </a:lnTo>
                  <a:lnTo>
                    <a:pt x="39976" y="32911"/>
                  </a:lnTo>
                  <a:lnTo>
                    <a:pt x="39551" y="32114"/>
                  </a:lnTo>
                  <a:lnTo>
                    <a:pt x="39267" y="31256"/>
                  </a:lnTo>
                  <a:lnTo>
                    <a:pt x="39196" y="30459"/>
                  </a:lnTo>
                  <a:lnTo>
                    <a:pt x="39267" y="29846"/>
                  </a:lnTo>
                  <a:lnTo>
                    <a:pt x="39267" y="29050"/>
                  </a:lnTo>
                  <a:lnTo>
                    <a:pt x="39338" y="28130"/>
                  </a:lnTo>
                  <a:lnTo>
                    <a:pt x="39480" y="27456"/>
                  </a:lnTo>
                  <a:lnTo>
                    <a:pt x="39480" y="26966"/>
                  </a:lnTo>
                  <a:lnTo>
                    <a:pt x="39338" y="26475"/>
                  </a:lnTo>
                  <a:lnTo>
                    <a:pt x="39196" y="25863"/>
                  </a:lnTo>
                  <a:lnTo>
                    <a:pt x="38984" y="25434"/>
                  </a:lnTo>
                  <a:lnTo>
                    <a:pt x="38913" y="25127"/>
                  </a:lnTo>
                  <a:lnTo>
                    <a:pt x="38913" y="24943"/>
                  </a:lnTo>
                  <a:lnTo>
                    <a:pt x="38558" y="24208"/>
                  </a:lnTo>
                  <a:lnTo>
                    <a:pt x="38417" y="24085"/>
                  </a:lnTo>
                  <a:lnTo>
                    <a:pt x="38133" y="23963"/>
                  </a:lnTo>
                  <a:lnTo>
                    <a:pt x="37495" y="23656"/>
                  </a:lnTo>
                  <a:lnTo>
                    <a:pt x="37070" y="23350"/>
                  </a:lnTo>
                  <a:lnTo>
                    <a:pt x="36432" y="23289"/>
                  </a:lnTo>
                  <a:lnTo>
                    <a:pt x="36007" y="23105"/>
                  </a:lnTo>
                  <a:lnTo>
                    <a:pt x="35652" y="22676"/>
                  </a:lnTo>
                  <a:lnTo>
                    <a:pt x="35581" y="22063"/>
                  </a:lnTo>
                  <a:lnTo>
                    <a:pt x="35652" y="21573"/>
                  </a:lnTo>
                  <a:lnTo>
                    <a:pt x="35652" y="21144"/>
                  </a:lnTo>
                  <a:lnTo>
                    <a:pt x="35369" y="20653"/>
                  </a:lnTo>
                  <a:lnTo>
                    <a:pt x="35085" y="20347"/>
                  </a:lnTo>
                  <a:lnTo>
                    <a:pt x="34731" y="20163"/>
                  </a:lnTo>
                  <a:lnTo>
                    <a:pt x="34447" y="19979"/>
                  </a:lnTo>
                  <a:lnTo>
                    <a:pt x="34022" y="19550"/>
                  </a:lnTo>
                  <a:lnTo>
                    <a:pt x="33668" y="19060"/>
                  </a:lnTo>
                  <a:lnTo>
                    <a:pt x="33455" y="18569"/>
                  </a:lnTo>
                  <a:lnTo>
                    <a:pt x="33384" y="18386"/>
                  </a:lnTo>
                  <a:lnTo>
                    <a:pt x="33030" y="18140"/>
                  </a:lnTo>
                  <a:lnTo>
                    <a:pt x="32746" y="18140"/>
                  </a:lnTo>
                  <a:lnTo>
                    <a:pt x="32746" y="18324"/>
                  </a:lnTo>
                  <a:lnTo>
                    <a:pt x="32888" y="18508"/>
                  </a:lnTo>
                  <a:lnTo>
                    <a:pt x="32888" y="19182"/>
                  </a:lnTo>
                  <a:lnTo>
                    <a:pt x="32959" y="19305"/>
                  </a:lnTo>
                  <a:lnTo>
                    <a:pt x="33384" y="19673"/>
                  </a:lnTo>
                  <a:lnTo>
                    <a:pt x="33526" y="20163"/>
                  </a:lnTo>
                  <a:lnTo>
                    <a:pt x="33526" y="20592"/>
                  </a:lnTo>
                  <a:lnTo>
                    <a:pt x="33455" y="20898"/>
                  </a:lnTo>
                  <a:lnTo>
                    <a:pt x="33171" y="20898"/>
                  </a:lnTo>
                  <a:lnTo>
                    <a:pt x="32746" y="20776"/>
                  </a:lnTo>
                  <a:lnTo>
                    <a:pt x="32321" y="20408"/>
                  </a:lnTo>
                  <a:lnTo>
                    <a:pt x="31683" y="20102"/>
                  </a:lnTo>
                  <a:lnTo>
                    <a:pt x="31329" y="19734"/>
                  </a:lnTo>
                  <a:lnTo>
                    <a:pt x="31258" y="19182"/>
                  </a:lnTo>
                  <a:lnTo>
                    <a:pt x="31116" y="18631"/>
                  </a:lnTo>
                  <a:lnTo>
                    <a:pt x="31258" y="18079"/>
                  </a:lnTo>
                  <a:lnTo>
                    <a:pt x="31258" y="17711"/>
                  </a:lnTo>
                  <a:lnTo>
                    <a:pt x="31045" y="17405"/>
                  </a:lnTo>
                  <a:lnTo>
                    <a:pt x="30620" y="17221"/>
                  </a:lnTo>
                  <a:lnTo>
                    <a:pt x="30124" y="17037"/>
                  </a:lnTo>
                  <a:lnTo>
                    <a:pt x="29698" y="16976"/>
                  </a:lnTo>
                  <a:lnTo>
                    <a:pt x="29202" y="16976"/>
                  </a:lnTo>
                  <a:lnTo>
                    <a:pt x="28777" y="16608"/>
                  </a:lnTo>
                  <a:lnTo>
                    <a:pt x="28777" y="16363"/>
                  </a:lnTo>
                  <a:lnTo>
                    <a:pt x="28706" y="16057"/>
                  </a:lnTo>
                  <a:lnTo>
                    <a:pt x="28422" y="15383"/>
                  </a:lnTo>
                  <a:lnTo>
                    <a:pt x="27926" y="14892"/>
                  </a:lnTo>
                  <a:lnTo>
                    <a:pt x="27359" y="14525"/>
                  </a:lnTo>
                  <a:lnTo>
                    <a:pt x="26367" y="14341"/>
                  </a:lnTo>
                  <a:lnTo>
                    <a:pt x="25516" y="14218"/>
                  </a:lnTo>
                  <a:lnTo>
                    <a:pt x="24524" y="13973"/>
                  </a:lnTo>
                  <a:lnTo>
                    <a:pt x="23673" y="13789"/>
                  </a:lnTo>
                  <a:lnTo>
                    <a:pt x="22965" y="13667"/>
                  </a:lnTo>
                  <a:lnTo>
                    <a:pt x="22468" y="13605"/>
                  </a:lnTo>
                  <a:lnTo>
                    <a:pt x="21547" y="13115"/>
                  </a:lnTo>
                  <a:lnTo>
                    <a:pt x="21051" y="12931"/>
                  </a:lnTo>
                  <a:lnTo>
                    <a:pt x="20271" y="13115"/>
                  </a:lnTo>
                  <a:lnTo>
                    <a:pt x="19279" y="12625"/>
                  </a:lnTo>
                  <a:lnTo>
                    <a:pt x="18924" y="12502"/>
                  </a:lnTo>
                  <a:lnTo>
                    <a:pt x="18641" y="12686"/>
                  </a:lnTo>
                  <a:lnTo>
                    <a:pt x="18499" y="13115"/>
                  </a:lnTo>
                  <a:lnTo>
                    <a:pt x="18216" y="13605"/>
                  </a:lnTo>
                  <a:lnTo>
                    <a:pt x="17861" y="14096"/>
                  </a:lnTo>
                  <a:lnTo>
                    <a:pt x="17294" y="14279"/>
                  </a:lnTo>
                  <a:lnTo>
                    <a:pt x="16798" y="14096"/>
                  </a:lnTo>
                  <a:lnTo>
                    <a:pt x="16302" y="13850"/>
                  </a:lnTo>
                  <a:lnTo>
                    <a:pt x="16018" y="13973"/>
                  </a:lnTo>
                  <a:lnTo>
                    <a:pt x="15806" y="14034"/>
                  </a:lnTo>
                  <a:lnTo>
                    <a:pt x="15593" y="14218"/>
                  </a:lnTo>
                  <a:lnTo>
                    <a:pt x="15239" y="14341"/>
                  </a:lnTo>
                  <a:lnTo>
                    <a:pt x="14743" y="14341"/>
                  </a:lnTo>
                  <a:lnTo>
                    <a:pt x="14672" y="14218"/>
                  </a:lnTo>
                  <a:lnTo>
                    <a:pt x="14672" y="14034"/>
                  </a:lnTo>
                  <a:lnTo>
                    <a:pt x="14743" y="13789"/>
                  </a:lnTo>
                  <a:lnTo>
                    <a:pt x="14813" y="13421"/>
                  </a:lnTo>
                  <a:lnTo>
                    <a:pt x="14955" y="13176"/>
                  </a:lnTo>
                  <a:lnTo>
                    <a:pt x="15026" y="12992"/>
                  </a:lnTo>
                  <a:lnTo>
                    <a:pt x="15026" y="12870"/>
                  </a:lnTo>
                  <a:lnTo>
                    <a:pt x="14743" y="12870"/>
                  </a:lnTo>
                  <a:lnTo>
                    <a:pt x="14530" y="12931"/>
                  </a:lnTo>
                  <a:lnTo>
                    <a:pt x="14246" y="13115"/>
                  </a:lnTo>
                  <a:lnTo>
                    <a:pt x="13892" y="13605"/>
                  </a:lnTo>
                  <a:lnTo>
                    <a:pt x="13750" y="13973"/>
                  </a:lnTo>
                  <a:lnTo>
                    <a:pt x="13750" y="14341"/>
                  </a:lnTo>
                  <a:lnTo>
                    <a:pt x="13608" y="14525"/>
                  </a:lnTo>
                  <a:lnTo>
                    <a:pt x="13467" y="14708"/>
                  </a:lnTo>
                  <a:lnTo>
                    <a:pt x="13183" y="14892"/>
                  </a:lnTo>
                  <a:lnTo>
                    <a:pt x="12900" y="15137"/>
                  </a:lnTo>
                  <a:lnTo>
                    <a:pt x="12687" y="15199"/>
                  </a:lnTo>
                  <a:lnTo>
                    <a:pt x="14176" y="15199"/>
                  </a:lnTo>
                  <a:lnTo>
                    <a:pt x="14246" y="15260"/>
                  </a:lnTo>
                  <a:lnTo>
                    <a:pt x="14246" y="15444"/>
                  </a:lnTo>
                  <a:lnTo>
                    <a:pt x="14176" y="15628"/>
                  </a:lnTo>
                  <a:lnTo>
                    <a:pt x="14176" y="15812"/>
                  </a:lnTo>
                  <a:lnTo>
                    <a:pt x="14105" y="16057"/>
                  </a:lnTo>
                  <a:lnTo>
                    <a:pt x="13396" y="16608"/>
                  </a:lnTo>
                  <a:lnTo>
                    <a:pt x="12829" y="16976"/>
                  </a:lnTo>
                  <a:lnTo>
                    <a:pt x="12262" y="17037"/>
                  </a:lnTo>
                  <a:lnTo>
                    <a:pt x="11907" y="16976"/>
                  </a:lnTo>
                  <a:lnTo>
                    <a:pt x="11766" y="16792"/>
                  </a:lnTo>
                  <a:lnTo>
                    <a:pt x="11624" y="16608"/>
                  </a:lnTo>
                  <a:lnTo>
                    <a:pt x="11482" y="16486"/>
                  </a:lnTo>
                  <a:lnTo>
                    <a:pt x="11340" y="16302"/>
                  </a:lnTo>
                  <a:lnTo>
                    <a:pt x="11128" y="16241"/>
                  </a:lnTo>
                  <a:lnTo>
                    <a:pt x="10844" y="16363"/>
                  </a:lnTo>
                  <a:lnTo>
                    <a:pt x="10490" y="16792"/>
                  </a:lnTo>
                  <a:lnTo>
                    <a:pt x="9923" y="17405"/>
                  </a:lnTo>
                  <a:lnTo>
                    <a:pt x="9001" y="17957"/>
                  </a:lnTo>
                  <a:lnTo>
                    <a:pt x="8363" y="18202"/>
                  </a:lnTo>
                  <a:lnTo>
                    <a:pt x="7867" y="18140"/>
                  </a:lnTo>
                  <a:lnTo>
                    <a:pt x="7513" y="17957"/>
                  </a:lnTo>
                  <a:lnTo>
                    <a:pt x="7158" y="17895"/>
                  </a:lnTo>
                  <a:lnTo>
                    <a:pt x="6875" y="17895"/>
                  </a:lnTo>
                  <a:lnTo>
                    <a:pt x="6308" y="18140"/>
                  </a:lnTo>
                  <a:lnTo>
                    <a:pt x="5457" y="18508"/>
                  </a:lnTo>
                  <a:lnTo>
                    <a:pt x="4465" y="18753"/>
                  </a:lnTo>
                  <a:lnTo>
                    <a:pt x="3827" y="18876"/>
                  </a:lnTo>
                  <a:lnTo>
                    <a:pt x="3614" y="18876"/>
                  </a:lnTo>
                  <a:lnTo>
                    <a:pt x="3402" y="18815"/>
                  </a:lnTo>
                  <a:lnTo>
                    <a:pt x="3331" y="18631"/>
                  </a:lnTo>
                  <a:lnTo>
                    <a:pt x="3331" y="18324"/>
                  </a:lnTo>
                  <a:lnTo>
                    <a:pt x="3402" y="18202"/>
                  </a:lnTo>
                  <a:lnTo>
                    <a:pt x="3473" y="18079"/>
                  </a:lnTo>
                  <a:lnTo>
                    <a:pt x="3614" y="18079"/>
                  </a:lnTo>
                  <a:lnTo>
                    <a:pt x="4111" y="17957"/>
                  </a:lnTo>
                  <a:lnTo>
                    <a:pt x="4678" y="17650"/>
                  </a:lnTo>
                  <a:lnTo>
                    <a:pt x="5316" y="17405"/>
                  </a:lnTo>
                  <a:lnTo>
                    <a:pt x="6308" y="16915"/>
                  </a:lnTo>
                  <a:lnTo>
                    <a:pt x="7088" y="16547"/>
                  </a:lnTo>
                  <a:lnTo>
                    <a:pt x="7796" y="16241"/>
                  </a:lnTo>
                  <a:lnTo>
                    <a:pt x="8363" y="16057"/>
                  </a:lnTo>
                  <a:lnTo>
                    <a:pt x="8647" y="15873"/>
                  </a:lnTo>
                  <a:lnTo>
                    <a:pt x="8860" y="15689"/>
                  </a:lnTo>
                  <a:lnTo>
                    <a:pt x="9143" y="15566"/>
                  </a:lnTo>
                  <a:lnTo>
                    <a:pt x="9356" y="15383"/>
                  </a:lnTo>
                  <a:lnTo>
                    <a:pt x="9427" y="15137"/>
                  </a:lnTo>
                  <a:lnTo>
                    <a:pt x="9356" y="14954"/>
                  </a:lnTo>
                  <a:lnTo>
                    <a:pt x="9143" y="14770"/>
                  </a:lnTo>
                  <a:lnTo>
                    <a:pt x="8718" y="14770"/>
                  </a:lnTo>
                  <a:lnTo>
                    <a:pt x="8434" y="14892"/>
                  </a:lnTo>
                  <a:lnTo>
                    <a:pt x="8222" y="14954"/>
                  </a:lnTo>
                  <a:lnTo>
                    <a:pt x="8151" y="15015"/>
                  </a:lnTo>
                  <a:lnTo>
                    <a:pt x="7938" y="15137"/>
                  </a:lnTo>
                  <a:lnTo>
                    <a:pt x="7017" y="14279"/>
                  </a:lnTo>
                  <a:lnTo>
                    <a:pt x="6875" y="14279"/>
                  </a:lnTo>
                  <a:lnTo>
                    <a:pt x="6804" y="14341"/>
                  </a:lnTo>
                  <a:lnTo>
                    <a:pt x="6591" y="14463"/>
                  </a:lnTo>
                  <a:lnTo>
                    <a:pt x="6379" y="14770"/>
                  </a:lnTo>
                  <a:lnTo>
                    <a:pt x="6308" y="14892"/>
                  </a:lnTo>
                  <a:lnTo>
                    <a:pt x="6308" y="14954"/>
                  </a:lnTo>
                  <a:lnTo>
                    <a:pt x="6095" y="14954"/>
                  </a:lnTo>
                  <a:lnTo>
                    <a:pt x="6024" y="14892"/>
                  </a:lnTo>
                  <a:lnTo>
                    <a:pt x="5812" y="14770"/>
                  </a:lnTo>
                  <a:lnTo>
                    <a:pt x="5741" y="14647"/>
                  </a:lnTo>
                  <a:lnTo>
                    <a:pt x="5528" y="14463"/>
                  </a:lnTo>
                  <a:lnTo>
                    <a:pt x="5528" y="13360"/>
                  </a:lnTo>
                  <a:lnTo>
                    <a:pt x="5316" y="13176"/>
                  </a:lnTo>
                  <a:lnTo>
                    <a:pt x="5032" y="13176"/>
                  </a:lnTo>
                  <a:lnTo>
                    <a:pt x="4961" y="13299"/>
                  </a:lnTo>
                  <a:lnTo>
                    <a:pt x="4890" y="13421"/>
                  </a:lnTo>
                  <a:lnTo>
                    <a:pt x="4678" y="13667"/>
                  </a:lnTo>
                  <a:lnTo>
                    <a:pt x="4252" y="13973"/>
                  </a:lnTo>
                  <a:lnTo>
                    <a:pt x="3827" y="14096"/>
                  </a:lnTo>
                  <a:lnTo>
                    <a:pt x="3473" y="14218"/>
                  </a:lnTo>
                  <a:lnTo>
                    <a:pt x="3331" y="14034"/>
                  </a:lnTo>
                  <a:lnTo>
                    <a:pt x="3118" y="13667"/>
                  </a:lnTo>
                  <a:lnTo>
                    <a:pt x="2622" y="13299"/>
                  </a:lnTo>
                  <a:lnTo>
                    <a:pt x="2126" y="12747"/>
                  </a:lnTo>
                  <a:lnTo>
                    <a:pt x="1772" y="12257"/>
                  </a:lnTo>
                  <a:lnTo>
                    <a:pt x="1630" y="12012"/>
                  </a:lnTo>
                  <a:lnTo>
                    <a:pt x="1630" y="11828"/>
                  </a:lnTo>
                  <a:lnTo>
                    <a:pt x="1984" y="11583"/>
                  </a:lnTo>
                  <a:lnTo>
                    <a:pt x="2126" y="11521"/>
                  </a:lnTo>
                  <a:lnTo>
                    <a:pt x="2551" y="11154"/>
                  </a:lnTo>
                  <a:lnTo>
                    <a:pt x="2835" y="11031"/>
                  </a:lnTo>
                  <a:lnTo>
                    <a:pt x="3614" y="10602"/>
                  </a:lnTo>
                  <a:lnTo>
                    <a:pt x="4465" y="10418"/>
                  </a:lnTo>
                  <a:lnTo>
                    <a:pt x="5670" y="10418"/>
                  </a:lnTo>
                  <a:lnTo>
                    <a:pt x="5953" y="10357"/>
                  </a:lnTo>
                  <a:lnTo>
                    <a:pt x="6095" y="10173"/>
                  </a:lnTo>
                  <a:lnTo>
                    <a:pt x="6308" y="9928"/>
                  </a:lnTo>
                  <a:lnTo>
                    <a:pt x="6520" y="9560"/>
                  </a:lnTo>
                  <a:lnTo>
                    <a:pt x="6520" y="9438"/>
                  </a:lnTo>
                  <a:lnTo>
                    <a:pt x="6379" y="9315"/>
                  </a:lnTo>
                  <a:lnTo>
                    <a:pt x="5741" y="9315"/>
                  </a:lnTo>
                  <a:lnTo>
                    <a:pt x="5457" y="9438"/>
                  </a:lnTo>
                  <a:lnTo>
                    <a:pt x="5032" y="9560"/>
                  </a:lnTo>
                  <a:lnTo>
                    <a:pt x="4607" y="9805"/>
                  </a:lnTo>
                  <a:lnTo>
                    <a:pt x="4111" y="9928"/>
                  </a:lnTo>
                  <a:lnTo>
                    <a:pt x="3189" y="9928"/>
                  </a:lnTo>
                  <a:lnTo>
                    <a:pt x="2551" y="9805"/>
                  </a:lnTo>
                  <a:lnTo>
                    <a:pt x="1772" y="9683"/>
                  </a:lnTo>
                  <a:lnTo>
                    <a:pt x="1063" y="9438"/>
                  </a:lnTo>
                  <a:lnTo>
                    <a:pt x="779" y="9254"/>
                  </a:lnTo>
                  <a:lnTo>
                    <a:pt x="425" y="8764"/>
                  </a:lnTo>
                  <a:lnTo>
                    <a:pt x="212" y="8580"/>
                  </a:lnTo>
                  <a:lnTo>
                    <a:pt x="141" y="8396"/>
                  </a:lnTo>
                  <a:lnTo>
                    <a:pt x="0" y="8335"/>
                  </a:lnTo>
                  <a:lnTo>
                    <a:pt x="0" y="8212"/>
                  </a:lnTo>
                  <a:lnTo>
                    <a:pt x="212" y="8151"/>
                  </a:lnTo>
                  <a:lnTo>
                    <a:pt x="779" y="7967"/>
                  </a:lnTo>
                  <a:lnTo>
                    <a:pt x="1559" y="7844"/>
                  </a:lnTo>
                  <a:lnTo>
                    <a:pt x="2409" y="7660"/>
                  </a:lnTo>
                  <a:lnTo>
                    <a:pt x="3331" y="7231"/>
                  </a:lnTo>
                  <a:lnTo>
                    <a:pt x="3827" y="7660"/>
                  </a:lnTo>
                  <a:lnTo>
                    <a:pt x="4678" y="8089"/>
                  </a:lnTo>
                  <a:lnTo>
                    <a:pt x="5741" y="8212"/>
                  </a:lnTo>
                  <a:lnTo>
                    <a:pt x="6095" y="8212"/>
                  </a:lnTo>
                  <a:lnTo>
                    <a:pt x="6237" y="8089"/>
                  </a:lnTo>
                  <a:lnTo>
                    <a:pt x="6237" y="7844"/>
                  </a:lnTo>
                  <a:lnTo>
                    <a:pt x="6024" y="7538"/>
                  </a:lnTo>
                  <a:lnTo>
                    <a:pt x="5670" y="7231"/>
                  </a:lnTo>
                  <a:lnTo>
                    <a:pt x="5245" y="7048"/>
                  </a:lnTo>
                  <a:lnTo>
                    <a:pt x="5032" y="7048"/>
                  </a:lnTo>
                  <a:lnTo>
                    <a:pt x="4890" y="6986"/>
                  </a:lnTo>
                  <a:lnTo>
                    <a:pt x="4678" y="6986"/>
                  </a:lnTo>
                  <a:lnTo>
                    <a:pt x="4111" y="6618"/>
                  </a:lnTo>
                  <a:lnTo>
                    <a:pt x="3685" y="6496"/>
                  </a:lnTo>
                  <a:lnTo>
                    <a:pt x="2906" y="6373"/>
                  </a:lnTo>
                  <a:lnTo>
                    <a:pt x="2551" y="6373"/>
                  </a:lnTo>
                  <a:lnTo>
                    <a:pt x="2268" y="6312"/>
                  </a:lnTo>
                  <a:lnTo>
                    <a:pt x="2055" y="6251"/>
                  </a:lnTo>
                  <a:lnTo>
                    <a:pt x="1842" y="5883"/>
                  </a:lnTo>
                  <a:lnTo>
                    <a:pt x="1842" y="5699"/>
                  </a:lnTo>
                  <a:lnTo>
                    <a:pt x="1772" y="5638"/>
                  </a:lnTo>
                  <a:lnTo>
                    <a:pt x="1772" y="5270"/>
                  </a:lnTo>
                  <a:lnTo>
                    <a:pt x="2055" y="5025"/>
                  </a:lnTo>
                  <a:lnTo>
                    <a:pt x="2339" y="4902"/>
                  </a:lnTo>
                  <a:lnTo>
                    <a:pt x="2551" y="4780"/>
                  </a:lnTo>
                  <a:lnTo>
                    <a:pt x="2835" y="4719"/>
                  </a:lnTo>
                  <a:lnTo>
                    <a:pt x="3047" y="4596"/>
                  </a:lnTo>
                  <a:lnTo>
                    <a:pt x="3898" y="4596"/>
                  </a:lnTo>
                  <a:lnTo>
                    <a:pt x="4111" y="4535"/>
                  </a:lnTo>
                  <a:lnTo>
                    <a:pt x="4394" y="4535"/>
                  </a:lnTo>
                  <a:lnTo>
                    <a:pt x="4465" y="4473"/>
                  </a:lnTo>
                  <a:lnTo>
                    <a:pt x="4607" y="4473"/>
                  </a:lnTo>
                  <a:lnTo>
                    <a:pt x="4748" y="4351"/>
                  </a:lnTo>
                  <a:lnTo>
                    <a:pt x="5316" y="4228"/>
                  </a:lnTo>
                  <a:lnTo>
                    <a:pt x="5953" y="3983"/>
                  </a:lnTo>
                  <a:lnTo>
                    <a:pt x="6520" y="3799"/>
                  </a:lnTo>
                  <a:lnTo>
                    <a:pt x="6804" y="3799"/>
                  </a:lnTo>
                  <a:lnTo>
                    <a:pt x="7158" y="3861"/>
                  </a:lnTo>
                  <a:lnTo>
                    <a:pt x="7655" y="3799"/>
                  </a:lnTo>
                  <a:lnTo>
                    <a:pt x="8222" y="3677"/>
                  </a:lnTo>
                  <a:lnTo>
                    <a:pt x="8718" y="3554"/>
                  </a:lnTo>
                  <a:lnTo>
                    <a:pt x="8930" y="3432"/>
                  </a:lnTo>
                  <a:lnTo>
                    <a:pt x="9143" y="3309"/>
                  </a:lnTo>
                  <a:lnTo>
                    <a:pt x="9356" y="3003"/>
                  </a:lnTo>
                  <a:lnTo>
                    <a:pt x="9497" y="2696"/>
                  </a:lnTo>
                  <a:lnTo>
                    <a:pt x="9639" y="2635"/>
                  </a:lnTo>
                  <a:lnTo>
                    <a:pt x="9639" y="2512"/>
                  </a:lnTo>
                  <a:lnTo>
                    <a:pt x="9710" y="2512"/>
                  </a:lnTo>
                  <a:lnTo>
                    <a:pt x="9781" y="2635"/>
                  </a:lnTo>
                  <a:lnTo>
                    <a:pt x="10206" y="2757"/>
                  </a:lnTo>
                  <a:lnTo>
                    <a:pt x="10490" y="2941"/>
                  </a:lnTo>
                  <a:lnTo>
                    <a:pt x="10844" y="3309"/>
                  </a:lnTo>
                  <a:lnTo>
                    <a:pt x="11553" y="3309"/>
                  </a:lnTo>
                  <a:lnTo>
                    <a:pt x="11907" y="3125"/>
                  </a:lnTo>
                  <a:lnTo>
                    <a:pt x="12262" y="3125"/>
                  </a:lnTo>
                  <a:lnTo>
                    <a:pt x="12545" y="3186"/>
                  </a:lnTo>
                  <a:lnTo>
                    <a:pt x="12829" y="3186"/>
                  </a:lnTo>
                  <a:lnTo>
                    <a:pt x="13112" y="3309"/>
                  </a:lnTo>
                  <a:lnTo>
                    <a:pt x="13325" y="3309"/>
                  </a:lnTo>
                  <a:lnTo>
                    <a:pt x="13467" y="3370"/>
                  </a:lnTo>
                  <a:lnTo>
                    <a:pt x="13750" y="3370"/>
                  </a:lnTo>
                  <a:lnTo>
                    <a:pt x="14246" y="3309"/>
                  </a:lnTo>
                  <a:lnTo>
                    <a:pt x="15451" y="3125"/>
                  </a:lnTo>
                  <a:lnTo>
                    <a:pt x="15877" y="3125"/>
                  </a:lnTo>
                  <a:lnTo>
                    <a:pt x="16585" y="3309"/>
                  </a:lnTo>
                  <a:lnTo>
                    <a:pt x="17932" y="3799"/>
                  </a:lnTo>
                  <a:lnTo>
                    <a:pt x="18428" y="3861"/>
                  </a:lnTo>
                  <a:lnTo>
                    <a:pt x="18924" y="3861"/>
                  </a:lnTo>
                  <a:lnTo>
                    <a:pt x="19704" y="3799"/>
                  </a:lnTo>
                  <a:lnTo>
                    <a:pt x="20555" y="3677"/>
                  </a:lnTo>
                  <a:lnTo>
                    <a:pt x="21405" y="3554"/>
                  </a:lnTo>
                  <a:lnTo>
                    <a:pt x="22114" y="3432"/>
                  </a:lnTo>
                  <a:lnTo>
                    <a:pt x="22468" y="3370"/>
                  </a:lnTo>
                  <a:lnTo>
                    <a:pt x="22823" y="3554"/>
                  </a:lnTo>
                  <a:lnTo>
                    <a:pt x="23744" y="4228"/>
                  </a:lnTo>
                  <a:lnTo>
                    <a:pt x="24311" y="4535"/>
                  </a:lnTo>
                  <a:lnTo>
                    <a:pt x="24949" y="4535"/>
                  </a:lnTo>
                  <a:lnTo>
                    <a:pt x="25587" y="4473"/>
                  </a:lnTo>
                  <a:lnTo>
                    <a:pt x="26012" y="4535"/>
                  </a:lnTo>
                  <a:lnTo>
                    <a:pt x="26792" y="4902"/>
                  </a:lnTo>
                  <a:lnTo>
                    <a:pt x="26863" y="4902"/>
                  </a:lnTo>
                  <a:lnTo>
                    <a:pt x="27076" y="4964"/>
                  </a:lnTo>
                  <a:lnTo>
                    <a:pt x="27643" y="5454"/>
                  </a:lnTo>
                  <a:lnTo>
                    <a:pt x="27855" y="5577"/>
                  </a:lnTo>
                  <a:lnTo>
                    <a:pt x="28210" y="5393"/>
                  </a:lnTo>
                  <a:lnTo>
                    <a:pt x="28493" y="5209"/>
                  </a:lnTo>
                  <a:lnTo>
                    <a:pt x="28706" y="5025"/>
                  </a:lnTo>
                  <a:lnTo>
                    <a:pt x="28989" y="4902"/>
                  </a:lnTo>
                  <a:lnTo>
                    <a:pt x="29060" y="4719"/>
                  </a:lnTo>
                  <a:lnTo>
                    <a:pt x="29202" y="4596"/>
                  </a:lnTo>
                  <a:lnTo>
                    <a:pt x="29202" y="4473"/>
                  </a:lnTo>
                  <a:lnTo>
                    <a:pt x="29273" y="4473"/>
                  </a:lnTo>
                  <a:lnTo>
                    <a:pt x="29486" y="4351"/>
                  </a:lnTo>
                  <a:lnTo>
                    <a:pt x="30053" y="4351"/>
                  </a:lnTo>
                  <a:lnTo>
                    <a:pt x="30761" y="4535"/>
                  </a:lnTo>
                  <a:lnTo>
                    <a:pt x="31683" y="4596"/>
                  </a:lnTo>
                  <a:lnTo>
                    <a:pt x="32392" y="4596"/>
                  </a:lnTo>
                  <a:lnTo>
                    <a:pt x="32746" y="4473"/>
                  </a:lnTo>
                  <a:lnTo>
                    <a:pt x="33030" y="4290"/>
                  </a:lnTo>
                  <a:lnTo>
                    <a:pt x="33668" y="4044"/>
                  </a:lnTo>
                  <a:lnTo>
                    <a:pt x="34305" y="3983"/>
                  </a:lnTo>
                  <a:lnTo>
                    <a:pt x="34873" y="4106"/>
                  </a:lnTo>
                  <a:lnTo>
                    <a:pt x="35369" y="4290"/>
                  </a:lnTo>
                  <a:lnTo>
                    <a:pt x="35794" y="4351"/>
                  </a:lnTo>
                  <a:lnTo>
                    <a:pt x="35865" y="4290"/>
                  </a:lnTo>
                  <a:lnTo>
                    <a:pt x="36077" y="4228"/>
                  </a:lnTo>
                  <a:lnTo>
                    <a:pt x="36361" y="3983"/>
                  </a:lnTo>
                  <a:lnTo>
                    <a:pt x="36432" y="3983"/>
                  </a:lnTo>
                  <a:lnTo>
                    <a:pt x="36574" y="3861"/>
                  </a:lnTo>
                  <a:lnTo>
                    <a:pt x="36645" y="3983"/>
                  </a:lnTo>
                  <a:lnTo>
                    <a:pt x="36715" y="4106"/>
                  </a:lnTo>
                  <a:lnTo>
                    <a:pt x="36857" y="4351"/>
                  </a:lnTo>
                  <a:lnTo>
                    <a:pt x="37070" y="4535"/>
                  </a:lnTo>
                  <a:lnTo>
                    <a:pt x="37141" y="4719"/>
                  </a:lnTo>
                  <a:lnTo>
                    <a:pt x="37212" y="4780"/>
                  </a:lnTo>
                  <a:lnTo>
                    <a:pt x="37212" y="4902"/>
                  </a:lnTo>
                  <a:lnTo>
                    <a:pt x="37424" y="4780"/>
                  </a:lnTo>
                  <a:lnTo>
                    <a:pt x="37779" y="4473"/>
                  </a:lnTo>
                  <a:lnTo>
                    <a:pt x="37991" y="4351"/>
                  </a:lnTo>
                  <a:lnTo>
                    <a:pt x="38275" y="4228"/>
                  </a:lnTo>
                  <a:lnTo>
                    <a:pt x="38487" y="4106"/>
                  </a:lnTo>
                  <a:lnTo>
                    <a:pt x="39054" y="4106"/>
                  </a:lnTo>
                  <a:lnTo>
                    <a:pt x="39763" y="4228"/>
                  </a:lnTo>
                  <a:lnTo>
                    <a:pt x="41677" y="4228"/>
                  </a:lnTo>
                  <a:lnTo>
                    <a:pt x="42244" y="4290"/>
                  </a:lnTo>
                  <a:lnTo>
                    <a:pt x="42953" y="4473"/>
                  </a:lnTo>
                  <a:lnTo>
                    <a:pt x="43307" y="4719"/>
                  </a:lnTo>
                  <a:lnTo>
                    <a:pt x="43803" y="4902"/>
                  </a:lnTo>
                  <a:lnTo>
                    <a:pt x="44370" y="5025"/>
                  </a:lnTo>
                  <a:lnTo>
                    <a:pt x="45079" y="5148"/>
                  </a:lnTo>
                  <a:lnTo>
                    <a:pt x="45575" y="5393"/>
                  </a:lnTo>
                  <a:lnTo>
                    <a:pt x="45788" y="5454"/>
                  </a:lnTo>
                  <a:lnTo>
                    <a:pt x="46213" y="5454"/>
                  </a:lnTo>
                  <a:lnTo>
                    <a:pt x="46568" y="5209"/>
                  </a:lnTo>
                  <a:lnTo>
                    <a:pt x="46639" y="5025"/>
                  </a:lnTo>
                  <a:lnTo>
                    <a:pt x="46639" y="4964"/>
                  </a:lnTo>
                  <a:lnTo>
                    <a:pt x="46568" y="4902"/>
                  </a:lnTo>
                  <a:lnTo>
                    <a:pt x="46142" y="4719"/>
                  </a:lnTo>
                  <a:lnTo>
                    <a:pt x="45788" y="4351"/>
                  </a:lnTo>
                  <a:lnTo>
                    <a:pt x="45575" y="4290"/>
                  </a:lnTo>
                  <a:lnTo>
                    <a:pt x="45363" y="3983"/>
                  </a:lnTo>
                  <a:lnTo>
                    <a:pt x="45079" y="3615"/>
                  </a:lnTo>
                  <a:lnTo>
                    <a:pt x="44300" y="2757"/>
                  </a:lnTo>
                  <a:lnTo>
                    <a:pt x="44087" y="2512"/>
                  </a:lnTo>
                  <a:lnTo>
                    <a:pt x="43945" y="2328"/>
                  </a:lnTo>
                  <a:lnTo>
                    <a:pt x="43733" y="2451"/>
                  </a:lnTo>
                  <a:lnTo>
                    <a:pt x="43662" y="2635"/>
                  </a:lnTo>
                  <a:lnTo>
                    <a:pt x="43449" y="2880"/>
                  </a:lnTo>
                  <a:lnTo>
                    <a:pt x="43024" y="3309"/>
                  </a:lnTo>
                  <a:lnTo>
                    <a:pt x="42457" y="3432"/>
                  </a:lnTo>
                  <a:lnTo>
                    <a:pt x="40756" y="3615"/>
                  </a:lnTo>
                  <a:lnTo>
                    <a:pt x="40118" y="3615"/>
                  </a:lnTo>
                  <a:lnTo>
                    <a:pt x="39834" y="3432"/>
                  </a:lnTo>
                  <a:lnTo>
                    <a:pt x="39621" y="3186"/>
                  </a:lnTo>
                  <a:lnTo>
                    <a:pt x="39338" y="2941"/>
                  </a:lnTo>
                  <a:lnTo>
                    <a:pt x="38771" y="2880"/>
                  </a:lnTo>
                  <a:lnTo>
                    <a:pt x="38417" y="2757"/>
                  </a:lnTo>
                  <a:lnTo>
                    <a:pt x="38133" y="2757"/>
                  </a:lnTo>
                  <a:lnTo>
                    <a:pt x="37920" y="2696"/>
                  </a:lnTo>
                  <a:lnTo>
                    <a:pt x="37779" y="2635"/>
                  </a:lnTo>
                  <a:lnTo>
                    <a:pt x="37920" y="2512"/>
                  </a:lnTo>
                  <a:lnTo>
                    <a:pt x="37920" y="2451"/>
                  </a:lnTo>
                  <a:lnTo>
                    <a:pt x="37991" y="2328"/>
                  </a:lnTo>
                  <a:lnTo>
                    <a:pt x="38204" y="2267"/>
                  </a:lnTo>
                  <a:lnTo>
                    <a:pt x="38275" y="2267"/>
                  </a:lnTo>
                  <a:lnTo>
                    <a:pt x="38558" y="2083"/>
                  </a:lnTo>
                  <a:lnTo>
                    <a:pt x="38913" y="1777"/>
                  </a:lnTo>
                  <a:lnTo>
                    <a:pt x="39267" y="735"/>
                  </a:lnTo>
                  <a:lnTo>
                    <a:pt x="39480" y="490"/>
                  </a:lnTo>
                  <a:lnTo>
                    <a:pt x="39763" y="367"/>
                  </a:lnTo>
                  <a:lnTo>
                    <a:pt x="40330" y="367"/>
                  </a:lnTo>
                  <a:lnTo>
                    <a:pt x="41039" y="429"/>
                  </a:lnTo>
                  <a:lnTo>
                    <a:pt x="41677" y="429"/>
                  </a:lnTo>
                  <a:lnTo>
                    <a:pt x="42173" y="367"/>
                  </a:lnTo>
                  <a:lnTo>
                    <a:pt x="42740" y="367"/>
                  </a:lnTo>
                  <a:lnTo>
                    <a:pt x="43449" y="429"/>
                  </a:lnTo>
                  <a:lnTo>
                    <a:pt x="44016" y="367"/>
                  </a:lnTo>
                  <a:lnTo>
                    <a:pt x="44370" y="183"/>
                  </a:lnTo>
                  <a:lnTo>
                    <a:pt x="44867"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1" name="Shape 681"/>
            <p:cNvSpPr/>
            <p:nvPr/>
          </p:nvSpPr>
          <p:spPr>
            <a:xfrm>
              <a:off x="-3179998" y="1791091"/>
              <a:ext cx="24434" cy="16799"/>
            </a:xfrm>
            <a:custGeom>
              <a:pathLst>
                <a:path extrusionOk="0" h="120000" w="120000">
                  <a:moveTo>
                    <a:pt x="52500" y="0"/>
                  </a:moveTo>
                  <a:lnTo>
                    <a:pt x="82500" y="21818"/>
                  </a:lnTo>
                  <a:lnTo>
                    <a:pt x="120000" y="43636"/>
                  </a:lnTo>
                  <a:lnTo>
                    <a:pt x="120000" y="109090"/>
                  </a:lnTo>
                  <a:lnTo>
                    <a:pt x="112500" y="120000"/>
                  </a:lnTo>
                  <a:lnTo>
                    <a:pt x="67500" y="120000"/>
                  </a:lnTo>
                  <a:lnTo>
                    <a:pt x="37500" y="109090"/>
                  </a:lnTo>
                  <a:lnTo>
                    <a:pt x="22500" y="87272"/>
                  </a:lnTo>
                  <a:lnTo>
                    <a:pt x="0" y="65454"/>
                  </a:lnTo>
                  <a:lnTo>
                    <a:pt x="0" y="43636"/>
                  </a:lnTo>
                  <a:lnTo>
                    <a:pt x="30000" y="21818"/>
                  </a:lnTo>
                  <a:lnTo>
                    <a:pt x="5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2" name="Shape 682"/>
            <p:cNvSpPr/>
            <p:nvPr/>
          </p:nvSpPr>
          <p:spPr>
            <a:xfrm>
              <a:off x="-3123495" y="1810944"/>
              <a:ext cx="22908" cy="16799"/>
            </a:xfrm>
            <a:custGeom>
              <a:pathLst>
                <a:path extrusionOk="0" h="120000" w="120000">
                  <a:moveTo>
                    <a:pt x="40000" y="0"/>
                  </a:moveTo>
                  <a:lnTo>
                    <a:pt x="96000" y="0"/>
                  </a:lnTo>
                  <a:lnTo>
                    <a:pt x="104000" y="10909"/>
                  </a:lnTo>
                  <a:lnTo>
                    <a:pt x="120000" y="43636"/>
                  </a:lnTo>
                  <a:lnTo>
                    <a:pt x="120000" y="98181"/>
                  </a:lnTo>
                  <a:lnTo>
                    <a:pt x="96000" y="120000"/>
                  </a:lnTo>
                  <a:lnTo>
                    <a:pt x="56000" y="120000"/>
                  </a:lnTo>
                  <a:lnTo>
                    <a:pt x="8000" y="87272"/>
                  </a:lnTo>
                  <a:lnTo>
                    <a:pt x="0" y="54545"/>
                  </a:lnTo>
                  <a:lnTo>
                    <a:pt x="8000" y="43636"/>
                  </a:lnTo>
                  <a:lnTo>
                    <a:pt x="24000" y="10909"/>
                  </a:lnTo>
                  <a:lnTo>
                    <a:pt x="4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3" name="Shape 683"/>
            <p:cNvSpPr/>
            <p:nvPr/>
          </p:nvSpPr>
          <p:spPr>
            <a:xfrm>
              <a:off x="-3934401" y="1449010"/>
              <a:ext cx="334443" cy="93156"/>
            </a:xfrm>
            <a:custGeom>
              <a:pathLst>
                <a:path extrusionOk="0" h="120000" w="120000">
                  <a:moveTo>
                    <a:pt x="35616" y="0"/>
                  </a:moveTo>
                  <a:lnTo>
                    <a:pt x="40547" y="0"/>
                  </a:lnTo>
                  <a:lnTo>
                    <a:pt x="44383" y="7868"/>
                  </a:lnTo>
                  <a:lnTo>
                    <a:pt x="46575" y="15737"/>
                  </a:lnTo>
                  <a:lnTo>
                    <a:pt x="47123" y="23606"/>
                  </a:lnTo>
                  <a:lnTo>
                    <a:pt x="49315" y="29508"/>
                  </a:lnTo>
                  <a:lnTo>
                    <a:pt x="54794" y="31475"/>
                  </a:lnTo>
                  <a:lnTo>
                    <a:pt x="60821" y="33442"/>
                  </a:lnTo>
                  <a:lnTo>
                    <a:pt x="65205" y="37377"/>
                  </a:lnTo>
                  <a:lnTo>
                    <a:pt x="68493" y="37377"/>
                  </a:lnTo>
                  <a:lnTo>
                    <a:pt x="70684" y="45245"/>
                  </a:lnTo>
                  <a:lnTo>
                    <a:pt x="72328" y="47213"/>
                  </a:lnTo>
                  <a:lnTo>
                    <a:pt x="74520" y="53114"/>
                  </a:lnTo>
                  <a:lnTo>
                    <a:pt x="77260" y="59016"/>
                  </a:lnTo>
                  <a:lnTo>
                    <a:pt x="77808" y="60983"/>
                  </a:lnTo>
                  <a:lnTo>
                    <a:pt x="81095" y="60983"/>
                  </a:lnTo>
                  <a:lnTo>
                    <a:pt x="85479" y="53114"/>
                  </a:lnTo>
                  <a:lnTo>
                    <a:pt x="86027" y="47213"/>
                  </a:lnTo>
                  <a:lnTo>
                    <a:pt x="87671" y="45245"/>
                  </a:lnTo>
                  <a:lnTo>
                    <a:pt x="88767" y="39344"/>
                  </a:lnTo>
                  <a:lnTo>
                    <a:pt x="89863" y="33442"/>
                  </a:lnTo>
                  <a:lnTo>
                    <a:pt x="92054" y="29508"/>
                  </a:lnTo>
                  <a:lnTo>
                    <a:pt x="95342" y="25573"/>
                  </a:lnTo>
                  <a:lnTo>
                    <a:pt x="99178" y="25573"/>
                  </a:lnTo>
                  <a:lnTo>
                    <a:pt x="99726" y="31475"/>
                  </a:lnTo>
                  <a:lnTo>
                    <a:pt x="101369" y="33442"/>
                  </a:lnTo>
                  <a:lnTo>
                    <a:pt x="103013" y="45245"/>
                  </a:lnTo>
                  <a:lnTo>
                    <a:pt x="103561" y="47213"/>
                  </a:lnTo>
                  <a:lnTo>
                    <a:pt x="105205" y="51147"/>
                  </a:lnTo>
                  <a:lnTo>
                    <a:pt x="107397" y="53114"/>
                  </a:lnTo>
                  <a:lnTo>
                    <a:pt x="109041" y="53114"/>
                  </a:lnTo>
                  <a:lnTo>
                    <a:pt x="111780" y="47213"/>
                  </a:lnTo>
                  <a:lnTo>
                    <a:pt x="113972" y="41311"/>
                  </a:lnTo>
                  <a:lnTo>
                    <a:pt x="115616" y="39344"/>
                  </a:lnTo>
                  <a:lnTo>
                    <a:pt x="117260" y="39344"/>
                  </a:lnTo>
                  <a:lnTo>
                    <a:pt x="118356" y="41311"/>
                  </a:lnTo>
                  <a:lnTo>
                    <a:pt x="119452" y="47213"/>
                  </a:lnTo>
                  <a:lnTo>
                    <a:pt x="120000" y="51147"/>
                  </a:lnTo>
                  <a:lnTo>
                    <a:pt x="120000" y="55081"/>
                  </a:lnTo>
                  <a:lnTo>
                    <a:pt x="118356" y="66885"/>
                  </a:lnTo>
                  <a:lnTo>
                    <a:pt x="117808" y="82622"/>
                  </a:lnTo>
                  <a:lnTo>
                    <a:pt x="117808" y="92459"/>
                  </a:lnTo>
                  <a:lnTo>
                    <a:pt x="117260" y="98360"/>
                  </a:lnTo>
                  <a:lnTo>
                    <a:pt x="114520" y="106229"/>
                  </a:lnTo>
                  <a:lnTo>
                    <a:pt x="113424" y="110163"/>
                  </a:lnTo>
                  <a:lnTo>
                    <a:pt x="112328" y="114098"/>
                  </a:lnTo>
                  <a:lnTo>
                    <a:pt x="110136" y="120000"/>
                  </a:lnTo>
                  <a:lnTo>
                    <a:pt x="106301" y="120000"/>
                  </a:lnTo>
                  <a:lnTo>
                    <a:pt x="101917" y="118032"/>
                  </a:lnTo>
                  <a:lnTo>
                    <a:pt x="94794" y="112131"/>
                  </a:lnTo>
                  <a:lnTo>
                    <a:pt x="88767" y="110163"/>
                  </a:lnTo>
                  <a:lnTo>
                    <a:pt x="81643" y="110163"/>
                  </a:lnTo>
                  <a:lnTo>
                    <a:pt x="76712" y="112131"/>
                  </a:lnTo>
                  <a:lnTo>
                    <a:pt x="72328" y="114098"/>
                  </a:lnTo>
                  <a:lnTo>
                    <a:pt x="66849" y="114098"/>
                  </a:lnTo>
                  <a:lnTo>
                    <a:pt x="63013" y="112131"/>
                  </a:lnTo>
                  <a:lnTo>
                    <a:pt x="61369" y="110163"/>
                  </a:lnTo>
                  <a:lnTo>
                    <a:pt x="60821" y="104262"/>
                  </a:lnTo>
                  <a:lnTo>
                    <a:pt x="60273" y="96393"/>
                  </a:lnTo>
                  <a:lnTo>
                    <a:pt x="58630" y="84590"/>
                  </a:lnTo>
                  <a:lnTo>
                    <a:pt x="56986" y="80655"/>
                  </a:lnTo>
                  <a:lnTo>
                    <a:pt x="55342" y="76721"/>
                  </a:lnTo>
                  <a:lnTo>
                    <a:pt x="52602" y="82622"/>
                  </a:lnTo>
                  <a:lnTo>
                    <a:pt x="50410" y="84590"/>
                  </a:lnTo>
                  <a:lnTo>
                    <a:pt x="48767" y="90491"/>
                  </a:lnTo>
                  <a:lnTo>
                    <a:pt x="46027" y="96393"/>
                  </a:lnTo>
                  <a:lnTo>
                    <a:pt x="44931" y="96393"/>
                  </a:lnTo>
                  <a:lnTo>
                    <a:pt x="43835" y="92459"/>
                  </a:lnTo>
                  <a:lnTo>
                    <a:pt x="40547" y="82622"/>
                  </a:lnTo>
                  <a:lnTo>
                    <a:pt x="38904" y="74754"/>
                  </a:lnTo>
                  <a:lnTo>
                    <a:pt x="38356" y="68852"/>
                  </a:lnTo>
                  <a:lnTo>
                    <a:pt x="38356" y="60983"/>
                  </a:lnTo>
                  <a:lnTo>
                    <a:pt x="37808" y="55081"/>
                  </a:lnTo>
                  <a:lnTo>
                    <a:pt x="34520" y="53114"/>
                  </a:lnTo>
                  <a:lnTo>
                    <a:pt x="30684" y="55081"/>
                  </a:lnTo>
                  <a:lnTo>
                    <a:pt x="26849" y="60983"/>
                  </a:lnTo>
                  <a:lnTo>
                    <a:pt x="24657" y="62950"/>
                  </a:lnTo>
                  <a:lnTo>
                    <a:pt x="21369" y="66885"/>
                  </a:lnTo>
                  <a:lnTo>
                    <a:pt x="15342" y="68852"/>
                  </a:lnTo>
                  <a:lnTo>
                    <a:pt x="4383" y="68852"/>
                  </a:lnTo>
                  <a:lnTo>
                    <a:pt x="2191" y="66885"/>
                  </a:lnTo>
                  <a:lnTo>
                    <a:pt x="1095" y="66885"/>
                  </a:lnTo>
                  <a:lnTo>
                    <a:pt x="0" y="62950"/>
                  </a:lnTo>
                  <a:lnTo>
                    <a:pt x="0" y="59016"/>
                  </a:lnTo>
                  <a:lnTo>
                    <a:pt x="1095" y="53114"/>
                  </a:lnTo>
                  <a:lnTo>
                    <a:pt x="2191" y="47213"/>
                  </a:lnTo>
                  <a:lnTo>
                    <a:pt x="3835" y="45245"/>
                  </a:lnTo>
                  <a:lnTo>
                    <a:pt x="9315" y="45245"/>
                  </a:lnTo>
                  <a:lnTo>
                    <a:pt x="9863" y="41311"/>
                  </a:lnTo>
                  <a:lnTo>
                    <a:pt x="9863" y="37377"/>
                  </a:lnTo>
                  <a:lnTo>
                    <a:pt x="9315" y="33442"/>
                  </a:lnTo>
                  <a:lnTo>
                    <a:pt x="9315" y="31475"/>
                  </a:lnTo>
                  <a:lnTo>
                    <a:pt x="8219" y="25573"/>
                  </a:lnTo>
                  <a:lnTo>
                    <a:pt x="8219" y="23606"/>
                  </a:lnTo>
                  <a:lnTo>
                    <a:pt x="9315" y="23606"/>
                  </a:lnTo>
                  <a:lnTo>
                    <a:pt x="12054" y="19672"/>
                  </a:lnTo>
                  <a:lnTo>
                    <a:pt x="16438" y="15737"/>
                  </a:lnTo>
                  <a:lnTo>
                    <a:pt x="22465" y="9836"/>
                  </a:lnTo>
                  <a:lnTo>
                    <a:pt x="29589" y="1967"/>
                  </a:lnTo>
                  <a:lnTo>
                    <a:pt x="3561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4" name="Shape 684"/>
            <p:cNvSpPr/>
            <p:nvPr/>
          </p:nvSpPr>
          <p:spPr>
            <a:xfrm>
              <a:off x="-3754200" y="1418468"/>
              <a:ext cx="67194" cy="42759"/>
            </a:xfrm>
            <a:custGeom>
              <a:pathLst>
                <a:path extrusionOk="0" h="120000" w="120000">
                  <a:moveTo>
                    <a:pt x="103636" y="0"/>
                  </a:moveTo>
                  <a:lnTo>
                    <a:pt x="114545" y="8571"/>
                  </a:lnTo>
                  <a:lnTo>
                    <a:pt x="120000" y="29999"/>
                  </a:lnTo>
                  <a:lnTo>
                    <a:pt x="120000" y="55714"/>
                  </a:lnTo>
                  <a:lnTo>
                    <a:pt x="114545" y="77142"/>
                  </a:lnTo>
                  <a:lnTo>
                    <a:pt x="114545" y="102857"/>
                  </a:lnTo>
                  <a:lnTo>
                    <a:pt x="111818" y="107142"/>
                  </a:lnTo>
                  <a:lnTo>
                    <a:pt x="103636" y="111428"/>
                  </a:lnTo>
                  <a:lnTo>
                    <a:pt x="100909" y="119999"/>
                  </a:lnTo>
                  <a:lnTo>
                    <a:pt x="90000" y="119999"/>
                  </a:lnTo>
                  <a:lnTo>
                    <a:pt x="84545" y="111428"/>
                  </a:lnTo>
                  <a:lnTo>
                    <a:pt x="79090" y="107142"/>
                  </a:lnTo>
                  <a:lnTo>
                    <a:pt x="62727" y="102857"/>
                  </a:lnTo>
                  <a:lnTo>
                    <a:pt x="24545" y="111428"/>
                  </a:lnTo>
                  <a:lnTo>
                    <a:pt x="10909" y="119999"/>
                  </a:lnTo>
                  <a:lnTo>
                    <a:pt x="2727" y="111428"/>
                  </a:lnTo>
                  <a:lnTo>
                    <a:pt x="0" y="107142"/>
                  </a:lnTo>
                  <a:lnTo>
                    <a:pt x="0" y="85714"/>
                  </a:lnTo>
                  <a:lnTo>
                    <a:pt x="13636" y="59999"/>
                  </a:lnTo>
                  <a:lnTo>
                    <a:pt x="40909" y="42857"/>
                  </a:lnTo>
                  <a:lnTo>
                    <a:pt x="62727" y="17142"/>
                  </a:lnTo>
                  <a:lnTo>
                    <a:pt x="84545" y="8571"/>
                  </a:lnTo>
                  <a:lnTo>
                    <a:pt x="10363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5" name="Shape 685"/>
            <p:cNvSpPr/>
            <p:nvPr/>
          </p:nvSpPr>
          <p:spPr>
            <a:xfrm>
              <a:off x="-3599960" y="1406251"/>
              <a:ext cx="117590" cy="51923"/>
            </a:xfrm>
            <a:custGeom>
              <a:pathLst>
                <a:path extrusionOk="0" h="120000" w="120000">
                  <a:moveTo>
                    <a:pt x="56103" y="0"/>
                  </a:moveTo>
                  <a:lnTo>
                    <a:pt x="85714" y="14117"/>
                  </a:lnTo>
                  <a:lnTo>
                    <a:pt x="93506" y="21176"/>
                  </a:lnTo>
                  <a:lnTo>
                    <a:pt x="102857" y="28235"/>
                  </a:lnTo>
                  <a:lnTo>
                    <a:pt x="109090" y="42352"/>
                  </a:lnTo>
                  <a:lnTo>
                    <a:pt x="110649" y="52941"/>
                  </a:lnTo>
                  <a:lnTo>
                    <a:pt x="115324" y="67058"/>
                  </a:lnTo>
                  <a:lnTo>
                    <a:pt x="116883" y="77647"/>
                  </a:lnTo>
                  <a:lnTo>
                    <a:pt x="120000" y="91764"/>
                  </a:lnTo>
                  <a:lnTo>
                    <a:pt x="120000" y="112941"/>
                  </a:lnTo>
                  <a:lnTo>
                    <a:pt x="116883" y="120000"/>
                  </a:lnTo>
                  <a:lnTo>
                    <a:pt x="105974" y="120000"/>
                  </a:lnTo>
                  <a:lnTo>
                    <a:pt x="99740" y="116470"/>
                  </a:lnTo>
                  <a:lnTo>
                    <a:pt x="93506" y="116470"/>
                  </a:lnTo>
                  <a:lnTo>
                    <a:pt x="82597" y="112941"/>
                  </a:lnTo>
                  <a:lnTo>
                    <a:pt x="76363" y="105882"/>
                  </a:lnTo>
                  <a:lnTo>
                    <a:pt x="73246" y="102352"/>
                  </a:lnTo>
                  <a:lnTo>
                    <a:pt x="68571" y="91764"/>
                  </a:lnTo>
                  <a:lnTo>
                    <a:pt x="68571" y="77647"/>
                  </a:lnTo>
                  <a:lnTo>
                    <a:pt x="62337" y="74117"/>
                  </a:lnTo>
                  <a:lnTo>
                    <a:pt x="48311" y="74117"/>
                  </a:lnTo>
                  <a:lnTo>
                    <a:pt x="35844" y="77647"/>
                  </a:lnTo>
                  <a:lnTo>
                    <a:pt x="17142" y="77647"/>
                  </a:lnTo>
                  <a:lnTo>
                    <a:pt x="10909" y="74117"/>
                  </a:lnTo>
                  <a:lnTo>
                    <a:pt x="4675" y="63529"/>
                  </a:lnTo>
                  <a:lnTo>
                    <a:pt x="1558" y="52941"/>
                  </a:lnTo>
                  <a:lnTo>
                    <a:pt x="0" y="38823"/>
                  </a:lnTo>
                  <a:lnTo>
                    <a:pt x="1558" y="24705"/>
                  </a:lnTo>
                  <a:lnTo>
                    <a:pt x="6233" y="14117"/>
                  </a:lnTo>
                  <a:lnTo>
                    <a:pt x="10909" y="10588"/>
                  </a:lnTo>
                  <a:lnTo>
                    <a:pt x="15584" y="10588"/>
                  </a:lnTo>
                  <a:lnTo>
                    <a:pt x="21818" y="3529"/>
                  </a:lnTo>
                  <a:lnTo>
                    <a:pt x="32727" y="3529"/>
                  </a:lnTo>
                  <a:lnTo>
                    <a:pt x="5610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6" name="Shape 686"/>
            <p:cNvSpPr/>
            <p:nvPr/>
          </p:nvSpPr>
          <p:spPr>
            <a:xfrm>
              <a:off x="-3581635" y="1478028"/>
              <a:ext cx="125225" cy="53451"/>
            </a:xfrm>
            <a:custGeom>
              <a:pathLst>
                <a:path extrusionOk="0" h="120000" w="120000">
                  <a:moveTo>
                    <a:pt x="95121" y="0"/>
                  </a:moveTo>
                  <a:lnTo>
                    <a:pt x="102439" y="0"/>
                  </a:lnTo>
                  <a:lnTo>
                    <a:pt x="114146" y="6857"/>
                  </a:lnTo>
                  <a:lnTo>
                    <a:pt x="120000" y="24000"/>
                  </a:lnTo>
                  <a:lnTo>
                    <a:pt x="120000" y="44571"/>
                  </a:lnTo>
                  <a:lnTo>
                    <a:pt x="112682" y="75428"/>
                  </a:lnTo>
                  <a:lnTo>
                    <a:pt x="100975" y="92571"/>
                  </a:lnTo>
                  <a:lnTo>
                    <a:pt x="84878" y="92571"/>
                  </a:lnTo>
                  <a:lnTo>
                    <a:pt x="80487" y="96000"/>
                  </a:lnTo>
                  <a:lnTo>
                    <a:pt x="79024" y="96000"/>
                  </a:lnTo>
                  <a:lnTo>
                    <a:pt x="76097" y="92571"/>
                  </a:lnTo>
                  <a:lnTo>
                    <a:pt x="76097" y="82285"/>
                  </a:lnTo>
                  <a:lnTo>
                    <a:pt x="74634" y="75428"/>
                  </a:lnTo>
                  <a:lnTo>
                    <a:pt x="68780" y="61714"/>
                  </a:lnTo>
                  <a:lnTo>
                    <a:pt x="58536" y="54857"/>
                  </a:lnTo>
                  <a:lnTo>
                    <a:pt x="46829" y="54857"/>
                  </a:lnTo>
                  <a:lnTo>
                    <a:pt x="36585" y="61714"/>
                  </a:lnTo>
                  <a:lnTo>
                    <a:pt x="30731" y="61714"/>
                  </a:lnTo>
                  <a:lnTo>
                    <a:pt x="26341" y="65142"/>
                  </a:lnTo>
                  <a:lnTo>
                    <a:pt x="24878" y="68571"/>
                  </a:lnTo>
                  <a:lnTo>
                    <a:pt x="21951" y="82285"/>
                  </a:lnTo>
                  <a:lnTo>
                    <a:pt x="19024" y="92571"/>
                  </a:lnTo>
                  <a:lnTo>
                    <a:pt x="16097" y="106285"/>
                  </a:lnTo>
                  <a:lnTo>
                    <a:pt x="14634" y="116571"/>
                  </a:lnTo>
                  <a:lnTo>
                    <a:pt x="10243" y="120000"/>
                  </a:lnTo>
                  <a:lnTo>
                    <a:pt x="4390" y="120000"/>
                  </a:lnTo>
                  <a:lnTo>
                    <a:pt x="2926" y="116571"/>
                  </a:lnTo>
                  <a:lnTo>
                    <a:pt x="0" y="106285"/>
                  </a:lnTo>
                  <a:lnTo>
                    <a:pt x="0" y="96000"/>
                  </a:lnTo>
                  <a:lnTo>
                    <a:pt x="2926" y="82285"/>
                  </a:lnTo>
                  <a:lnTo>
                    <a:pt x="0" y="61714"/>
                  </a:lnTo>
                  <a:lnTo>
                    <a:pt x="0" y="30857"/>
                  </a:lnTo>
                  <a:lnTo>
                    <a:pt x="4390" y="13714"/>
                  </a:lnTo>
                  <a:lnTo>
                    <a:pt x="13170" y="6857"/>
                  </a:lnTo>
                  <a:lnTo>
                    <a:pt x="26341" y="3428"/>
                  </a:lnTo>
                  <a:lnTo>
                    <a:pt x="80487" y="3428"/>
                  </a:lnTo>
                  <a:lnTo>
                    <a:pt x="95121"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7" name="Shape 687"/>
            <p:cNvSpPr/>
            <p:nvPr/>
          </p:nvSpPr>
          <p:spPr>
            <a:xfrm>
              <a:off x="-3538876" y="1545222"/>
              <a:ext cx="102319" cy="64140"/>
            </a:xfrm>
            <a:custGeom>
              <a:pathLst>
                <a:path extrusionOk="0" h="120000" w="120000">
                  <a:moveTo>
                    <a:pt x="77014" y="0"/>
                  </a:moveTo>
                  <a:lnTo>
                    <a:pt x="94925" y="2857"/>
                  </a:lnTo>
                  <a:lnTo>
                    <a:pt x="103880" y="5714"/>
                  </a:lnTo>
                  <a:lnTo>
                    <a:pt x="112835" y="22857"/>
                  </a:lnTo>
                  <a:lnTo>
                    <a:pt x="116417" y="45714"/>
                  </a:lnTo>
                  <a:lnTo>
                    <a:pt x="120000" y="65714"/>
                  </a:lnTo>
                  <a:lnTo>
                    <a:pt x="116417" y="74285"/>
                  </a:lnTo>
                  <a:lnTo>
                    <a:pt x="112835" y="80000"/>
                  </a:lnTo>
                  <a:lnTo>
                    <a:pt x="109253" y="88571"/>
                  </a:lnTo>
                  <a:lnTo>
                    <a:pt x="103880" y="97142"/>
                  </a:lnTo>
                  <a:lnTo>
                    <a:pt x="100298" y="108571"/>
                  </a:lnTo>
                  <a:lnTo>
                    <a:pt x="89552" y="117142"/>
                  </a:lnTo>
                  <a:lnTo>
                    <a:pt x="82388" y="120000"/>
                  </a:lnTo>
                  <a:lnTo>
                    <a:pt x="77014" y="120000"/>
                  </a:lnTo>
                  <a:lnTo>
                    <a:pt x="73432" y="117142"/>
                  </a:lnTo>
                  <a:lnTo>
                    <a:pt x="62686" y="100000"/>
                  </a:lnTo>
                  <a:lnTo>
                    <a:pt x="60895" y="91428"/>
                  </a:lnTo>
                  <a:lnTo>
                    <a:pt x="57313" y="80000"/>
                  </a:lnTo>
                  <a:lnTo>
                    <a:pt x="53731" y="65714"/>
                  </a:lnTo>
                  <a:lnTo>
                    <a:pt x="53731" y="57142"/>
                  </a:lnTo>
                  <a:lnTo>
                    <a:pt x="48358" y="54285"/>
                  </a:lnTo>
                  <a:lnTo>
                    <a:pt x="23283" y="60000"/>
                  </a:lnTo>
                  <a:lnTo>
                    <a:pt x="14328" y="60000"/>
                  </a:lnTo>
                  <a:lnTo>
                    <a:pt x="3582" y="54285"/>
                  </a:lnTo>
                  <a:lnTo>
                    <a:pt x="1791" y="42857"/>
                  </a:lnTo>
                  <a:lnTo>
                    <a:pt x="0" y="34285"/>
                  </a:lnTo>
                  <a:lnTo>
                    <a:pt x="0" y="17142"/>
                  </a:lnTo>
                  <a:lnTo>
                    <a:pt x="1791" y="14285"/>
                  </a:lnTo>
                  <a:lnTo>
                    <a:pt x="14328" y="5714"/>
                  </a:lnTo>
                  <a:lnTo>
                    <a:pt x="53731" y="5714"/>
                  </a:lnTo>
                  <a:lnTo>
                    <a:pt x="62686" y="2857"/>
                  </a:lnTo>
                  <a:lnTo>
                    <a:pt x="770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8" name="Shape 688"/>
            <p:cNvSpPr/>
            <p:nvPr/>
          </p:nvSpPr>
          <p:spPr>
            <a:xfrm>
              <a:off x="-3412122" y="1534530"/>
              <a:ext cx="74830" cy="36651"/>
            </a:xfrm>
            <a:custGeom>
              <a:pathLst>
                <a:path extrusionOk="0" h="120000" w="120000">
                  <a:moveTo>
                    <a:pt x="63673" y="0"/>
                  </a:moveTo>
                  <a:lnTo>
                    <a:pt x="80816" y="0"/>
                  </a:lnTo>
                  <a:lnTo>
                    <a:pt x="88163" y="5000"/>
                  </a:lnTo>
                  <a:lnTo>
                    <a:pt x="93061" y="20000"/>
                  </a:lnTo>
                  <a:lnTo>
                    <a:pt x="102857" y="25000"/>
                  </a:lnTo>
                  <a:lnTo>
                    <a:pt x="110204" y="25000"/>
                  </a:lnTo>
                  <a:lnTo>
                    <a:pt x="117551" y="35000"/>
                  </a:lnTo>
                  <a:lnTo>
                    <a:pt x="119999" y="40000"/>
                  </a:lnTo>
                  <a:lnTo>
                    <a:pt x="119999" y="90000"/>
                  </a:lnTo>
                  <a:lnTo>
                    <a:pt x="117551" y="95000"/>
                  </a:lnTo>
                  <a:lnTo>
                    <a:pt x="110204" y="100000"/>
                  </a:lnTo>
                  <a:lnTo>
                    <a:pt x="78367" y="110000"/>
                  </a:lnTo>
                  <a:lnTo>
                    <a:pt x="36734" y="120000"/>
                  </a:lnTo>
                  <a:lnTo>
                    <a:pt x="14693" y="120000"/>
                  </a:lnTo>
                  <a:lnTo>
                    <a:pt x="7346" y="115000"/>
                  </a:lnTo>
                  <a:lnTo>
                    <a:pt x="0" y="100000"/>
                  </a:lnTo>
                  <a:lnTo>
                    <a:pt x="0" y="95000"/>
                  </a:lnTo>
                  <a:lnTo>
                    <a:pt x="2448" y="75000"/>
                  </a:lnTo>
                  <a:lnTo>
                    <a:pt x="14693" y="55000"/>
                  </a:lnTo>
                  <a:lnTo>
                    <a:pt x="34285" y="35000"/>
                  </a:lnTo>
                  <a:lnTo>
                    <a:pt x="51428" y="10000"/>
                  </a:lnTo>
                  <a:lnTo>
                    <a:pt x="6367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89" name="Shape 689"/>
            <p:cNvSpPr/>
            <p:nvPr/>
          </p:nvSpPr>
          <p:spPr>
            <a:xfrm>
              <a:off x="-3416705" y="1500933"/>
              <a:ext cx="38179" cy="22908"/>
            </a:xfrm>
            <a:custGeom>
              <a:pathLst>
                <a:path extrusionOk="0" h="120000" w="120000">
                  <a:moveTo>
                    <a:pt x="28800" y="0"/>
                  </a:moveTo>
                  <a:lnTo>
                    <a:pt x="62400" y="0"/>
                  </a:lnTo>
                  <a:lnTo>
                    <a:pt x="100800" y="24000"/>
                  </a:lnTo>
                  <a:lnTo>
                    <a:pt x="120000" y="72000"/>
                  </a:lnTo>
                  <a:lnTo>
                    <a:pt x="120000" y="104000"/>
                  </a:lnTo>
                  <a:lnTo>
                    <a:pt x="91200" y="120000"/>
                  </a:lnTo>
                  <a:lnTo>
                    <a:pt x="62400" y="120000"/>
                  </a:lnTo>
                  <a:lnTo>
                    <a:pt x="28800" y="96000"/>
                  </a:lnTo>
                  <a:lnTo>
                    <a:pt x="9600" y="72000"/>
                  </a:lnTo>
                  <a:lnTo>
                    <a:pt x="0" y="40000"/>
                  </a:lnTo>
                  <a:lnTo>
                    <a:pt x="288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0" name="Shape 690"/>
            <p:cNvSpPr/>
            <p:nvPr/>
          </p:nvSpPr>
          <p:spPr>
            <a:xfrm>
              <a:off x="-3447247" y="1429158"/>
              <a:ext cx="335970" cy="100792"/>
            </a:xfrm>
            <a:custGeom>
              <a:pathLst>
                <a:path extrusionOk="0" h="120000" w="120000">
                  <a:moveTo>
                    <a:pt x="545" y="0"/>
                  </a:moveTo>
                  <a:lnTo>
                    <a:pt x="2181" y="5454"/>
                  </a:lnTo>
                  <a:lnTo>
                    <a:pt x="6000" y="7272"/>
                  </a:lnTo>
                  <a:lnTo>
                    <a:pt x="10363" y="12727"/>
                  </a:lnTo>
                  <a:lnTo>
                    <a:pt x="14181" y="18181"/>
                  </a:lnTo>
                  <a:lnTo>
                    <a:pt x="19090" y="23636"/>
                  </a:lnTo>
                  <a:lnTo>
                    <a:pt x="22909" y="25454"/>
                  </a:lnTo>
                  <a:lnTo>
                    <a:pt x="25090" y="27272"/>
                  </a:lnTo>
                  <a:lnTo>
                    <a:pt x="28363" y="30909"/>
                  </a:lnTo>
                  <a:lnTo>
                    <a:pt x="32181" y="34545"/>
                  </a:lnTo>
                  <a:lnTo>
                    <a:pt x="36545" y="45454"/>
                  </a:lnTo>
                  <a:lnTo>
                    <a:pt x="40363" y="58181"/>
                  </a:lnTo>
                  <a:lnTo>
                    <a:pt x="44181" y="65454"/>
                  </a:lnTo>
                  <a:lnTo>
                    <a:pt x="47454" y="74545"/>
                  </a:lnTo>
                  <a:lnTo>
                    <a:pt x="51272" y="81818"/>
                  </a:lnTo>
                  <a:lnTo>
                    <a:pt x="55636" y="85454"/>
                  </a:lnTo>
                  <a:lnTo>
                    <a:pt x="63818" y="81818"/>
                  </a:lnTo>
                  <a:lnTo>
                    <a:pt x="73636" y="85454"/>
                  </a:lnTo>
                  <a:lnTo>
                    <a:pt x="79090" y="85454"/>
                  </a:lnTo>
                  <a:lnTo>
                    <a:pt x="85636" y="87272"/>
                  </a:lnTo>
                  <a:lnTo>
                    <a:pt x="93272" y="87272"/>
                  </a:lnTo>
                  <a:lnTo>
                    <a:pt x="99272" y="85454"/>
                  </a:lnTo>
                  <a:lnTo>
                    <a:pt x="106363" y="85454"/>
                  </a:lnTo>
                  <a:lnTo>
                    <a:pt x="111272" y="87272"/>
                  </a:lnTo>
                  <a:lnTo>
                    <a:pt x="115636" y="92727"/>
                  </a:lnTo>
                  <a:lnTo>
                    <a:pt x="119454" y="98181"/>
                  </a:lnTo>
                  <a:lnTo>
                    <a:pt x="120000" y="101818"/>
                  </a:lnTo>
                  <a:lnTo>
                    <a:pt x="120000" y="105454"/>
                  </a:lnTo>
                  <a:lnTo>
                    <a:pt x="116181" y="118181"/>
                  </a:lnTo>
                  <a:lnTo>
                    <a:pt x="114000" y="118181"/>
                  </a:lnTo>
                  <a:lnTo>
                    <a:pt x="111272" y="120000"/>
                  </a:lnTo>
                  <a:lnTo>
                    <a:pt x="102000" y="118181"/>
                  </a:lnTo>
                  <a:lnTo>
                    <a:pt x="91090" y="114545"/>
                  </a:lnTo>
                  <a:lnTo>
                    <a:pt x="81272" y="112727"/>
                  </a:lnTo>
                  <a:lnTo>
                    <a:pt x="74727" y="112727"/>
                  </a:lnTo>
                  <a:lnTo>
                    <a:pt x="68727" y="114545"/>
                  </a:lnTo>
                  <a:lnTo>
                    <a:pt x="64909" y="118181"/>
                  </a:lnTo>
                  <a:lnTo>
                    <a:pt x="63272" y="118181"/>
                  </a:lnTo>
                  <a:lnTo>
                    <a:pt x="51272" y="112727"/>
                  </a:lnTo>
                  <a:lnTo>
                    <a:pt x="49636" y="109090"/>
                  </a:lnTo>
                  <a:lnTo>
                    <a:pt x="45272" y="105454"/>
                  </a:lnTo>
                  <a:lnTo>
                    <a:pt x="40909" y="94545"/>
                  </a:lnTo>
                  <a:lnTo>
                    <a:pt x="37090" y="85454"/>
                  </a:lnTo>
                  <a:lnTo>
                    <a:pt x="34363" y="74545"/>
                  </a:lnTo>
                  <a:lnTo>
                    <a:pt x="24000" y="65454"/>
                  </a:lnTo>
                  <a:lnTo>
                    <a:pt x="19090" y="60000"/>
                  </a:lnTo>
                  <a:lnTo>
                    <a:pt x="14181" y="50909"/>
                  </a:lnTo>
                  <a:lnTo>
                    <a:pt x="8181" y="40000"/>
                  </a:lnTo>
                  <a:lnTo>
                    <a:pt x="2727" y="30909"/>
                  </a:lnTo>
                  <a:lnTo>
                    <a:pt x="1636" y="25454"/>
                  </a:lnTo>
                  <a:lnTo>
                    <a:pt x="0" y="14545"/>
                  </a:lnTo>
                  <a:lnTo>
                    <a:pt x="0" y="7272"/>
                  </a:lnTo>
                  <a:lnTo>
                    <a:pt x="545" y="3636"/>
                  </a:lnTo>
                  <a:lnTo>
                    <a:pt x="545"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1" name="Shape 691"/>
            <p:cNvSpPr/>
            <p:nvPr/>
          </p:nvSpPr>
          <p:spPr>
            <a:xfrm>
              <a:off x="-2969255" y="1175653"/>
              <a:ext cx="1062885" cy="684160"/>
            </a:xfrm>
            <a:custGeom>
              <a:pathLst>
                <a:path extrusionOk="0" h="120000" w="120000">
                  <a:moveTo>
                    <a:pt x="72413" y="0"/>
                  </a:moveTo>
                  <a:lnTo>
                    <a:pt x="75000" y="0"/>
                  </a:lnTo>
                  <a:lnTo>
                    <a:pt x="78448" y="803"/>
                  </a:lnTo>
                  <a:lnTo>
                    <a:pt x="82241" y="2410"/>
                  </a:lnTo>
                  <a:lnTo>
                    <a:pt x="85517" y="2946"/>
                  </a:lnTo>
                  <a:lnTo>
                    <a:pt x="85862" y="3482"/>
                  </a:lnTo>
                  <a:lnTo>
                    <a:pt x="86206" y="3482"/>
                  </a:lnTo>
                  <a:lnTo>
                    <a:pt x="86896" y="4553"/>
                  </a:lnTo>
                  <a:lnTo>
                    <a:pt x="86551" y="5357"/>
                  </a:lnTo>
                  <a:lnTo>
                    <a:pt x="85862" y="5624"/>
                  </a:lnTo>
                  <a:lnTo>
                    <a:pt x="83965" y="6428"/>
                  </a:lnTo>
                  <a:lnTo>
                    <a:pt x="81379" y="6964"/>
                  </a:lnTo>
                  <a:lnTo>
                    <a:pt x="78793" y="8303"/>
                  </a:lnTo>
                  <a:lnTo>
                    <a:pt x="76379" y="8839"/>
                  </a:lnTo>
                  <a:lnTo>
                    <a:pt x="74310" y="9375"/>
                  </a:lnTo>
                  <a:lnTo>
                    <a:pt x="72068" y="9375"/>
                  </a:lnTo>
                  <a:lnTo>
                    <a:pt x="70172" y="8839"/>
                  </a:lnTo>
                  <a:lnTo>
                    <a:pt x="69137" y="8839"/>
                  </a:lnTo>
                  <a:lnTo>
                    <a:pt x="70000" y="9375"/>
                  </a:lnTo>
                  <a:lnTo>
                    <a:pt x="71724" y="9642"/>
                  </a:lnTo>
                  <a:lnTo>
                    <a:pt x="73793" y="10446"/>
                  </a:lnTo>
                  <a:lnTo>
                    <a:pt x="76551" y="10446"/>
                  </a:lnTo>
                  <a:lnTo>
                    <a:pt x="79827" y="9642"/>
                  </a:lnTo>
                  <a:lnTo>
                    <a:pt x="80689" y="9375"/>
                  </a:lnTo>
                  <a:lnTo>
                    <a:pt x="81724" y="8571"/>
                  </a:lnTo>
                  <a:lnTo>
                    <a:pt x="83448" y="7767"/>
                  </a:lnTo>
                  <a:lnTo>
                    <a:pt x="85344" y="8303"/>
                  </a:lnTo>
                  <a:lnTo>
                    <a:pt x="86551" y="7767"/>
                  </a:lnTo>
                  <a:lnTo>
                    <a:pt x="88103" y="6696"/>
                  </a:lnTo>
                  <a:lnTo>
                    <a:pt x="90344" y="5357"/>
                  </a:lnTo>
                  <a:lnTo>
                    <a:pt x="91724" y="4821"/>
                  </a:lnTo>
                  <a:lnTo>
                    <a:pt x="93103" y="5357"/>
                  </a:lnTo>
                  <a:lnTo>
                    <a:pt x="94310" y="5624"/>
                  </a:lnTo>
                  <a:lnTo>
                    <a:pt x="95172" y="5624"/>
                  </a:lnTo>
                  <a:lnTo>
                    <a:pt x="95689" y="5357"/>
                  </a:lnTo>
                  <a:lnTo>
                    <a:pt x="96206" y="5357"/>
                  </a:lnTo>
                  <a:lnTo>
                    <a:pt x="97068" y="4821"/>
                  </a:lnTo>
                  <a:lnTo>
                    <a:pt x="98103" y="5357"/>
                  </a:lnTo>
                  <a:lnTo>
                    <a:pt x="98448" y="6696"/>
                  </a:lnTo>
                  <a:lnTo>
                    <a:pt x="98793" y="9375"/>
                  </a:lnTo>
                  <a:lnTo>
                    <a:pt x="99655" y="15267"/>
                  </a:lnTo>
                  <a:lnTo>
                    <a:pt x="100344" y="17678"/>
                  </a:lnTo>
                  <a:lnTo>
                    <a:pt x="101379" y="19821"/>
                  </a:lnTo>
                  <a:lnTo>
                    <a:pt x="102068" y="22232"/>
                  </a:lnTo>
                  <a:lnTo>
                    <a:pt x="102758" y="24642"/>
                  </a:lnTo>
                  <a:lnTo>
                    <a:pt x="103793" y="26517"/>
                  </a:lnTo>
                  <a:lnTo>
                    <a:pt x="105172" y="28124"/>
                  </a:lnTo>
                  <a:lnTo>
                    <a:pt x="106724" y="28124"/>
                  </a:lnTo>
                  <a:lnTo>
                    <a:pt x="108448" y="26517"/>
                  </a:lnTo>
                  <a:lnTo>
                    <a:pt x="111551" y="21696"/>
                  </a:lnTo>
                  <a:lnTo>
                    <a:pt x="113448" y="20357"/>
                  </a:lnTo>
                  <a:lnTo>
                    <a:pt x="115689" y="19821"/>
                  </a:lnTo>
                  <a:lnTo>
                    <a:pt x="117586" y="20624"/>
                  </a:lnTo>
                  <a:lnTo>
                    <a:pt x="119310" y="21428"/>
                  </a:lnTo>
                  <a:lnTo>
                    <a:pt x="120000" y="22499"/>
                  </a:lnTo>
                  <a:lnTo>
                    <a:pt x="120000" y="24374"/>
                  </a:lnTo>
                  <a:lnTo>
                    <a:pt x="119310" y="26249"/>
                  </a:lnTo>
                  <a:lnTo>
                    <a:pt x="118103" y="28124"/>
                  </a:lnTo>
                  <a:lnTo>
                    <a:pt x="115344" y="30267"/>
                  </a:lnTo>
                  <a:lnTo>
                    <a:pt x="113620" y="32410"/>
                  </a:lnTo>
                  <a:lnTo>
                    <a:pt x="110344" y="37500"/>
                  </a:lnTo>
                  <a:lnTo>
                    <a:pt x="109137" y="39642"/>
                  </a:lnTo>
                  <a:lnTo>
                    <a:pt x="107758" y="42053"/>
                  </a:lnTo>
                  <a:lnTo>
                    <a:pt x="107068" y="43660"/>
                  </a:lnTo>
                  <a:lnTo>
                    <a:pt x="106551" y="45535"/>
                  </a:lnTo>
                  <a:lnTo>
                    <a:pt x="106724" y="48214"/>
                  </a:lnTo>
                  <a:lnTo>
                    <a:pt x="107241" y="49285"/>
                  </a:lnTo>
                  <a:lnTo>
                    <a:pt x="107413" y="50089"/>
                  </a:lnTo>
                  <a:lnTo>
                    <a:pt x="107931" y="50357"/>
                  </a:lnTo>
                  <a:lnTo>
                    <a:pt x="109137" y="50357"/>
                  </a:lnTo>
                  <a:lnTo>
                    <a:pt x="109655" y="50624"/>
                  </a:lnTo>
                  <a:lnTo>
                    <a:pt x="109827" y="51160"/>
                  </a:lnTo>
                  <a:lnTo>
                    <a:pt x="109827" y="51428"/>
                  </a:lnTo>
                  <a:lnTo>
                    <a:pt x="108965" y="53035"/>
                  </a:lnTo>
                  <a:lnTo>
                    <a:pt x="108448" y="54107"/>
                  </a:lnTo>
                  <a:lnTo>
                    <a:pt x="108275" y="54910"/>
                  </a:lnTo>
                  <a:lnTo>
                    <a:pt x="107758" y="57321"/>
                  </a:lnTo>
                  <a:lnTo>
                    <a:pt x="107413" y="60535"/>
                  </a:lnTo>
                  <a:lnTo>
                    <a:pt x="107413" y="64285"/>
                  </a:lnTo>
                  <a:lnTo>
                    <a:pt x="107241" y="65357"/>
                  </a:lnTo>
                  <a:lnTo>
                    <a:pt x="106379" y="65357"/>
                  </a:lnTo>
                  <a:lnTo>
                    <a:pt x="102068" y="63214"/>
                  </a:lnTo>
                  <a:lnTo>
                    <a:pt x="100689" y="63214"/>
                  </a:lnTo>
                  <a:lnTo>
                    <a:pt x="99655" y="64017"/>
                  </a:lnTo>
                  <a:lnTo>
                    <a:pt x="99310" y="65357"/>
                  </a:lnTo>
                  <a:lnTo>
                    <a:pt x="99310" y="67232"/>
                  </a:lnTo>
                  <a:lnTo>
                    <a:pt x="99655" y="69107"/>
                  </a:lnTo>
                  <a:lnTo>
                    <a:pt x="100172" y="71250"/>
                  </a:lnTo>
                  <a:lnTo>
                    <a:pt x="100344" y="72857"/>
                  </a:lnTo>
                  <a:lnTo>
                    <a:pt x="100862" y="73928"/>
                  </a:lnTo>
                  <a:lnTo>
                    <a:pt x="101206" y="75000"/>
                  </a:lnTo>
                  <a:lnTo>
                    <a:pt x="101379" y="75267"/>
                  </a:lnTo>
                  <a:lnTo>
                    <a:pt x="101379" y="77678"/>
                  </a:lnTo>
                  <a:lnTo>
                    <a:pt x="100862" y="79017"/>
                  </a:lnTo>
                  <a:lnTo>
                    <a:pt x="100344" y="79821"/>
                  </a:lnTo>
                  <a:lnTo>
                    <a:pt x="98965" y="80357"/>
                  </a:lnTo>
                  <a:lnTo>
                    <a:pt x="97586" y="79821"/>
                  </a:lnTo>
                  <a:lnTo>
                    <a:pt x="96896" y="78750"/>
                  </a:lnTo>
                  <a:lnTo>
                    <a:pt x="96896" y="77678"/>
                  </a:lnTo>
                  <a:lnTo>
                    <a:pt x="96724" y="76875"/>
                  </a:lnTo>
                  <a:lnTo>
                    <a:pt x="96724" y="75803"/>
                  </a:lnTo>
                  <a:lnTo>
                    <a:pt x="96379" y="74196"/>
                  </a:lnTo>
                  <a:lnTo>
                    <a:pt x="94137" y="72053"/>
                  </a:lnTo>
                  <a:lnTo>
                    <a:pt x="92931" y="71250"/>
                  </a:lnTo>
                  <a:lnTo>
                    <a:pt x="92241" y="70982"/>
                  </a:lnTo>
                  <a:lnTo>
                    <a:pt x="91896" y="71785"/>
                  </a:lnTo>
                  <a:lnTo>
                    <a:pt x="92413" y="75267"/>
                  </a:lnTo>
                  <a:lnTo>
                    <a:pt x="92931" y="77142"/>
                  </a:lnTo>
                  <a:lnTo>
                    <a:pt x="93793" y="77946"/>
                  </a:lnTo>
                  <a:lnTo>
                    <a:pt x="95172" y="78750"/>
                  </a:lnTo>
                  <a:lnTo>
                    <a:pt x="95862" y="79821"/>
                  </a:lnTo>
                  <a:lnTo>
                    <a:pt x="96379" y="80892"/>
                  </a:lnTo>
                  <a:lnTo>
                    <a:pt x="97586" y="82767"/>
                  </a:lnTo>
                  <a:lnTo>
                    <a:pt x="97586" y="83035"/>
                  </a:lnTo>
                  <a:lnTo>
                    <a:pt x="97068" y="83303"/>
                  </a:lnTo>
                  <a:lnTo>
                    <a:pt x="96724" y="83303"/>
                  </a:lnTo>
                  <a:lnTo>
                    <a:pt x="96206" y="83839"/>
                  </a:lnTo>
                  <a:lnTo>
                    <a:pt x="95689" y="83839"/>
                  </a:lnTo>
                  <a:lnTo>
                    <a:pt x="95172" y="83303"/>
                  </a:lnTo>
                  <a:lnTo>
                    <a:pt x="94827" y="83303"/>
                  </a:lnTo>
                  <a:lnTo>
                    <a:pt x="93620" y="83839"/>
                  </a:lnTo>
                  <a:lnTo>
                    <a:pt x="89827" y="86785"/>
                  </a:lnTo>
                  <a:lnTo>
                    <a:pt x="87413" y="87857"/>
                  </a:lnTo>
                  <a:lnTo>
                    <a:pt x="85344" y="88124"/>
                  </a:lnTo>
                  <a:lnTo>
                    <a:pt x="83275" y="87857"/>
                  </a:lnTo>
                  <a:lnTo>
                    <a:pt x="80172" y="87857"/>
                  </a:lnTo>
                  <a:lnTo>
                    <a:pt x="79482" y="88660"/>
                  </a:lnTo>
                  <a:lnTo>
                    <a:pt x="78448" y="90267"/>
                  </a:lnTo>
                  <a:lnTo>
                    <a:pt x="77586" y="92678"/>
                  </a:lnTo>
                  <a:lnTo>
                    <a:pt x="76896" y="94821"/>
                  </a:lnTo>
                  <a:lnTo>
                    <a:pt x="76379" y="95892"/>
                  </a:lnTo>
                  <a:lnTo>
                    <a:pt x="75862" y="96160"/>
                  </a:lnTo>
                  <a:lnTo>
                    <a:pt x="73103" y="96160"/>
                  </a:lnTo>
                  <a:lnTo>
                    <a:pt x="71724" y="95892"/>
                  </a:lnTo>
                  <a:lnTo>
                    <a:pt x="70517" y="95892"/>
                  </a:lnTo>
                  <a:lnTo>
                    <a:pt x="69137" y="96696"/>
                  </a:lnTo>
                  <a:lnTo>
                    <a:pt x="67413" y="98571"/>
                  </a:lnTo>
                  <a:lnTo>
                    <a:pt x="64655" y="99910"/>
                  </a:lnTo>
                  <a:lnTo>
                    <a:pt x="64137" y="100178"/>
                  </a:lnTo>
                  <a:lnTo>
                    <a:pt x="63793" y="100982"/>
                  </a:lnTo>
                  <a:lnTo>
                    <a:pt x="63793" y="101785"/>
                  </a:lnTo>
                  <a:lnTo>
                    <a:pt x="64137" y="102589"/>
                  </a:lnTo>
                  <a:lnTo>
                    <a:pt x="64137" y="103124"/>
                  </a:lnTo>
                  <a:lnTo>
                    <a:pt x="64310" y="104464"/>
                  </a:lnTo>
                  <a:lnTo>
                    <a:pt x="64310" y="106071"/>
                  </a:lnTo>
                  <a:lnTo>
                    <a:pt x="64137" y="107142"/>
                  </a:lnTo>
                  <a:lnTo>
                    <a:pt x="63793" y="107678"/>
                  </a:lnTo>
                  <a:lnTo>
                    <a:pt x="62931" y="108482"/>
                  </a:lnTo>
                  <a:lnTo>
                    <a:pt x="62241" y="107946"/>
                  </a:lnTo>
                  <a:lnTo>
                    <a:pt x="61724" y="107678"/>
                  </a:lnTo>
                  <a:lnTo>
                    <a:pt x="61206" y="107946"/>
                  </a:lnTo>
                  <a:lnTo>
                    <a:pt x="61034" y="107946"/>
                  </a:lnTo>
                  <a:lnTo>
                    <a:pt x="60862" y="108749"/>
                  </a:lnTo>
                  <a:lnTo>
                    <a:pt x="60862" y="113035"/>
                  </a:lnTo>
                  <a:lnTo>
                    <a:pt x="60517" y="115446"/>
                  </a:lnTo>
                  <a:lnTo>
                    <a:pt x="59655" y="117589"/>
                  </a:lnTo>
                  <a:lnTo>
                    <a:pt x="58965" y="118660"/>
                  </a:lnTo>
                  <a:lnTo>
                    <a:pt x="58275" y="119464"/>
                  </a:lnTo>
                  <a:lnTo>
                    <a:pt x="57758" y="119999"/>
                  </a:lnTo>
                  <a:lnTo>
                    <a:pt x="55689" y="119999"/>
                  </a:lnTo>
                  <a:lnTo>
                    <a:pt x="55172" y="119464"/>
                  </a:lnTo>
                  <a:lnTo>
                    <a:pt x="54655" y="117857"/>
                  </a:lnTo>
                  <a:lnTo>
                    <a:pt x="54655" y="117053"/>
                  </a:lnTo>
                  <a:lnTo>
                    <a:pt x="54482" y="116517"/>
                  </a:lnTo>
                  <a:lnTo>
                    <a:pt x="54482" y="115714"/>
                  </a:lnTo>
                  <a:lnTo>
                    <a:pt x="54137" y="115446"/>
                  </a:lnTo>
                  <a:lnTo>
                    <a:pt x="53793" y="115446"/>
                  </a:lnTo>
                  <a:lnTo>
                    <a:pt x="53448" y="115714"/>
                  </a:lnTo>
                  <a:lnTo>
                    <a:pt x="52586" y="116517"/>
                  </a:lnTo>
                  <a:lnTo>
                    <a:pt x="51896" y="116785"/>
                  </a:lnTo>
                  <a:lnTo>
                    <a:pt x="50862" y="117589"/>
                  </a:lnTo>
                  <a:lnTo>
                    <a:pt x="50517" y="116785"/>
                  </a:lnTo>
                  <a:lnTo>
                    <a:pt x="49482" y="114910"/>
                  </a:lnTo>
                  <a:lnTo>
                    <a:pt x="48103" y="113035"/>
                  </a:lnTo>
                  <a:lnTo>
                    <a:pt x="46379" y="111428"/>
                  </a:lnTo>
                  <a:lnTo>
                    <a:pt x="44137" y="108482"/>
                  </a:lnTo>
                  <a:lnTo>
                    <a:pt x="43103" y="105803"/>
                  </a:lnTo>
                  <a:lnTo>
                    <a:pt x="42413" y="103660"/>
                  </a:lnTo>
                  <a:lnTo>
                    <a:pt x="42413" y="102589"/>
                  </a:lnTo>
                  <a:lnTo>
                    <a:pt x="42931" y="102053"/>
                  </a:lnTo>
                  <a:lnTo>
                    <a:pt x="43103" y="102053"/>
                  </a:lnTo>
                  <a:lnTo>
                    <a:pt x="43620" y="101517"/>
                  </a:lnTo>
                  <a:lnTo>
                    <a:pt x="42931" y="101517"/>
                  </a:lnTo>
                  <a:lnTo>
                    <a:pt x="40689" y="100178"/>
                  </a:lnTo>
                  <a:lnTo>
                    <a:pt x="40344" y="99642"/>
                  </a:lnTo>
                  <a:lnTo>
                    <a:pt x="39827" y="99107"/>
                  </a:lnTo>
                  <a:lnTo>
                    <a:pt x="39310" y="97232"/>
                  </a:lnTo>
                  <a:lnTo>
                    <a:pt x="38965" y="95089"/>
                  </a:lnTo>
                  <a:lnTo>
                    <a:pt x="38103" y="92678"/>
                  </a:lnTo>
                  <a:lnTo>
                    <a:pt x="37931" y="90803"/>
                  </a:lnTo>
                  <a:lnTo>
                    <a:pt x="37931" y="89999"/>
                  </a:lnTo>
                  <a:lnTo>
                    <a:pt x="38103" y="89196"/>
                  </a:lnTo>
                  <a:lnTo>
                    <a:pt x="39137" y="87857"/>
                  </a:lnTo>
                  <a:lnTo>
                    <a:pt x="39310" y="86785"/>
                  </a:lnTo>
                  <a:lnTo>
                    <a:pt x="39827" y="86249"/>
                  </a:lnTo>
                  <a:lnTo>
                    <a:pt x="39827" y="85714"/>
                  </a:lnTo>
                  <a:lnTo>
                    <a:pt x="39655" y="85178"/>
                  </a:lnTo>
                  <a:lnTo>
                    <a:pt x="39310" y="85178"/>
                  </a:lnTo>
                  <a:lnTo>
                    <a:pt x="38620" y="84910"/>
                  </a:lnTo>
                  <a:lnTo>
                    <a:pt x="37068" y="84910"/>
                  </a:lnTo>
                  <a:lnTo>
                    <a:pt x="36379" y="83839"/>
                  </a:lnTo>
                  <a:lnTo>
                    <a:pt x="36034" y="81160"/>
                  </a:lnTo>
                  <a:lnTo>
                    <a:pt x="36551" y="77946"/>
                  </a:lnTo>
                  <a:lnTo>
                    <a:pt x="37068" y="76875"/>
                  </a:lnTo>
                  <a:lnTo>
                    <a:pt x="37758" y="76071"/>
                  </a:lnTo>
                  <a:lnTo>
                    <a:pt x="38103" y="75267"/>
                  </a:lnTo>
                  <a:lnTo>
                    <a:pt x="41034" y="75267"/>
                  </a:lnTo>
                  <a:lnTo>
                    <a:pt x="41551" y="76071"/>
                  </a:lnTo>
                  <a:lnTo>
                    <a:pt x="41724" y="77678"/>
                  </a:lnTo>
                  <a:lnTo>
                    <a:pt x="41206" y="81160"/>
                  </a:lnTo>
                  <a:lnTo>
                    <a:pt x="41206" y="82232"/>
                  </a:lnTo>
                  <a:lnTo>
                    <a:pt x="41551" y="82767"/>
                  </a:lnTo>
                  <a:lnTo>
                    <a:pt x="41724" y="82767"/>
                  </a:lnTo>
                  <a:lnTo>
                    <a:pt x="41896" y="83035"/>
                  </a:lnTo>
                  <a:lnTo>
                    <a:pt x="42413" y="83035"/>
                  </a:lnTo>
                  <a:lnTo>
                    <a:pt x="42931" y="83839"/>
                  </a:lnTo>
                  <a:lnTo>
                    <a:pt x="43620" y="82767"/>
                  </a:lnTo>
                  <a:lnTo>
                    <a:pt x="43620" y="81964"/>
                  </a:lnTo>
                  <a:lnTo>
                    <a:pt x="43793" y="81160"/>
                  </a:lnTo>
                  <a:lnTo>
                    <a:pt x="43793" y="80357"/>
                  </a:lnTo>
                  <a:lnTo>
                    <a:pt x="43620" y="78750"/>
                  </a:lnTo>
                  <a:lnTo>
                    <a:pt x="42931" y="76875"/>
                  </a:lnTo>
                  <a:lnTo>
                    <a:pt x="41896" y="75000"/>
                  </a:lnTo>
                  <a:lnTo>
                    <a:pt x="41206" y="73392"/>
                  </a:lnTo>
                  <a:lnTo>
                    <a:pt x="40344" y="72053"/>
                  </a:lnTo>
                  <a:lnTo>
                    <a:pt x="39655" y="71785"/>
                  </a:lnTo>
                  <a:lnTo>
                    <a:pt x="37931" y="71785"/>
                  </a:lnTo>
                  <a:lnTo>
                    <a:pt x="37758" y="72053"/>
                  </a:lnTo>
                  <a:lnTo>
                    <a:pt x="37241" y="73392"/>
                  </a:lnTo>
                  <a:lnTo>
                    <a:pt x="36724" y="74196"/>
                  </a:lnTo>
                  <a:lnTo>
                    <a:pt x="36551" y="75000"/>
                  </a:lnTo>
                  <a:lnTo>
                    <a:pt x="36034" y="76071"/>
                  </a:lnTo>
                  <a:lnTo>
                    <a:pt x="35517" y="76339"/>
                  </a:lnTo>
                  <a:lnTo>
                    <a:pt x="35344" y="76875"/>
                  </a:lnTo>
                  <a:lnTo>
                    <a:pt x="34827" y="77142"/>
                  </a:lnTo>
                  <a:lnTo>
                    <a:pt x="34655" y="76875"/>
                  </a:lnTo>
                  <a:lnTo>
                    <a:pt x="34482" y="75267"/>
                  </a:lnTo>
                  <a:lnTo>
                    <a:pt x="34137" y="72053"/>
                  </a:lnTo>
                  <a:lnTo>
                    <a:pt x="33965" y="68303"/>
                  </a:lnTo>
                  <a:lnTo>
                    <a:pt x="33448" y="65089"/>
                  </a:lnTo>
                  <a:lnTo>
                    <a:pt x="32931" y="62410"/>
                  </a:lnTo>
                  <a:lnTo>
                    <a:pt x="31896" y="60535"/>
                  </a:lnTo>
                  <a:lnTo>
                    <a:pt x="30172" y="59196"/>
                  </a:lnTo>
                  <a:lnTo>
                    <a:pt x="28275" y="58392"/>
                  </a:lnTo>
                  <a:lnTo>
                    <a:pt x="26896" y="57321"/>
                  </a:lnTo>
                  <a:lnTo>
                    <a:pt x="25172" y="56249"/>
                  </a:lnTo>
                  <a:lnTo>
                    <a:pt x="22931" y="55446"/>
                  </a:lnTo>
                  <a:lnTo>
                    <a:pt x="20689" y="54910"/>
                  </a:lnTo>
                  <a:lnTo>
                    <a:pt x="19310" y="54374"/>
                  </a:lnTo>
                  <a:lnTo>
                    <a:pt x="18103" y="54374"/>
                  </a:lnTo>
                  <a:lnTo>
                    <a:pt x="14827" y="55178"/>
                  </a:lnTo>
                  <a:lnTo>
                    <a:pt x="13620" y="54910"/>
                  </a:lnTo>
                  <a:lnTo>
                    <a:pt x="13275" y="54374"/>
                  </a:lnTo>
                  <a:lnTo>
                    <a:pt x="12931" y="53571"/>
                  </a:lnTo>
                  <a:lnTo>
                    <a:pt x="12413" y="52499"/>
                  </a:lnTo>
                  <a:lnTo>
                    <a:pt x="12413" y="51964"/>
                  </a:lnTo>
                  <a:lnTo>
                    <a:pt x="12241" y="50624"/>
                  </a:lnTo>
                  <a:lnTo>
                    <a:pt x="12241" y="49285"/>
                  </a:lnTo>
                  <a:lnTo>
                    <a:pt x="12068" y="50089"/>
                  </a:lnTo>
                  <a:lnTo>
                    <a:pt x="11724" y="51964"/>
                  </a:lnTo>
                  <a:lnTo>
                    <a:pt x="11379" y="54107"/>
                  </a:lnTo>
                  <a:lnTo>
                    <a:pt x="10862" y="55446"/>
                  </a:lnTo>
                  <a:lnTo>
                    <a:pt x="10344" y="56517"/>
                  </a:lnTo>
                  <a:lnTo>
                    <a:pt x="8965" y="57321"/>
                  </a:lnTo>
                  <a:lnTo>
                    <a:pt x="8275" y="57053"/>
                  </a:lnTo>
                  <a:lnTo>
                    <a:pt x="7586" y="55982"/>
                  </a:lnTo>
                  <a:lnTo>
                    <a:pt x="6551" y="53571"/>
                  </a:lnTo>
                  <a:lnTo>
                    <a:pt x="5344" y="51964"/>
                  </a:lnTo>
                  <a:lnTo>
                    <a:pt x="4310" y="50624"/>
                  </a:lnTo>
                  <a:lnTo>
                    <a:pt x="2758" y="50357"/>
                  </a:lnTo>
                  <a:lnTo>
                    <a:pt x="1724" y="50357"/>
                  </a:lnTo>
                  <a:lnTo>
                    <a:pt x="517" y="49285"/>
                  </a:lnTo>
                  <a:lnTo>
                    <a:pt x="0" y="48214"/>
                  </a:lnTo>
                  <a:lnTo>
                    <a:pt x="517" y="47410"/>
                  </a:lnTo>
                  <a:lnTo>
                    <a:pt x="1379" y="46607"/>
                  </a:lnTo>
                  <a:lnTo>
                    <a:pt x="4655" y="46607"/>
                  </a:lnTo>
                  <a:lnTo>
                    <a:pt x="5862" y="46071"/>
                  </a:lnTo>
                  <a:lnTo>
                    <a:pt x="7241" y="45267"/>
                  </a:lnTo>
                  <a:lnTo>
                    <a:pt x="8448" y="44196"/>
                  </a:lnTo>
                  <a:lnTo>
                    <a:pt x="8965" y="42589"/>
                  </a:lnTo>
                  <a:lnTo>
                    <a:pt x="9482" y="40446"/>
                  </a:lnTo>
                  <a:lnTo>
                    <a:pt x="9827" y="39642"/>
                  </a:lnTo>
                  <a:lnTo>
                    <a:pt x="10517" y="39107"/>
                  </a:lnTo>
                  <a:lnTo>
                    <a:pt x="13620" y="39107"/>
                  </a:lnTo>
                  <a:lnTo>
                    <a:pt x="14137" y="38303"/>
                  </a:lnTo>
                  <a:lnTo>
                    <a:pt x="14655" y="36696"/>
                  </a:lnTo>
                  <a:lnTo>
                    <a:pt x="14827" y="35625"/>
                  </a:lnTo>
                  <a:lnTo>
                    <a:pt x="14827" y="33750"/>
                  </a:lnTo>
                  <a:lnTo>
                    <a:pt x="15000" y="32142"/>
                  </a:lnTo>
                  <a:lnTo>
                    <a:pt x="16034" y="30535"/>
                  </a:lnTo>
                  <a:lnTo>
                    <a:pt x="17241" y="29464"/>
                  </a:lnTo>
                  <a:lnTo>
                    <a:pt x="18103" y="29196"/>
                  </a:lnTo>
                  <a:lnTo>
                    <a:pt x="19137" y="29464"/>
                  </a:lnTo>
                  <a:lnTo>
                    <a:pt x="19482" y="29732"/>
                  </a:lnTo>
                  <a:lnTo>
                    <a:pt x="20517" y="29732"/>
                  </a:lnTo>
                  <a:lnTo>
                    <a:pt x="21206" y="29464"/>
                  </a:lnTo>
                  <a:lnTo>
                    <a:pt x="21724" y="29196"/>
                  </a:lnTo>
                  <a:lnTo>
                    <a:pt x="22068" y="27589"/>
                  </a:lnTo>
                  <a:lnTo>
                    <a:pt x="21896" y="26517"/>
                  </a:lnTo>
                  <a:lnTo>
                    <a:pt x="21896" y="24642"/>
                  </a:lnTo>
                  <a:lnTo>
                    <a:pt x="23103" y="23303"/>
                  </a:lnTo>
                  <a:lnTo>
                    <a:pt x="25172" y="22232"/>
                  </a:lnTo>
                  <a:lnTo>
                    <a:pt x="27586" y="20892"/>
                  </a:lnTo>
                  <a:lnTo>
                    <a:pt x="33275" y="20357"/>
                  </a:lnTo>
                  <a:lnTo>
                    <a:pt x="35172" y="20624"/>
                  </a:lnTo>
                  <a:lnTo>
                    <a:pt x="36379" y="21428"/>
                  </a:lnTo>
                  <a:lnTo>
                    <a:pt x="37068" y="22232"/>
                  </a:lnTo>
                  <a:lnTo>
                    <a:pt x="38448" y="22767"/>
                  </a:lnTo>
                  <a:lnTo>
                    <a:pt x="40000" y="22767"/>
                  </a:lnTo>
                  <a:lnTo>
                    <a:pt x="41896" y="22232"/>
                  </a:lnTo>
                  <a:lnTo>
                    <a:pt x="43448" y="20624"/>
                  </a:lnTo>
                  <a:lnTo>
                    <a:pt x="44137" y="18214"/>
                  </a:lnTo>
                  <a:lnTo>
                    <a:pt x="44137" y="15267"/>
                  </a:lnTo>
                  <a:lnTo>
                    <a:pt x="44310" y="12857"/>
                  </a:lnTo>
                  <a:lnTo>
                    <a:pt x="45000" y="11249"/>
                  </a:lnTo>
                  <a:lnTo>
                    <a:pt x="45517" y="10714"/>
                  </a:lnTo>
                  <a:lnTo>
                    <a:pt x="45689" y="10714"/>
                  </a:lnTo>
                  <a:lnTo>
                    <a:pt x="46206" y="11249"/>
                  </a:lnTo>
                  <a:lnTo>
                    <a:pt x="46379" y="11517"/>
                  </a:lnTo>
                  <a:lnTo>
                    <a:pt x="46724" y="12321"/>
                  </a:lnTo>
                  <a:lnTo>
                    <a:pt x="46896" y="13392"/>
                  </a:lnTo>
                  <a:lnTo>
                    <a:pt x="47413" y="13928"/>
                  </a:lnTo>
                  <a:lnTo>
                    <a:pt x="47586" y="14732"/>
                  </a:lnTo>
                  <a:lnTo>
                    <a:pt x="48103" y="15535"/>
                  </a:lnTo>
                  <a:lnTo>
                    <a:pt x="48793" y="15535"/>
                  </a:lnTo>
                  <a:lnTo>
                    <a:pt x="49482" y="14464"/>
                  </a:lnTo>
                  <a:lnTo>
                    <a:pt x="50172" y="12321"/>
                  </a:lnTo>
                  <a:lnTo>
                    <a:pt x="51206" y="9642"/>
                  </a:lnTo>
                  <a:lnTo>
                    <a:pt x="51896" y="7767"/>
                  </a:lnTo>
                  <a:lnTo>
                    <a:pt x="52586" y="7499"/>
                  </a:lnTo>
                  <a:lnTo>
                    <a:pt x="53965" y="6964"/>
                  </a:lnTo>
                  <a:lnTo>
                    <a:pt x="55689" y="5892"/>
                  </a:lnTo>
                  <a:lnTo>
                    <a:pt x="57586" y="4553"/>
                  </a:lnTo>
                  <a:lnTo>
                    <a:pt x="59655" y="2678"/>
                  </a:lnTo>
                  <a:lnTo>
                    <a:pt x="62241" y="1874"/>
                  </a:lnTo>
                  <a:lnTo>
                    <a:pt x="65000" y="1607"/>
                  </a:lnTo>
                  <a:lnTo>
                    <a:pt x="67586" y="1607"/>
                  </a:lnTo>
                  <a:lnTo>
                    <a:pt x="70172" y="803"/>
                  </a:lnTo>
                  <a:lnTo>
                    <a:pt x="7241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2" name="Shape 692"/>
            <p:cNvSpPr/>
            <p:nvPr/>
          </p:nvSpPr>
          <p:spPr>
            <a:xfrm>
              <a:off x="-716735" y="3515235"/>
              <a:ext cx="135916" cy="308483"/>
            </a:xfrm>
            <a:custGeom>
              <a:pathLst>
                <a:path extrusionOk="0" h="120000" w="120000">
                  <a:moveTo>
                    <a:pt x="93033" y="0"/>
                  </a:moveTo>
                  <a:lnTo>
                    <a:pt x="101123" y="0"/>
                  </a:lnTo>
                  <a:lnTo>
                    <a:pt x="109213" y="2376"/>
                  </a:lnTo>
                  <a:lnTo>
                    <a:pt x="114606" y="8316"/>
                  </a:lnTo>
                  <a:lnTo>
                    <a:pt x="118651" y="14257"/>
                  </a:lnTo>
                  <a:lnTo>
                    <a:pt x="120000" y="20792"/>
                  </a:lnTo>
                  <a:lnTo>
                    <a:pt x="120000" y="27920"/>
                  </a:lnTo>
                  <a:lnTo>
                    <a:pt x="115955" y="36237"/>
                  </a:lnTo>
                  <a:lnTo>
                    <a:pt x="113258" y="43366"/>
                  </a:lnTo>
                  <a:lnTo>
                    <a:pt x="105168" y="52871"/>
                  </a:lnTo>
                  <a:lnTo>
                    <a:pt x="94382" y="70693"/>
                  </a:lnTo>
                  <a:lnTo>
                    <a:pt x="87640" y="78415"/>
                  </a:lnTo>
                  <a:lnTo>
                    <a:pt x="78202" y="91485"/>
                  </a:lnTo>
                  <a:lnTo>
                    <a:pt x="68764" y="105742"/>
                  </a:lnTo>
                  <a:lnTo>
                    <a:pt x="63370" y="112277"/>
                  </a:lnTo>
                  <a:lnTo>
                    <a:pt x="55280" y="116435"/>
                  </a:lnTo>
                  <a:lnTo>
                    <a:pt x="45842" y="118811"/>
                  </a:lnTo>
                  <a:lnTo>
                    <a:pt x="33707" y="120000"/>
                  </a:lnTo>
                  <a:lnTo>
                    <a:pt x="20224" y="118811"/>
                  </a:lnTo>
                  <a:lnTo>
                    <a:pt x="13483" y="115841"/>
                  </a:lnTo>
                  <a:lnTo>
                    <a:pt x="8089" y="111683"/>
                  </a:lnTo>
                  <a:lnTo>
                    <a:pt x="8089" y="100396"/>
                  </a:lnTo>
                  <a:lnTo>
                    <a:pt x="0" y="87326"/>
                  </a:lnTo>
                  <a:lnTo>
                    <a:pt x="0" y="81386"/>
                  </a:lnTo>
                  <a:lnTo>
                    <a:pt x="2696" y="77227"/>
                  </a:lnTo>
                  <a:lnTo>
                    <a:pt x="8089" y="72475"/>
                  </a:lnTo>
                  <a:lnTo>
                    <a:pt x="10786" y="65346"/>
                  </a:lnTo>
                  <a:lnTo>
                    <a:pt x="9438" y="57029"/>
                  </a:lnTo>
                  <a:lnTo>
                    <a:pt x="4044" y="48712"/>
                  </a:lnTo>
                  <a:lnTo>
                    <a:pt x="2696" y="43366"/>
                  </a:lnTo>
                  <a:lnTo>
                    <a:pt x="8089" y="38613"/>
                  </a:lnTo>
                  <a:lnTo>
                    <a:pt x="17528" y="35049"/>
                  </a:lnTo>
                  <a:lnTo>
                    <a:pt x="25617" y="32673"/>
                  </a:lnTo>
                  <a:lnTo>
                    <a:pt x="32359" y="32673"/>
                  </a:lnTo>
                  <a:lnTo>
                    <a:pt x="37752" y="32079"/>
                  </a:lnTo>
                  <a:lnTo>
                    <a:pt x="45842" y="29702"/>
                  </a:lnTo>
                  <a:lnTo>
                    <a:pt x="57977" y="24356"/>
                  </a:lnTo>
                  <a:lnTo>
                    <a:pt x="66067" y="17821"/>
                  </a:lnTo>
                  <a:lnTo>
                    <a:pt x="74157" y="13069"/>
                  </a:lnTo>
                  <a:lnTo>
                    <a:pt x="79550" y="7722"/>
                  </a:lnTo>
                  <a:lnTo>
                    <a:pt x="84943" y="3564"/>
                  </a:lnTo>
                  <a:lnTo>
                    <a:pt x="9303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3" name="Shape 693"/>
            <p:cNvSpPr/>
            <p:nvPr/>
          </p:nvSpPr>
          <p:spPr>
            <a:xfrm>
              <a:off x="-17309" y="3015859"/>
              <a:ext cx="39706" cy="106900"/>
            </a:xfrm>
            <a:custGeom>
              <a:pathLst>
                <a:path extrusionOk="0" h="120000" w="120000">
                  <a:moveTo>
                    <a:pt x="41538" y="0"/>
                  </a:moveTo>
                  <a:lnTo>
                    <a:pt x="64615" y="0"/>
                  </a:lnTo>
                  <a:lnTo>
                    <a:pt x="78461" y="8571"/>
                  </a:lnTo>
                  <a:lnTo>
                    <a:pt x="87692" y="20571"/>
                  </a:lnTo>
                  <a:lnTo>
                    <a:pt x="101538" y="34285"/>
                  </a:lnTo>
                  <a:lnTo>
                    <a:pt x="115384" y="44571"/>
                  </a:lnTo>
                  <a:lnTo>
                    <a:pt x="120000" y="53142"/>
                  </a:lnTo>
                  <a:lnTo>
                    <a:pt x="115384" y="70285"/>
                  </a:lnTo>
                  <a:lnTo>
                    <a:pt x="101538" y="89142"/>
                  </a:lnTo>
                  <a:lnTo>
                    <a:pt x="83076" y="104571"/>
                  </a:lnTo>
                  <a:lnTo>
                    <a:pt x="64615" y="116571"/>
                  </a:lnTo>
                  <a:lnTo>
                    <a:pt x="32307" y="120000"/>
                  </a:lnTo>
                  <a:lnTo>
                    <a:pt x="13846" y="109714"/>
                  </a:lnTo>
                  <a:lnTo>
                    <a:pt x="0" y="94285"/>
                  </a:lnTo>
                  <a:lnTo>
                    <a:pt x="0" y="70285"/>
                  </a:lnTo>
                  <a:lnTo>
                    <a:pt x="9230" y="46285"/>
                  </a:lnTo>
                  <a:lnTo>
                    <a:pt x="13846" y="25714"/>
                  </a:lnTo>
                  <a:lnTo>
                    <a:pt x="27692" y="8571"/>
                  </a:lnTo>
                  <a:lnTo>
                    <a:pt x="41538"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4" name="Shape 694"/>
            <p:cNvSpPr/>
            <p:nvPr/>
          </p:nvSpPr>
          <p:spPr>
            <a:xfrm>
              <a:off x="-1900262" y="1449010"/>
              <a:ext cx="3825468" cy="2583924"/>
            </a:xfrm>
            <a:custGeom>
              <a:pathLst>
                <a:path extrusionOk="0" h="120000" w="120000">
                  <a:moveTo>
                    <a:pt x="30802" y="82340"/>
                  </a:moveTo>
                  <a:lnTo>
                    <a:pt x="30371" y="82482"/>
                  </a:lnTo>
                  <a:lnTo>
                    <a:pt x="30179" y="82765"/>
                  </a:lnTo>
                  <a:lnTo>
                    <a:pt x="30131" y="83262"/>
                  </a:lnTo>
                  <a:lnTo>
                    <a:pt x="30083" y="83829"/>
                  </a:lnTo>
                  <a:lnTo>
                    <a:pt x="30083" y="84609"/>
                  </a:lnTo>
                  <a:lnTo>
                    <a:pt x="30131" y="85177"/>
                  </a:lnTo>
                  <a:lnTo>
                    <a:pt x="30323" y="85460"/>
                  </a:lnTo>
                  <a:lnTo>
                    <a:pt x="30658" y="85319"/>
                  </a:lnTo>
                  <a:lnTo>
                    <a:pt x="30994" y="84822"/>
                  </a:lnTo>
                  <a:lnTo>
                    <a:pt x="31233" y="84042"/>
                  </a:lnTo>
                  <a:lnTo>
                    <a:pt x="31425" y="83120"/>
                  </a:lnTo>
                  <a:lnTo>
                    <a:pt x="31377" y="82553"/>
                  </a:lnTo>
                  <a:lnTo>
                    <a:pt x="31185" y="82340"/>
                  </a:lnTo>
                  <a:lnTo>
                    <a:pt x="30802" y="82340"/>
                  </a:lnTo>
                  <a:close/>
                  <a:moveTo>
                    <a:pt x="29652" y="33120"/>
                  </a:moveTo>
                  <a:lnTo>
                    <a:pt x="29556" y="33191"/>
                  </a:lnTo>
                  <a:lnTo>
                    <a:pt x="29365" y="33262"/>
                  </a:lnTo>
                  <a:lnTo>
                    <a:pt x="29221" y="33617"/>
                  </a:lnTo>
                  <a:lnTo>
                    <a:pt x="29029" y="33971"/>
                  </a:lnTo>
                  <a:lnTo>
                    <a:pt x="28694" y="34822"/>
                  </a:lnTo>
                  <a:lnTo>
                    <a:pt x="28359" y="35602"/>
                  </a:lnTo>
                  <a:lnTo>
                    <a:pt x="27784" y="36524"/>
                  </a:lnTo>
                  <a:lnTo>
                    <a:pt x="27592" y="37021"/>
                  </a:lnTo>
                  <a:lnTo>
                    <a:pt x="27497" y="37446"/>
                  </a:lnTo>
                  <a:lnTo>
                    <a:pt x="27784" y="38085"/>
                  </a:lnTo>
                  <a:lnTo>
                    <a:pt x="27784" y="38510"/>
                  </a:lnTo>
                  <a:lnTo>
                    <a:pt x="27688" y="39007"/>
                  </a:lnTo>
                  <a:lnTo>
                    <a:pt x="27640" y="39432"/>
                  </a:lnTo>
                  <a:lnTo>
                    <a:pt x="27640" y="39645"/>
                  </a:lnTo>
                  <a:lnTo>
                    <a:pt x="27688" y="39716"/>
                  </a:lnTo>
                  <a:lnTo>
                    <a:pt x="27784" y="39645"/>
                  </a:lnTo>
                  <a:lnTo>
                    <a:pt x="28167" y="39290"/>
                  </a:lnTo>
                  <a:lnTo>
                    <a:pt x="28311" y="39148"/>
                  </a:lnTo>
                  <a:lnTo>
                    <a:pt x="28502" y="39007"/>
                  </a:lnTo>
                  <a:lnTo>
                    <a:pt x="29029" y="39007"/>
                  </a:lnTo>
                  <a:lnTo>
                    <a:pt x="29556" y="39148"/>
                  </a:lnTo>
                  <a:lnTo>
                    <a:pt x="29940" y="39007"/>
                  </a:lnTo>
                  <a:lnTo>
                    <a:pt x="30275" y="38652"/>
                  </a:lnTo>
                  <a:lnTo>
                    <a:pt x="30514" y="38226"/>
                  </a:lnTo>
                  <a:lnTo>
                    <a:pt x="30994" y="38085"/>
                  </a:lnTo>
                  <a:lnTo>
                    <a:pt x="31520" y="38085"/>
                  </a:lnTo>
                  <a:lnTo>
                    <a:pt x="32047" y="38156"/>
                  </a:lnTo>
                  <a:lnTo>
                    <a:pt x="33197" y="38936"/>
                  </a:lnTo>
                  <a:lnTo>
                    <a:pt x="33724" y="39219"/>
                  </a:lnTo>
                  <a:lnTo>
                    <a:pt x="34778" y="39219"/>
                  </a:lnTo>
                  <a:lnTo>
                    <a:pt x="35353" y="39007"/>
                  </a:lnTo>
                  <a:lnTo>
                    <a:pt x="35832" y="38936"/>
                  </a:lnTo>
                  <a:lnTo>
                    <a:pt x="36023" y="38652"/>
                  </a:lnTo>
                  <a:lnTo>
                    <a:pt x="36023" y="38085"/>
                  </a:lnTo>
                  <a:lnTo>
                    <a:pt x="35832" y="37446"/>
                  </a:lnTo>
                  <a:lnTo>
                    <a:pt x="35449" y="36879"/>
                  </a:lnTo>
                  <a:lnTo>
                    <a:pt x="34778" y="36099"/>
                  </a:lnTo>
                  <a:lnTo>
                    <a:pt x="34203" y="35460"/>
                  </a:lnTo>
                  <a:lnTo>
                    <a:pt x="33580" y="34822"/>
                  </a:lnTo>
                  <a:lnTo>
                    <a:pt x="33341" y="34751"/>
                  </a:lnTo>
                  <a:lnTo>
                    <a:pt x="33197" y="34539"/>
                  </a:lnTo>
                  <a:lnTo>
                    <a:pt x="33053" y="34468"/>
                  </a:lnTo>
                  <a:lnTo>
                    <a:pt x="32958" y="34255"/>
                  </a:lnTo>
                  <a:lnTo>
                    <a:pt x="32958" y="34184"/>
                  </a:lnTo>
                  <a:lnTo>
                    <a:pt x="33005" y="34042"/>
                  </a:lnTo>
                  <a:lnTo>
                    <a:pt x="33389" y="33758"/>
                  </a:lnTo>
                  <a:lnTo>
                    <a:pt x="33580" y="33475"/>
                  </a:lnTo>
                  <a:lnTo>
                    <a:pt x="33676" y="33262"/>
                  </a:lnTo>
                  <a:lnTo>
                    <a:pt x="33676" y="33191"/>
                  </a:lnTo>
                  <a:lnTo>
                    <a:pt x="33580" y="33120"/>
                  </a:lnTo>
                  <a:lnTo>
                    <a:pt x="33485" y="33120"/>
                  </a:lnTo>
                  <a:lnTo>
                    <a:pt x="33005" y="33191"/>
                  </a:lnTo>
                  <a:lnTo>
                    <a:pt x="32622" y="33404"/>
                  </a:lnTo>
                  <a:lnTo>
                    <a:pt x="32431" y="33758"/>
                  </a:lnTo>
                  <a:lnTo>
                    <a:pt x="32335" y="34184"/>
                  </a:lnTo>
                  <a:lnTo>
                    <a:pt x="32143" y="34468"/>
                  </a:lnTo>
                  <a:lnTo>
                    <a:pt x="32047" y="34751"/>
                  </a:lnTo>
                  <a:lnTo>
                    <a:pt x="31856" y="34964"/>
                  </a:lnTo>
                  <a:lnTo>
                    <a:pt x="31760" y="35035"/>
                  </a:lnTo>
                  <a:lnTo>
                    <a:pt x="31616" y="35177"/>
                  </a:lnTo>
                  <a:lnTo>
                    <a:pt x="31520" y="35319"/>
                  </a:lnTo>
                  <a:lnTo>
                    <a:pt x="31233" y="35531"/>
                  </a:lnTo>
                  <a:lnTo>
                    <a:pt x="31041" y="35531"/>
                  </a:lnTo>
                  <a:lnTo>
                    <a:pt x="30802" y="34751"/>
                  </a:lnTo>
                  <a:lnTo>
                    <a:pt x="30275" y="33404"/>
                  </a:lnTo>
                  <a:lnTo>
                    <a:pt x="29988" y="33120"/>
                  </a:lnTo>
                  <a:lnTo>
                    <a:pt x="29652" y="33120"/>
                  </a:lnTo>
                  <a:close/>
                  <a:moveTo>
                    <a:pt x="41916" y="32127"/>
                  </a:moveTo>
                  <a:lnTo>
                    <a:pt x="41868" y="32198"/>
                  </a:lnTo>
                  <a:lnTo>
                    <a:pt x="41724" y="32340"/>
                  </a:lnTo>
                  <a:lnTo>
                    <a:pt x="41389" y="32836"/>
                  </a:lnTo>
                  <a:lnTo>
                    <a:pt x="41197" y="32978"/>
                  </a:lnTo>
                  <a:lnTo>
                    <a:pt x="41005" y="33262"/>
                  </a:lnTo>
                  <a:lnTo>
                    <a:pt x="40622" y="33404"/>
                  </a:lnTo>
                  <a:lnTo>
                    <a:pt x="40143" y="33262"/>
                  </a:lnTo>
                  <a:lnTo>
                    <a:pt x="39760" y="33191"/>
                  </a:lnTo>
                  <a:lnTo>
                    <a:pt x="39425" y="33262"/>
                  </a:lnTo>
                  <a:lnTo>
                    <a:pt x="38898" y="34042"/>
                  </a:lnTo>
                  <a:lnTo>
                    <a:pt x="38706" y="34822"/>
                  </a:lnTo>
                  <a:lnTo>
                    <a:pt x="38850" y="35602"/>
                  </a:lnTo>
                  <a:lnTo>
                    <a:pt x="39041" y="36099"/>
                  </a:lnTo>
                  <a:lnTo>
                    <a:pt x="39281" y="36808"/>
                  </a:lnTo>
                  <a:lnTo>
                    <a:pt x="39616" y="37588"/>
                  </a:lnTo>
                  <a:lnTo>
                    <a:pt x="39952" y="38156"/>
                  </a:lnTo>
                  <a:lnTo>
                    <a:pt x="40239" y="38439"/>
                  </a:lnTo>
                  <a:lnTo>
                    <a:pt x="40479" y="38510"/>
                  </a:lnTo>
                  <a:lnTo>
                    <a:pt x="41245" y="38936"/>
                  </a:lnTo>
                  <a:lnTo>
                    <a:pt x="41485" y="39290"/>
                  </a:lnTo>
                  <a:lnTo>
                    <a:pt x="41341" y="39787"/>
                  </a:lnTo>
                  <a:lnTo>
                    <a:pt x="40814" y="40567"/>
                  </a:lnTo>
                  <a:lnTo>
                    <a:pt x="40526" y="40780"/>
                  </a:lnTo>
                  <a:lnTo>
                    <a:pt x="40239" y="40780"/>
                  </a:lnTo>
                  <a:lnTo>
                    <a:pt x="40000" y="40851"/>
                  </a:lnTo>
                  <a:lnTo>
                    <a:pt x="39952" y="41276"/>
                  </a:lnTo>
                  <a:lnTo>
                    <a:pt x="40095" y="42411"/>
                  </a:lnTo>
                  <a:lnTo>
                    <a:pt x="40239" y="42836"/>
                  </a:lnTo>
                  <a:lnTo>
                    <a:pt x="40335" y="43120"/>
                  </a:lnTo>
                  <a:lnTo>
                    <a:pt x="40718" y="43333"/>
                  </a:lnTo>
                  <a:lnTo>
                    <a:pt x="41245" y="43617"/>
                  </a:lnTo>
                  <a:lnTo>
                    <a:pt x="41772" y="43758"/>
                  </a:lnTo>
                  <a:lnTo>
                    <a:pt x="42203" y="43971"/>
                  </a:lnTo>
                  <a:lnTo>
                    <a:pt x="42586" y="43971"/>
                  </a:lnTo>
                  <a:lnTo>
                    <a:pt x="43017" y="43900"/>
                  </a:lnTo>
                  <a:lnTo>
                    <a:pt x="43497" y="43617"/>
                  </a:lnTo>
                  <a:lnTo>
                    <a:pt x="43640" y="43333"/>
                  </a:lnTo>
                  <a:lnTo>
                    <a:pt x="43544" y="42624"/>
                  </a:lnTo>
                  <a:lnTo>
                    <a:pt x="43449" y="41631"/>
                  </a:lnTo>
                  <a:lnTo>
                    <a:pt x="43209" y="40709"/>
                  </a:lnTo>
                  <a:lnTo>
                    <a:pt x="42970" y="40000"/>
                  </a:lnTo>
                  <a:lnTo>
                    <a:pt x="42922" y="39787"/>
                  </a:lnTo>
                  <a:lnTo>
                    <a:pt x="42922" y="39716"/>
                  </a:lnTo>
                  <a:lnTo>
                    <a:pt x="43017" y="39290"/>
                  </a:lnTo>
                  <a:lnTo>
                    <a:pt x="43209" y="39007"/>
                  </a:lnTo>
                  <a:lnTo>
                    <a:pt x="43353" y="38652"/>
                  </a:lnTo>
                  <a:lnTo>
                    <a:pt x="43161" y="38368"/>
                  </a:lnTo>
                  <a:lnTo>
                    <a:pt x="42922" y="38156"/>
                  </a:lnTo>
                  <a:lnTo>
                    <a:pt x="42682" y="38085"/>
                  </a:lnTo>
                  <a:lnTo>
                    <a:pt x="42443" y="37659"/>
                  </a:lnTo>
                  <a:lnTo>
                    <a:pt x="42299" y="37375"/>
                  </a:lnTo>
                  <a:lnTo>
                    <a:pt x="42251" y="37092"/>
                  </a:lnTo>
                  <a:lnTo>
                    <a:pt x="42107" y="36808"/>
                  </a:lnTo>
                  <a:lnTo>
                    <a:pt x="42059" y="36524"/>
                  </a:lnTo>
                  <a:lnTo>
                    <a:pt x="41868" y="36241"/>
                  </a:lnTo>
                  <a:lnTo>
                    <a:pt x="41724" y="36099"/>
                  </a:lnTo>
                  <a:lnTo>
                    <a:pt x="41532" y="36099"/>
                  </a:lnTo>
                  <a:lnTo>
                    <a:pt x="41485" y="36241"/>
                  </a:lnTo>
                  <a:lnTo>
                    <a:pt x="41389" y="36241"/>
                  </a:lnTo>
                  <a:lnTo>
                    <a:pt x="41389" y="36099"/>
                  </a:lnTo>
                  <a:lnTo>
                    <a:pt x="41341" y="36028"/>
                  </a:lnTo>
                  <a:lnTo>
                    <a:pt x="41341" y="35602"/>
                  </a:lnTo>
                  <a:lnTo>
                    <a:pt x="41485" y="34964"/>
                  </a:lnTo>
                  <a:lnTo>
                    <a:pt x="41772" y="34468"/>
                  </a:lnTo>
                  <a:lnTo>
                    <a:pt x="42107" y="34397"/>
                  </a:lnTo>
                  <a:lnTo>
                    <a:pt x="42778" y="34751"/>
                  </a:lnTo>
                  <a:lnTo>
                    <a:pt x="43161" y="34822"/>
                  </a:lnTo>
                  <a:lnTo>
                    <a:pt x="43544" y="34751"/>
                  </a:lnTo>
                  <a:lnTo>
                    <a:pt x="43880" y="34539"/>
                  </a:lnTo>
                  <a:lnTo>
                    <a:pt x="43880" y="34255"/>
                  </a:lnTo>
                  <a:lnTo>
                    <a:pt x="43497" y="33262"/>
                  </a:lnTo>
                  <a:lnTo>
                    <a:pt x="43305" y="32907"/>
                  </a:lnTo>
                  <a:lnTo>
                    <a:pt x="43017" y="32553"/>
                  </a:lnTo>
                  <a:lnTo>
                    <a:pt x="42634" y="32198"/>
                  </a:lnTo>
                  <a:lnTo>
                    <a:pt x="42203" y="32127"/>
                  </a:lnTo>
                  <a:lnTo>
                    <a:pt x="41916" y="32127"/>
                  </a:lnTo>
                  <a:close/>
                  <a:moveTo>
                    <a:pt x="29892" y="17234"/>
                  </a:moveTo>
                  <a:lnTo>
                    <a:pt x="29556" y="17375"/>
                  </a:lnTo>
                  <a:lnTo>
                    <a:pt x="29365" y="17730"/>
                  </a:lnTo>
                  <a:lnTo>
                    <a:pt x="29413" y="18226"/>
                  </a:lnTo>
                  <a:lnTo>
                    <a:pt x="29748" y="18510"/>
                  </a:lnTo>
                  <a:lnTo>
                    <a:pt x="30131" y="18794"/>
                  </a:lnTo>
                  <a:lnTo>
                    <a:pt x="30514" y="18794"/>
                  </a:lnTo>
                  <a:lnTo>
                    <a:pt x="30802" y="18652"/>
                  </a:lnTo>
                  <a:lnTo>
                    <a:pt x="30802" y="18226"/>
                  </a:lnTo>
                  <a:lnTo>
                    <a:pt x="30610" y="17872"/>
                  </a:lnTo>
                  <a:lnTo>
                    <a:pt x="30275" y="17446"/>
                  </a:lnTo>
                  <a:lnTo>
                    <a:pt x="29892" y="17234"/>
                  </a:lnTo>
                  <a:close/>
                  <a:moveTo>
                    <a:pt x="72814" y="0"/>
                  </a:moveTo>
                  <a:lnTo>
                    <a:pt x="72910" y="70"/>
                  </a:lnTo>
                  <a:lnTo>
                    <a:pt x="72910" y="141"/>
                  </a:lnTo>
                  <a:lnTo>
                    <a:pt x="73101" y="354"/>
                  </a:lnTo>
                  <a:lnTo>
                    <a:pt x="73341" y="354"/>
                  </a:lnTo>
                  <a:lnTo>
                    <a:pt x="73772" y="283"/>
                  </a:lnTo>
                  <a:lnTo>
                    <a:pt x="74299" y="354"/>
                  </a:lnTo>
                  <a:lnTo>
                    <a:pt x="74874" y="638"/>
                  </a:lnTo>
                  <a:lnTo>
                    <a:pt x="75065" y="851"/>
                  </a:lnTo>
                  <a:lnTo>
                    <a:pt x="75209" y="921"/>
                  </a:lnTo>
                  <a:lnTo>
                    <a:pt x="75305" y="921"/>
                  </a:lnTo>
                  <a:lnTo>
                    <a:pt x="75305" y="1063"/>
                  </a:lnTo>
                  <a:lnTo>
                    <a:pt x="75065" y="1063"/>
                  </a:lnTo>
                  <a:lnTo>
                    <a:pt x="75065" y="1134"/>
                  </a:lnTo>
                  <a:lnTo>
                    <a:pt x="75113" y="1205"/>
                  </a:lnTo>
                  <a:lnTo>
                    <a:pt x="75305" y="1418"/>
                  </a:lnTo>
                  <a:lnTo>
                    <a:pt x="75592" y="1347"/>
                  </a:lnTo>
                  <a:lnTo>
                    <a:pt x="75832" y="1134"/>
                  </a:lnTo>
                  <a:lnTo>
                    <a:pt x="76311" y="921"/>
                  </a:lnTo>
                  <a:lnTo>
                    <a:pt x="76982" y="851"/>
                  </a:lnTo>
                  <a:lnTo>
                    <a:pt x="77556" y="921"/>
                  </a:lnTo>
                  <a:lnTo>
                    <a:pt x="78467" y="1134"/>
                  </a:lnTo>
                  <a:lnTo>
                    <a:pt x="78994" y="1134"/>
                  </a:lnTo>
                  <a:lnTo>
                    <a:pt x="79520" y="1347"/>
                  </a:lnTo>
                  <a:lnTo>
                    <a:pt x="79952" y="1631"/>
                  </a:lnTo>
                  <a:lnTo>
                    <a:pt x="80095" y="1985"/>
                  </a:lnTo>
                  <a:lnTo>
                    <a:pt x="80047" y="2482"/>
                  </a:lnTo>
                  <a:lnTo>
                    <a:pt x="79856" y="2978"/>
                  </a:lnTo>
                  <a:lnTo>
                    <a:pt x="79568" y="3475"/>
                  </a:lnTo>
                  <a:lnTo>
                    <a:pt x="79329" y="3829"/>
                  </a:lnTo>
                  <a:lnTo>
                    <a:pt x="79377" y="3971"/>
                  </a:lnTo>
                  <a:lnTo>
                    <a:pt x="79473" y="4113"/>
                  </a:lnTo>
                  <a:lnTo>
                    <a:pt x="79568" y="4113"/>
                  </a:lnTo>
                  <a:lnTo>
                    <a:pt x="79712" y="4255"/>
                  </a:lnTo>
                  <a:lnTo>
                    <a:pt x="81437" y="4255"/>
                  </a:lnTo>
                  <a:lnTo>
                    <a:pt x="82059" y="4326"/>
                  </a:lnTo>
                  <a:lnTo>
                    <a:pt x="82682" y="4468"/>
                  </a:lnTo>
                  <a:lnTo>
                    <a:pt x="83305" y="4751"/>
                  </a:lnTo>
                  <a:lnTo>
                    <a:pt x="83784" y="5035"/>
                  </a:lnTo>
                  <a:lnTo>
                    <a:pt x="84119" y="5248"/>
                  </a:lnTo>
                  <a:lnTo>
                    <a:pt x="84502" y="5106"/>
                  </a:lnTo>
                  <a:lnTo>
                    <a:pt x="84934" y="4893"/>
                  </a:lnTo>
                  <a:lnTo>
                    <a:pt x="85604" y="4326"/>
                  </a:lnTo>
                  <a:lnTo>
                    <a:pt x="86131" y="4113"/>
                  </a:lnTo>
                  <a:lnTo>
                    <a:pt x="86706" y="4042"/>
                  </a:lnTo>
                  <a:lnTo>
                    <a:pt x="87185" y="3971"/>
                  </a:lnTo>
                  <a:lnTo>
                    <a:pt x="88095" y="3971"/>
                  </a:lnTo>
                  <a:lnTo>
                    <a:pt x="88622" y="4042"/>
                  </a:lnTo>
                  <a:lnTo>
                    <a:pt x="88862" y="4113"/>
                  </a:lnTo>
                  <a:lnTo>
                    <a:pt x="89005" y="4539"/>
                  </a:lnTo>
                  <a:lnTo>
                    <a:pt x="89101" y="5248"/>
                  </a:lnTo>
                  <a:lnTo>
                    <a:pt x="89149" y="5957"/>
                  </a:lnTo>
                  <a:lnTo>
                    <a:pt x="89197" y="6312"/>
                  </a:lnTo>
                  <a:lnTo>
                    <a:pt x="89293" y="6666"/>
                  </a:lnTo>
                  <a:lnTo>
                    <a:pt x="89580" y="7163"/>
                  </a:lnTo>
                  <a:lnTo>
                    <a:pt x="89820" y="7375"/>
                  </a:lnTo>
                  <a:lnTo>
                    <a:pt x="90011" y="7446"/>
                  </a:lnTo>
                  <a:lnTo>
                    <a:pt x="90347" y="7375"/>
                  </a:lnTo>
                  <a:lnTo>
                    <a:pt x="90730" y="6950"/>
                  </a:lnTo>
                  <a:lnTo>
                    <a:pt x="91065" y="6453"/>
                  </a:lnTo>
                  <a:lnTo>
                    <a:pt x="91305" y="6170"/>
                  </a:lnTo>
                  <a:lnTo>
                    <a:pt x="91449" y="6170"/>
                  </a:lnTo>
                  <a:lnTo>
                    <a:pt x="91497" y="6312"/>
                  </a:lnTo>
                  <a:lnTo>
                    <a:pt x="91640" y="6382"/>
                  </a:lnTo>
                  <a:lnTo>
                    <a:pt x="91832" y="6666"/>
                  </a:lnTo>
                  <a:lnTo>
                    <a:pt x="91976" y="6737"/>
                  </a:lnTo>
                  <a:lnTo>
                    <a:pt x="92023" y="6666"/>
                  </a:lnTo>
                  <a:lnTo>
                    <a:pt x="92215" y="6595"/>
                  </a:lnTo>
                  <a:lnTo>
                    <a:pt x="93604" y="6595"/>
                  </a:lnTo>
                  <a:lnTo>
                    <a:pt x="93988" y="6382"/>
                  </a:lnTo>
                  <a:lnTo>
                    <a:pt x="94323" y="6170"/>
                  </a:lnTo>
                  <a:lnTo>
                    <a:pt x="95041" y="6170"/>
                  </a:lnTo>
                  <a:lnTo>
                    <a:pt x="95520" y="5531"/>
                  </a:lnTo>
                  <a:lnTo>
                    <a:pt x="95616" y="5035"/>
                  </a:lnTo>
                  <a:lnTo>
                    <a:pt x="95712" y="4609"/>
                  </a:lnTo>
                  <a:lnTo>
                    <a:pt x="95712" y="4468"/>
                  </a:lnTo>
                  <a:lnTo>
                    <a:pt x="95808" y="4042"/>
                  </a:lnTo>
                  <a:lnTo>
                    <a:pt x="95808" y="3829"/>
                  </a:lnTo>
                  <a:lnTo>
                    <a:pt x="95712" y="3475"/>
                  </a:lnTo>
                  <a:lnTo>
                    <a:pt x="95425" y="3191"/>
                  </a:lnTo>
                  <a:lnTo>
                    <a:pt x="95041" y="3049"/>
                  </a:lnTo>
                  <a:lnTo>
                    <a:pt x="94562" y="3049"/>
                  </a:lnTo>
                  <a:lnTo>
                    <a:pt x="93988" y="2907"/>
                  </a:lnTo>
                  <a:lnTo>
                    <a:pt x="93844" y="2765"/>
                  </a:lnTo>
                  <a:lnTo>
                    <a:pt x="93748" y="2624"/>
                  </a:lnTo>
                  <a:lnTo>
                    <a:pt x="93652" y="2269"/>
                  </a:lnTo>
                  <a:lnTo>
                    <a:pt x="93748" y="2127"/>
                  </a:lnTo>
                  <a:lnTo>
                    <a:pt x="93748" y="1843"/>
                  </a:lnTo>
                  <a:lnTo>
                    <a:pt x="93796" y="1631"/>
                  </a:lnTo>
                  <a:lnTo>
                    <a:pt x="93988" y="1347"/>
                  </a:lnTo>
                  <a:lnTo>
                    <a:pt x="94131" y="1347"/>
                  </a:lnTo>
                  <a:lnTo>
                    <a:pt x="94179" y="1418"/>
                  </a:lnTo>
                  <a:lnTo>
                    <a:pt x="94275" y="1631"/>
                  </a:lnTo>
                  <a:lnTo>
                    <a:pt x="94467" y="1914"/>
                  </a:lnTo>
                  <a:lnTo>
                    <a:pt x="94802" y="1843"/>
                  </a:lnTo>
                  <a:lnTo>
                    <a:pt x="95952" y="1843"/>
                  </a:lnTo>
                  <a:lnTo>
                    <a:pt x="96000" y="1702"/>
                  </a:lnTo>
                  <a:lnTo>
                    <a:pt x="96000" y="1631"/>
                  </a:lnTo>
                  <a:lnTo>
                    <a:pt x="96095" y="1631"/>
                  </a:lnTo>
                  <a:lnTo>
                    <a:pt x="96095" y="1489"/>
                  </a:lnTo>
                  <a:lnTo>
                    <a:pt x="96143" y="1489"/>
                  </a:lnTo>
                  <a:lnTo>
                    <a:pt x="96479" y="1631"/>
                  </a:lnTo>
                  <a:lnTo>
                    <a:pt x="96958" y="1702"/>
                  </a:lnTo>
                  <a:lnTo>
                    <a:pt x="97485" y="1914"/>
                  </a:lnTo>
                  <a:lnTo>
                    <a:pt x="97868" y="1985"/>
                  </a:lnTo>
                  <a:lnTo>
                    <a:pt x="98059" y="1985"/>
                  </a:lnTo>
                  <a:lnTo>
                    <a:pt x="98251" y="2198"/>
                  </a:lnTo>
                  <a:lnTo>
                    <a:pt x="98395" y="2269"/>
                  </a:lnTo>
                  <a:lnTo>
                    <a:pt x="98586" y="2482"/>
                  </a:lnTo>
                  <a:lnTo>
                    <a:pt x="98634" y="2695"/>
                  </a:lnTo>
                  <a:lnTo>
                    <a:pt x="98778" y="2765"/>
                  </a:lnTo>
                  <a:lnTo>
                    <a:pt x="98826" y="2978"/>
                  </a:lnTo>
                  <a:lnTo>
                    <a:pt x="98730" y="3049"/>
                  </a:lnTo>
                  <a:lnTo>
                    <a:pt x="98299" y="3262"/>
                  </a:lnTo>
                  <a:lnTo>
                    <a:pt x="97389" y="3687"/>
                  </a:lnTo>
                  <a:lnTo>
                    <a:pt x="97053" y="3758"/>
                  </a:lnTo>
                  <a:lnTo>
                    <a:pt x="96958" y="3758"/>
                  </a:lnTo>
                  <a:lnTo>
                    <a:pt x="96958" y="3829"/>
                  </a:lnTo>
                  <a:lnTo>
                    <a:pt x="96862" y="4042"/>
                  </a:lnTo>
                  <a:lnTo>
                    <a:pt x="96958" y="4113"/>
                  </a:lnTo>
                  <a:lnTo>
                    <a:pt x="97005" y="4326"/>
                  </a:lnTo>
                  <a:lnTo>
                    <a:pt x="97053" y="4468"/>
                  </a:lnTo>
                  <a:lnTo>
                    <a:pt x="97197" y="4468"/>
                  </a:lnTo>
                  <a:lnTo>
                    <a:pt x="97389" y="4539"/>
                  </a:lnTo>
                  <a:lnTo>
                    <a:pt x="97676" y="4609"/>
                  </a:lnTo>
                  <a:lnTo>
                    <a:pt x="97916" y="4822"/>
                  </a:lnTo>
                  <a:lnTo>
                    <a:pt x="98203" y="5106"/>
                  </a:lnTo>
                  <a:lnTo>
                    <a:pt x="98491" y="5319"/>
                  </a:lnTo>
                  <a:lnTo>
                    <a:pt x="99017" y="5319"/>
                  </a:lnTo>
                  <a:lnTo>
                    <a:pt x="99640" y="5248"/>
                  </a:lnTo>
                  <a:lnTo>
                    <a:pt x="100071" y="5106"/>
                  </a:lnTo>
                  <a:lnTo>
                    <a:pt x="100359" y="5106"/>
                  </a:lnTo>
                  <a:lnTo>
                    <a:pt x="100934" y="5390"/>
                  </a:lnTo>
                  <a:lnTo>
                    <a:pt x="101317" y="5815"/>
                  </a:lnTo>
                  <a:lnTo>
                    <a:pt x="101796" y="6312"/>
                  </a:lnTo>
                  <a:lnTo>
                    <a:pt x="102371" y="6737"/>
                  </a:lnTo>
                  <a:lnTo>
                    <a:pt x="102706" y="7092"/>
                  </a:lnTo>
                  <a:lnTo>
                    <a:pt x="102850" y="7163"/>
                  </a:lnTo>
                  <a:lnTo>
                    <a:pt x="103377" y="7163"/>
                  </a:lnTo>
                  <a:lnTo>
                    <a:pt x="103952" y="7092"/>
                  </a:lnTo>
                  <a:lnTo>
                    <a:pt x="105245" y="6879"/>
                  </a:lnTo>
                  <a:lnTo>
                    <a:pt x="106491" y="6879"/>
                  </a:lnTo>
                  <a:lnTo>
                    <a:pt x="106826" y="7092"/>
                  </a:lnTo>
                  <a:lnTo>
                    <a:pt x="107353" y="7517"/>
                  </a:lnTo>
                  <a:lnTo>
                    <a:pt x="108023" y="8226"/>
                  </a:lnTo>
                  <a:lnTo>
                    <a:pt x="108407" y="8581"/>
                  </a:lnTo>
                  <a:lnTo>
                    <a:pt x="108790" y="8581"/>
                  </a:lnTo>
                  <a:lnTo>
                    <a:pt x="109269" y="8510"/>
                  </a:lnTo>
                  <a:lnTo>
                    <a:pt x="110083" y="8297"/>
                  </a:lnTo>
                  <a:lnTo>
                    <a:pt x="110946" y="8226"/>
                  </a:lnTo>
                  <a:lnTo>
                    <a:pt x="111952" y="8226"/>
                  </a:lnTo>
                  <a:lnTo>
                    <a:pt x="112526" y="8297"/>
                  </a:lnTo>
                  <a:lnTo>
                    <a:pt x="113101" y="8510"/>
                  </a:lnTo>
                  <a:lnTo>
                    <a:pt x="113437" y="8936"/>
                  </a:lnTo>
                  <a:lnTo>
                    <a:pt x="113580" y="9290"/>
                  </a:lnTo>
                  <a:lnTo>
                    <a:pt x="113772" y="9503"/>
                  </a:lnTo>
                  <a:lnTo>
                    <a:pt x="113916" y="9574"/>
                  </a:lnTo>
                  <a:lnTo>
                    <a:pt x="114107" y="9574"/>
                  </a:lnTo>
                  <a:lnTo>
                    <a:pt x="114155" y="9361"/>
                  </a:lnTo>
                  <a:lnTo>
                    <a:pt x="114299" y="9078"/>
                  </a:lnTo>
                  <a:lnTo>
                    <a:pt x="114443" y="8581"/>
                  </a:lnTo>
                  <a:lnTo>
                    <a:pt x="114634" y="8156"/>
                  </a:lnTo>
                  <a:lnTo>
                    <a:pt x="114826" y="7872"/>
                  </a:lnTo>
                  <a:lnTo>
                    <a:pt x="115017" y="7872"/>
                  </a:lnTo>
                  <a:lnTo>
                    <a:pt x="115353" y="7943"/>
                  </a:lnTo>
                  <a:lnTo>
                    <a:pt x="115736" y="8156"/>
                  </a:lnTo>
                  <a:lnTo>
                    <a:pt x="116071" y="8439"/>
                  </a:lnTo>
                  <a:lnTo>
                    <a:pt x="116502" y="8581"/>
                  </a:lnTo>
                  <a:lnTo>
                    <a:pt x="117892" y="8581"/>
                  </a:lnTo>
                  <a:lnTo>
                    <a:pt x="118562" y="8510"/>
                  </a:lnTo>
                  <a:lnTo>
                    <a:pt x="118994" y="8581"/>
                  </a:lnTo>
                  <a:lnTo>
                    <a:pt x="119425" y="8936"/>
                  </a:lnTo>
                  <a:lnTo>
                    <a:pt x="119808" y="9290"/>
                  </a:lnTo>
                  <a:lnTo>
                    <a:pt x="120000" y="9858"/>
                  </a:lnTo>
                  <a:lnTo>
                    <a:pt x="119712" y="10851"/>
                  </a:lnTo>
                  <a:lnTo>
                    <a:pt x="119712" y="11418"/>
                  </a:lnTo>
                  <a:lnTo>
                    <a:pt x="120000" y="12624"/>
                  </a:lnTo>
                  <a:lnTo>
                    <a:pt x="120000" y="13049"/>
                  </a:lnTo>
                  <a:lnTo>
                    <a:pt x="119952" y="13404"/>
                  </a:lnTo>
                  <a:lnTo>
                    <a:pt x="119664" y="13758"/>
                  </a:lnTo>
                  <a:lnTo>
                    <a:pt x="119520" y="13829"/>
                  </a:lnTo>
                  <a:lnTo>
                    <a:pt x="119329" y="13971"/>
                  </a:lnTo>
                  <a:lnTo>
                    <a:pt x="119233" y="14042"/>
                  </a:lnTo>
                  <a:lnTo>
                    <a:pt x="118994" y="14042"/>
                  </a:lnTo>
                  <a:lnTo>
                    <a:pt x="118898" y="14255"/>
                  </a:lnTo>
                  <a:lnTo>
                    <a:pt x="118994" y="14539"/>
                  </a:lnTo>
                  <a:lnTo>
                    <a:pt x="119233" y="15035"/>
                  </a:lnTo>
                  <a:lnTo>
                    <a:pt x="119520" y="15390"/>
                  </a:lnTo>
                  <a:lnTo>
                    <a:pt x="119808" y="15815"/>
                  </a:lnTo>
                  <a:lnTo>
                    <a:pt x="119952" y="16170"/>
                  </a:lnTo>
                  <a:lnTo>
                    <a:pt x="119856" y="16382"/>
                  </a:lnTo>
                  <a:lnTo>
                    <a:pt x="119808" y="16453"/>
                  </a:lnTo>
                  <a:lnTo>
                    <a:pt x="119329" y="16453"/>
                  </a:lnTo>
                  <a:lnTo>
                    <a:pt x="119233" y="16382"/>
                  </a:lnTo>
                  <a:lnTo>
                    <a:pt x="118898" y="16312"/>
                  </a:lnTo>
                  <a:lnTo>
                    <a:pt x="118275" y="16382"/>
                  </a:lnTo>
                  <a:lnTo>
                    <a:pt x="117652" y="16666"/>
                  </a:lnTo>
                  <a:lnTo>
                    <a:pt x="116790" y="16950"/>
                  </a:lnTo>
                  <a:lnTo>
                    <a:pt x="116119" y="17375"/>
                  </a:lnTo>
                  <a:lnTo>
                    <a:pt x="115544" y="17872"/>
                  </a:lnTo>
                  <a:lnTo>
                    <a:pt x="115065" y="18226"/>
                  </a:lnTo>
                  <a:lnTo>
                    <a:pt x="114491" y="18510"/>
                  </a:lnTo>
                  <a:lnTo>
                    <a:pt x="113820" y="18723"/>
                  </a:lnTo>
                  <a:lnTo>
                    <a:pt x="112718" y="18723"/>
                  </a:lnTo>
                  <a:lnTo>
                    <a:pt x="112335" y="18652"/>
                  </a:lnTo>
                  <a:lnTo>
                    <a:pt x="111616" y="18652"/>
                  </a:lnTo>
                  <a:lnTo>
                    <a:pt x="110802" y="18723"/>
                  </a:lnTo>
                  <a:lnTo>
                    <a:pt x="110371" y="18936"/>
                  </a:lnTo>
                  <a:lnTo>
                    <a:pt x="110083" y="19290"/>
                  </a:lnTo>
                  <a:lnTo>
                    <a:pt x="109796" y="20283"/>
                  </a:lnTo>
                  <a:lnTo>
                    <a:pt x="109700" y="20567"/>
                  </a:lnTo>
                  <a:lnTo>
                    <a:pt x="109700" y="20921"/>
                  </a:lnTo>
                  <a:lnTo>
                    <a:pt x="109796" y="21063"/>
                  </a:lnTo>
                  <a:lnTo>
                    <a:pt x="109796" y="21276"/>
                  </a:lnTo>
                  <a:lnTo>
                    <a:pt x="109844" y="21347"/>
                  </a:lnTo>
                  <a:lnTo>
                    <a:pt x="109844" y="21560"/>
                  </a:lnTo>
                  <a:lnTo>
                    <a:pt x="109796" y="21702"/>
                  </a:lnTo>
                  <a:lnTo>
                    <a:pt x="109508" y="22836"/>
                  </a:lnTo>
                  <a:lnTo>
                    <a:pt x="109365" y="23900"/>
                  </a:lnTo>
                  <a:lnTo>
                    <a:pt x="109269" y="24255"/>
                  </a:lnTo>
                  <a:lnTo>
                    <a:pt x="108838" y="24468"/>
                  </a:lnTo>
                  <a:lnTo>
                    <a:pt x="108455" y="24751"/>
                  </a:lnTo>
                  <a:lnTo>
                    <a:pt x="108119" y="25106"/>
                  </a:lnTo>
                  <a:lnTo>
                    <a:pt x="107736" y="25886"/>
                  </a:lnTo>
                  <a:lnTo>
                    <a:pt x="107161" y="26950"/>
                  </a:lnTo>
                  <a:lnTo>
                    <a:pt x="105964" y="28723"/>
                  </a:lnTo>
                  <a:lnTo>
                    <a:pt x="105532" y="29290"/>
                  </a:lnTo>
                  <a:lnTo>
                    <a:pt x="105197" y="30000"/>
                  </a:lnTo>
                  <a:lnTo>
                    <a:pt x="105005" y="30354"/>
                  </a:lnTo>
                  <a:lnTo>
                    <a:pt x="104910" y="30567"/>
                  </a:lnTo>
                  <a:lnTo>
                    <a:pt x="105005" y="30283"/>
                  </a:lnTo>
                  <a:lnTo>
                    <a:pt x="105053" y="29716"/>
                  </a:lnTo>
                  <a:lnTo>
                    <a:pt x="105245" y="28794"/>
                  </a:lnTo>
                  <a:lnTo>
                    <a:pt x="105532" y="27943"/>
                  </a:lnTo>
                  <a:lnTo>
                    <a:pt x="105628" y="27304"/>
                  </a:lnTo>
                  <a:lnTo>
                    <a:pt x="105532" y="26524"/>
                  </a:lnTo>
                  <a:lnTo>
                    <a:pt x="105149" y="24964"/>
                  </a:lnTo>
                  <a:lnTo>
                    <a:pt x="105005" y="24184"/>
                  </a:lnTo>
                  <a:lnTo>
                    <a:pt x="105005" y="23404"/>
                  </a:lnTo>
                  <a:lnTo>
                    <a:pt x="105197" y="22836"/>
                  </a:lnTo>
                  <a:lnTo>
                    <a:pt x="105437" y="22198"/>
                  </a:lnTo>
                  <a:lnTo>
                    <a:pt x="105772" y="21560"/>
                  </a:lnTo>
                  <a:lnTo>
                    <a:pt x="106299" y="20851"/>
                  </a:lnTo>
                  <a:lnTo>
                    <a:pt x="106970" y="20354"/>
                  </a:lnTo>
                  <a:lnTo>
                    <a:pt x="107544" y="19858"/>
                  </a:lnTo>
                  <a:lnTo>
                    <a:pt x="108071" y="19503"/>
                  </a:lnTo>
                  <a:lnTo>
                    <a:pt x="108359" y="19219"/>
                  </a:lnTo>
                  <a:lnTo>
                    <a:pt x="108790" y="18723"/>
                  </a:lnTo>
                  <a:lnTo>
                    <a:pt x="109317" y="18156"/>
                  </a:lnTo>
                  <a:lnTo>
                    <a:pt x="110227" y="16950"/>
                  </a:lnTo>
                  <a:lnTo>
                    <a:pt x="110562" y="16595"/>
                  </a:lnTo>
                  <a:lnTo>
                    <a:pt x="110706" y="16453"/>
                  </a:lnTo>
                  <a:lnTo>
                    <a:pt x="110610" y="16453"/>
                  </a:lnTo>
                  <a:lnTo>
                    <a:pt x="110562" y="16595"/>
                  </a:lnTo>
                  <a:lnTo>
                    <a:pt x="110419" y="16666"/>
                  </a:lnTo>
                  <a:lnTo>
                    <a:pt x="110227" y="16879"/>
                  </a:lnTo>
                  <a:lnTo>
                    <a:pt x="109988" y="17092"/>
                  </a:lnTo>
                  <a:lnTo>
                    <a:pt x="109796" y="17234"/>
                  </a:lnTo>
                  <a:lnTo>
                    <a:pt x="109269" y="17730"/>
                  </a:lnTo>
                  <a:lnTo>
                    <a:pt x="108646" y="18156"/>
                  </a:lnTo>
                  <a:lnTo>
                    <a:pt x="108215" y="18297"/>
                  </a:lnTo>
                  <a:lnTo>
                    <a:pt x="108071" y="18297"/>
                  </a:lnTo>
                  <a:lnTo>
                    <a:pt x="108023" y="18156"/>
                  </a:lnTo>
                  <a:lnTo>
                    <a:pt x="107928" y="18014"/>
                  </a:lnTo>
                  <a:lnTo>
                    <a:pt x="107880" y="17730"/>
                  </a:lnTo>
                  <a:lnTo>
                    <a:pt x="107880" y="16879"/>
                  </a:lnTo>
                  <a:lnTo>
                    <a:pt x="107736" y="16595"/>
                  </a:lnTo>
                  <a:lnTo>
                    <a:pt x="107497" y="16595"/>
                  </a:lnTo>
                  <a:lnTo>
                    <a:pt x="107113" y="16666"/>
                  </a:lnTo>
                  <a:lnTo>
                    <a:pt x="106778" y="17092"/>
                  </a:lnTo>
                  <a:lnTo>
                    <a:pt x="106059" y="18156"/>
                  </a:lnTo>
                  <a:lnTo>
                    <a:pt x="105437" y="18723"/>
                  </a:lnTo>
                  <a:lnTo>
                    <a:pt x="104718" y="19503"/>
                  </a:lnTo>
                  <a:lnTo>
                    <a:pt x="104526" y="19787"/>
                  </a:lnTo>
                  <a:lnTo>
                    <a:pt x="104335" y="20000"/>
                  </a:lnTo>
                  <a:lnTo>
                    <a:pt x="104287" y="20212"/>
                  </a:lnTo>
                  <a:lnTo>
                    <a:pt x="104143" y="20354"/>
                  </a:lnTo>
                  <a:lnTo>
                    <a:pt x="103952" y="20354"/>
                  </a:lnTo>
                  <a:lnTo>
                    <a:pt x="103904" y="20496"/>
                  </a:lnTo>
                  <a:lnTo>
                    <a:pt x="103377" y="20496"/>
                  </a:lnTo>
                  <a:lnTo>
                    <a:pt x="102898" y="20212"/>
                  </a:lnTo>
                  <a:lnTo>
                    <a:pt x="102514" y="19858"/>
                  </a:lnTo>
                  <a:lnTo>
                    <a:pt x="102179" y="19503"/>
                  </a:lnTo>
                  <a:lnTo>
                    <a:pt x="101844" y="19432"/>
                  </a:lnTo>
                  <a:lnTo>
                    <a:pt x="101508" y="19574"/>
                  </a:lnTo>
                  <a:lnTo>
                    <a:pt x="100982" y="19787"/>
                  </a:lnTo>
                  <a:lnTo>
                    <a:pt x="100263" y="20000"/>
                  </a:lnTo>
                  <a:lnTo>
                    <a:pt x="99449" y="20000"/>
                  </a:lnTo>
                  <a:lnTo>
                    <a:pt x="98586" y="19858"/>
                  </a:lnTo>
                  <a:lnTo>
                    <a:pt x="97389" y="19858"/>
                  </a:lnTo>
                  <a:lnTo>
                    <a:pt x="97053" y="20070"/>
                  </a:lnTo>
                  <a:lnTo>
                    <a:pt x="96239" y="21347"/>
                  </a:lnTo>
                  <a:lnTo>
                    <a:pt x="95712" y="22056"/>
                  </a:lnTo>
                  <a:lnTo>
                    <a:pt x="95233" y="22695"/>
                  </a:lnTo>
                  <a:lnTo>
                    <a:pt x="94802" y="23120"/>
                  </a:lnTo>
                  <a:lnTo>
                    <a:pt x="94323" y="23404"/>
                  </a:lnTo>
                  <a:lnTo>
                    <a:pt x="93844" y="23758"/>
                  </a:lnTo>
                  <a:lnTo>
                    <a:pt x="93461" y="24184"/>
                  </a:lnTo>
                  <a:lnTo>
                    <a:pt x="93269" y="24539"/>
                  </a:lnTo>
                  <a:lnTo>
                    <a:pt x="93269" y="24964"/>
                  </a:lnTo>
                  <a:lnTo>
                    <a:pt x="93317" y="25106"/>
                  </a:lnTo>
                  <a:lnTo>
                    <a:pt x="93604" y="25106"/>
                  </a:lnTo>
                  <a:lnTo>
                    <a:pt x="93940" y="24680"/>
                  </a:lnTo>
                  <a:lnTo>
                    <a:pt x="94035" y="24539"/>
                  </a:lnTo>
                  <a:lnTo>
                    <a:pt x="94179" y="24326"/>
                  </a:lnTo>
                  <a:lnTo>
                    <a:pt x="94323" y="24326"/>
                  </a:lnTo>
                  <a:lnTo>
                    <a:pt x="94323" y="25035"/>
                  </a:lnTo>
                  <a:lnTo>
                    <a:pt x="94275" y="25248"/>
                  </a:lnTo>
                  <a:lnTo>
                    <a:pt x="94323" y="25460"/>
                  </a:lnTo>
                  <a:lnTo>
                    <a:pt x="94323" y="25602"/>
                  </a:lnTo>
                  <a:lnTo>
                    <a:pt x="94371" y="25744"/>
                  </a:lnTo>
                  <a:lnTo>
                    <a:pt x="94514" y="25744"/>
                  </a:lnTo>
                  <a:lnTo>
                    <a:pt x="94898" y="25602"/>
                  </a:lnTo>
                  <a:lnTo>
                    <a:pt x="95281" y="25319"/>
                  </a:lnTo>
                  <a:lnTo>
                    <a:pt x="95712" y="25106"/>
                  </a:lnTo>
                  <a:lnTo>
                    <a:pt x="95904" y="25106"/>
                  </a:lnTo>
                  <a:lnTo>
                    <a:pt x="96143" y="25248"/>
                  </a:lnTo>
                  <a:lnTo>
                    <a:pt x="96335" y="25531"/>
                  </a:lnTo>
                  <a:lnTo>
                    <a:pt x="96622" y="26312"/>
                  </a:lnTo>
                  <a:lnTo>
                    <a:pt x="96622" y="26099"/>
                  </a:lnTo>
                  <a:lnTo>
                    <a:pt x="96670" y="25886"/>
                  </a:lnTo>
                  <a:lnTo>
                    <a:pt x="96766" y="25815"/>
                  </a:lnTo>
                  <a:lnTo>
                    <a:pt x="96862" y="25815"/>
                  </a:lnTo>
                  <a:lnTo>
                    <a:pt x="97005" y="25744"/>
                  </a:lnTo>
                  <a:lnTo>
                    <a:pt x="97724" y="25744"/>
                  </a:lnTo>
                  <a:lnTo>
                    <a:pt x="97772" y="25815"/>
                  </a:lnTo>
                  <a:lnTo>
                    <a:pt x="97772" y="25886"/>
                  </a:lnTo>
                  <a:lnTo>
                    <a:pt x="97868" y="26099"/>
                  </a:lnTo>
                  <a:lnTo>
                    <a:pt x="97868" y="26170"/>
                  </a:lnTo>
                  <a:lnTo>
                    <a:pt x="98011" y="26382"/>
                  </a:lnTo>
                  <a:lnTo>
                    <a:pt x="98011" y="26666"/>
                  </a:lnTo>
                  <a:lnTo>
                    <a:pt x="97868" y="27092"/>
                  </a:lnTo>
                  <a:lnTo>
                    <a:pt x="97724" y="27163"/>
                  </a:lnTo>
                  <a:lnTo>
                    <a:pt x="97580" y="27375"/>
                  </a:lnTo>
                  <a:lnTo>
                    <a:pt x="97580" y="27588"/>
                  </a:lnTo>
                  <a:lnTo>
                    <a:pt x="97724" y="27659"/>
                  </a:lnTo>
                  <a:lnTo>
                    <a:pt x="97772" y="27872"/>
                  </a:lnTo>
                  <a:lnTo>
                    <a:pt x="97916" y="28156"/>
                  </a:lnTo>
                  <a:lnTo>
                    <a:pt x="98059" y="28368"/>
                  </a:lnTo>
                  <a:lnTo>
                    <a:pt x="98251" y="29007"/>
                  </a:lnTo>
                  <a:lnTo>
                    <a:pt x="98395" y="29716"/>
                  </a:lnTo>
                  <a:lnTo>
                    <a:pt x="98395" y="30354"/>
                  </a:lnTo>
                  <a:lnTo>
                    <a:pt x="98299" y="30638"/>
                  </a:lnTo>
                  <a:lnTo>
                    <a:pt x="98203" y="30780"/>
                  </a:lnTo>
                  <a:lnTo>
                    <a:pt x="98059" y="30992"/>
                  </a:lnTo>
                  <a:lnTo>
                    <a:pt x="97868" y="31134"/>
                  </a:lnTo>
                  <a:lnTo>
                    <a:pt x="97772" y="31418"/>
                  </a:lnTo>
                  <a:lnTo>
                    <a:pt x="97724" y="31631"/>
                  </a:lnTo>
                  <a:lnTo>
                    <a:pt x="97772" y="32056"/>
                  </a:lnTo>
                  <a:lnTo>
                    <a:pt x="97916" y="33191"/>
                  </a:lnTo>
                  <a:lnTo>
                    <a:pt x="97916" y="33687"/>
                  </a:lnTo>
                  <a:lnTo>
                    <a:pt x="97868" y="33971"/>
                  </a:lnTo>
                  <a:lnTo>
                    <a:pt x="97580" y="33971"/>
                  </a:lnTo>
                  <a:lnTo>
                    <a:pt x="97485" y="33900"/>
                  </a:lnTo>
                  <a:lnTo>
                    <a:pt x="97341" y="33687"/>
                  </a:lnTo>
                  <a:lnTo>
                    <a:pt x="97197" y="33617"/>
                  </a:lnTo>
                  <a:lnTo>
                    <a:pt x="97149" y="33404"/>
                  </a:lnTo>
                  <a:lnTo>
                    <a:pt x="97053" y="33262"/>
                  </a:lnTo>
                  <a:lnTo>
                    <a:pt x="97005" y="32836"/>
                  </a:lnTo>
                  <a:lnTo>
                    <a:pt x="96958" y="31843"/>
                  </a:lnTo>
                  <a:lnTo>
                    <a:pt x="96958" y="28936"/>
                  </a:lnTo>
                  <a:lnTo>
                    <a:pt x="96862" y="27943"/>
                  </a:lnTo>
                  <a:lnTo>
                    <a:pt x="96670" y="26808"/>
                  </a:lnTo>
                  <a:lnTo>
                    <a:pt x="96622" y="27730"/>
                  </a:lnTo>
                  <a:lnTo>
                    <a:pt x="96431" y="28652"/>
                  </a:lnTo>
                  <a:lnTo>
                    <a:pt x="96239" y="29787"/>
                  </a:lnTo>
                  <a:lnTo>
                    <a:pt x="95952" y="31063"/>
                  </a:lnTo>
                  <a:lnTo>
                    <a:pt x="95568" y="32198"/>
                  </a:lnTo>
                  <a:lnTo>
                    <a:pt x="94898" y="33404"/>
                  </a:lnTo>
                  <a:lnTo>
                    <a:pt x="93796" y="35035"/>
                  </a:lnTo>
                  <a:lnTo>
                    <a:pt x="93221" y="35815"/>
                  </a:lnTo>
                  <a:lnTo>
                    <a:pt x="92742" y="36595"/>
                  </a:lnTo>
                  <a:lnTo>
                    <a:pt x="92502" y="37092"/>
                  </a:lnTo>
                  <a:lnTo>
                    <a:pt x="92167" y="37304"/>
                  </a:lnTo>
                  <a:lnTo>
                    <a:pt x="91784" y="37304"/>
                  </a:lnTo>
                  <a:lnTo>
                    <a:pt x="91353" y="37092"/>
                  </a:lnTo>
                  <a:lnTo>
                    <a:pt x="91113" y="36808"/>
                  </a:lnTo>
                  <a:lnTo>
                    <a:pt x="91065" y="36666"/>
                  </a:lnTo>
                  <a:lnTo>
                    <a:pt x="90970" y="36808"/>
                  </a:lnTo>
                  <a:lnTo>
                    <a:pt x="90826" y="36879"/>
                  </a:lnTo>
                  <a:lnTo>
                    <a:pt x="90251" y="37801"/>
                  </a:lnTo>
                  <a:lnTo>
                    <a:pt x="90107" y="37872"/>
                  </a:lnTo>
                  <a:lnTo>
                    <a:pt x="89820" y="38226"/>
                  </a:lnTo>
                  <a:lnTo>
                    <a:pt x="89532" y="38723"/>
                  </a:lnTo>
                  <a:lnTo>
                    <a:pt x="89389" y="39432"/>
                  </a:lnTo>
                  <a:lnTo>
                    <a:pt x="89293" y="39787"/>
                  </a:lnTo>
                  <a:lnTo>
                    <a:pt x="89005" y="40000"/>
                  </a:lnTo>
                  <a:lnTo>
                    <a:pt x="88814" y="40070"/>
                  </a:lnTo>
                  <a:lnTo>
                    <a:pt x="88574" y="40283"/>
                  </a:lnTo>
                  <a:lnTo>
                    <a:pt x="88479" y="40496"/>
                  </a:lnTo>
                  <a:lnTo>
                    <a:pt x="88431" y="40567"/>
                  </a:lnTo>
                  <a:lnTo>
                    <a:pt x="88479" y="41063"/>
                  </a:lnTo>
                  <a:lnTo>
                    <a:pt x="88766" y="41773"/>
                  </a:lnTo>
                  <a:lnTo>
                    <a:pt x="89293" y="42907"/>
                  </a:lnTo>
                  <a:lnTo>
                    <a:pt x="89341" y="43475"/>
                  </a:lnTo>
                  <a:lnTo>
                    <a:pt x="89341" y="44184"/>
                  </a:lnTo>
                  <a:lnTo>
                    <a:pt x="89197" y="44964"/>
                  </a:lnTo>
                  <a:lnTo>
                    <a:pt x="89005" y="45531"/>
                  </a:lnTo>
                  <a:lnTo>
                    <a:pt x="88766" y="46028"/>
                  </a:lnTo>
                  <a:lnTo>
                    <a:pt x="88431" y="46312"/>
                  </a:lnTo>
                  <a:lnTo>
                    <a:pt x="88143" y="46595"/>
                  </a:lnTo>
                  <a:lnTo>
                    <a:pt x="87856" y="46595"/>
                  </a:lnTo>
                  <a:lnTo>
                    <a:pt x="87425" y="46312"/>
                  </a:lnTo>
                  <a:lnTo>
                    <a:pt x="87185" y="45957"/>
                  </a:lnTo>
                  <a:lnTo>
                    <a:pt x="87233" y="45460"/>
                  </a:lnTo>
                  <a:lnTo>
                    <a:pt x="87425" y="44964"/>
                  </a:lnTo>
                  <a:lnTo>
                    <a:pt x="87616" y="44397"/>
                  </a:lnTo>
                  <a:lnTo>
                    <a:pt x="87712" y="43687"/>
                  </a:lnTo>
                  <a:lnTo>
                    <a:pt x="87568" y="43191"/>
                  </a:lnTo>
                  <a:lnTo>
                    <a:pt x="87377" y="42836"/>
                  </a:lnTo>
                  <a:lnTo>
                    <a:pt x="87233" y="42553"/>
                  </a:lnTo>
                  <a:lnTo>
                    <a:pt x="87137" y="42553"/>
                  </a:lnTo>
                  <a:lnTo>
                    <a:pt x="86994" y="42695"/>
                  </a:lnTo>
                  <a:lnTo>
                    <a:pt x="86850" y="42836"/>
                  </a:lnTo>
                  <a:lnTo>
                    <a:pt x="86658" y="43120"/>
                  </a:lnTo>
                  <a:lnTo>
                    <a:pt x="86514" y="43191"/>
                  </a:lnTo>
                  <a:lnTo>
                    <a:pt x="86467" y="43191"/>
                  </a:lnTo>
                  <a:lnTo>
                    <a:pt x="86371" y="43120"/>
                  </a:lnTo>
                  <a:lnTo>
                    <a:pt x="86371" y="42411"/>
                  </a:lnTo>
                  <a:lnTo>
                    <a:pt x="86514" y="41843"/>
                  </a:lnTo>
                  <a:lnTo>
                    <a:pt x="86610" y="41347"/>
                  </a:lnTo>
                  <a:lnTo>
                    <a:pt x="86514" y="40780"/>
                  </a:lnTo>
                  <a:lnTo>
                    <a:pt x="86371" y="40283"/>
                  </a:lnTo>
                  <a:lnTo>
                    <a:pt x="86275" y="40000"/>
                  </a:lnTo>
                  <a:lnTo>
                    <a:pt x="86083" y="40070"/>
                  </a:lnTo>
                  <a:lnTo>
                    <a:pt x="85748" y="40425"/>
                  </a:lnTo>
                  <a:lnTo>
                    <a:pt x="85365" y="40851"/>
                  </a:lnTo>
                  <a:lnTo>
                    <a:pt x="85029" y="41134"/>
                  </a:lnTo>
                  <a:lnTo>
                    <a:pt x="84694" y="41276"/>
                  </a:lnTo>
                  <a:lnTo>
                    <a:pt x="84550" y="41063"/>
                  </a:lnTo>
                  <a:lnTo>
                    <a:pt x="84502" y="40567"/>
                  </a:lnTo>
                  <a:lnTo>
                    <a:pt x="84550" y="40070"/>
                  </a:lnTo>
                  <a:lnTo>
                    <a:pt x="84694" y="39503"/>
                  </a:lnTo>
                  <a:lnTo>
                    <a:pt x="84838" y="39148"/>
                  </a:lnTo>
                  <a:lnTo>
                    <a:pt x="84838" y="38936"/>
                  </a:lnTo>
                  <a:lnTo>
                    <a:pt x="84694" y="38936"/>
                  </a:lnTo>
                  <a:lnTo>
                    <a:pt x="84550" y="39007"/>
                  </a:lnTo>
                  <a:lnTo>
                    <a:pt x="84407" y="39219"/>
                  </a:lnTo>
                  <a:lnTo>
                    <a:pt x="84311" y="39290"/>
                  </a:lnTo>
                  <a:lnTo>
                    <a:pt x="84167" y="39503"/>
                  </a:lnTo>
                  <a:lnTo>
                    <a:pt x="83832" y="39929"/>
                  </a:lnTo>
                  <a:lnTo>
                    <a:pt x="83497" y="40425"/>
                  </a:lnTo>
                  <a:lnTo>
                    <a:pt x="83161" y="40780"/>
                  </a:lnTo>
                  <a:lnTo>
                    <a:pt x="82922" y="40851"/>
                  </a:lnTo>
                  <a:lnTo>
                    <a:pt x="82778" y="40851"/>
                  </a:lnTo>
                  <a:lnTo>
                    <a:pt x="82730" y="40992"/>
                  </a:lnTo>
                  <a:lnTo>
                    <a:pt x="82586" y="41063"/>
                  </a:lnTo>
                  <a:lnTo>
                    <a:pt x="82443" y="41276"/>
                  </a:lnTo>
                  <a:lnTo>
                    <a:pt x="82395" y="41489"/>
                  </a:lnTo>
                  <a:lnTo>
                    <a:pt x="82395" y="41631"/>
                  </a:lnTo>
                  <a:lnTo>
                    <a:pt x="82443" y="41914"/>
                  </a:lnTo>
                  <a:lnTo>
                    <a:pt x="83257" y="43120"/>
                  </a:lnTo>
                  <a:lnTo>
                    <a:pt x="83401" y="43191"/>
                  </a:lnTo>
                  <a:lnTo>
                    <a:pt x="83784" y="43191"/>
                  </a:lnTo>
                  <a:lnTo>
                    <a:pt x="84167" y="43049"/>
                  </a:lnTo>
                  <a:lnTo>
                    <a:pt x="84550" y="42907"/>
                  </a:lnTo>
                  <a:lnTo>
                    <a:pt x="84694" y="42907"/>
                  </a:lnTo>
                  <a:lnTo>
                    <a:pt x="84838" y="43049"/>
                  </a:lnTo>
                  <a:lnTo>
                    <a:pt x="84934" y="43191"/>
                  </a:lnTo>
                  <a:lnTo>
                    <a:pt x="85029" y="43404"/>
                  </a:lnTo>
                  <a:lnTo>
                    <a:pt x="85029" y="44113"/>
                  </a:lnTo>
                  <a:lnTo>
                    <a:pt x="84838" y="44397"/>
                  </a:lnTo>
                  <a:lnTo>
                    <a:pt x="84407" y="44751"/>
                  </a:lnTo>
                  <a:lnTo>
                    <a:pt x="84023" y="45035"/>
                  </a:lnTo>
                  <a:lnTo>
                    <a:pt x="83688" y="45248"/>
                  </a:lnTo>
                  <a:lnTo>
                    <a:pt x="83449" y="45531"/>
                  </a:lnTo>
                  <a:lnTo>
                    <a:pt x="83449" y="45815"/>
                  </a:lnTo>
                  <a:lnTo>
                    <a:pt x="83688" y="46382"/>
                  </a:lnTo>
                  <a:lnTo>
                    <a:pt x="84167" y="47304"/>
                  </a:lnTo>
                  <a:lnTo>
                    <a:pt x="84550" y="48439"/>
                  </a:lnTo>
                  <a:lnTo>
                    <a:pt x="84838" y="49716"/>
                  </a:lnTo>
                  <a:lnTo>
                    <a:pt x="84886" y="50992"/>
                  </a:lnTo>
                  <a:lnTo>
                    <a:pt x="84934" y="52056"/>
                  </a:lnTo>
                  <a:lnTo>
                    <a:pt x="84886" y="52624"/>
                  </a:lnTo>
                  <a:lnTo>
                    <a:pt x="84550" y="53333"/>
                  </a:lnTo>
                  <a:lnTo>
                    <a:pt x="84167" y="53971"/>
                  </a:lnTo>
                  <a:lnTo>
                    <a:pt x="83688" y="54751"/>
                  </a:lnTo>
                  <a:lnTo>
                    <a:pt x="83305" y="55390"/>
                  </a:lnTo>
                  <a:lnTo>
                    <a:pt x="82970" y="55744"/>
                  </a:lnTo>
                  <a:lnTo>
                    <a:pt x="82682" y="56453"/>
                  </a:lnTo>
                  <a:lnTo>
                    <a:pt x="82251" y="57234"/>
                  </a:lnTo>
                  <a:lnTo>
                    <a:pt x="81820" y="58014"/>
                  </a:lnTo>
                  <a:lnTo>
                    <a:pt x="81293" y="58652"/>
                  </a:lnTo>
                  <a:lnTo>
                    <a:pt x="80766" y="59078"/>
                  </a:lnTo>
                  <a:lnTo>
                    <a:pt x="80095" y="59432"/>
                  </a:lnTo>
                  <a:lnTo>
                    <a:pt x="79473" y="59645"/>
                  </a:lnTo>
                  <a:lnTo>
                    <a:pt x="78946" y="59858"/>
                  </a:lnTo>
                  <a:lnTo>
                    <a:pt x="78610" y="59716"/>
                  </a:lnTo>
                  <a:lnTo>
                    <a:pt x="78467" y="59645"/>
                  </a:lnTo>
                  <a:lnTo>
                    <a:pt x="78227" y="59858"/>
                  </a:lnTo>
                  <a:lnTo>
                    <a:pt x="77988" y="60000"/>
                  </a:lnTo>
                  <a:lnTo>
                    <a:pt x="77892" y="60212"/>
                  </a:lnTo>
                  <a:lnTo>
                    <a:pt x="77748" y="60496"/>
                  </a:lnTo>
                  <a:lnTo>
                    <a:pt x="77700" y="60780"/>
                  </a:lnTo>
                  <a:lnTo>
                    <a:pt x="77700" y="61205"/>
                  </a:lnTo>
                  <a:lnTo>
                    <a:pt x="77748" y="61560"/>
                  </a:lnTo>
                  <a:lnTo>
                    <a:pt x="77892" y="61985"/>
                  </a:lnTo>
                  <a:lnTo>
                    <a:pt x="78083" y="62269"/>
                  </a:lnTo>
                  <a:lnTo>
                    <a:pt x="78083" y="62340"/>
                  </a:lnTo>
                  <a:lnTo>
                    <a:pt x="77988" y="62765"/>
                  </a:lnTo>
                  <a:lnTo>
                    <a:pt x="77796" y="63262"/>
                  </a:lnTo>
                  <a:lnTo>
                    <a:pt x="77556" y="63687"/>
                  </a:lnTo>
                  <a:lnTo>
                    <a:pt x="77365" y="64184"/>
                  </a:lnTo>
                  <a:lnTo>
                    <a:pt x="77269" y="64326"/>
                  </a:lnTo>
                  <a:lnTo>
                    <a:pt x="77029" y="64326"/>
                  </a:lnTo>
                  <a:lnTo>
                    <a:pt x="76742" y="64113"/>
                  </a:lnTo>
                  <a:lnTo>
                    <a:pt x="76694" y="63900"/>
                  </a:lnTo>
                  <a:lnTo>
                    <a:pt x="76550" y="63617"/>
                  </a:lnTo>
                  <a:lnTo>
                    <a:pt x="76550" y="62836"/>
                  </a:lnTo>
                  <a:lnTo>
                    <a:pt x="76694" y="61985"/>
                  </a:lnTo>
                  <a:lnTo>
                    <a:pt x="76886" y="61276"/>
                  </a:lnTo>
                  <a:lnTo>
                    <a:pt x="77029" y="60780"/>
                  </a:lnTo>
                  <a:lnTo>
                    <a:pt x="77077" y="60283"/>
                  </a:lnTo>
                  <a:lnTo>
                    <a:pt x="77029" y="60000"/>
                  </a:lnTo>
                  <a:lnTo>
                    <a:pt x="76982" y="59858"/>
                  </a:lnTo>
                  <a:lnTo>
                    <a:pt x="76838" y="59645"/>
                  </a:lnTo>
                  <a:lnTo>
                    <a:pt x="76694" y="59503"/>
                  </a:lnTo>
                  <a:lnTo>
                    <a:pt x="76550" y="59503"/>
                  </a:lnTo>
                  <a:lnTo>
                    <a:pt x="76455" y="59645"/>
                  </a:lnTo>
                  <a:lnTo>
                    <a:pt x="76023" y="60212"/>
                  </a:lnTo>
                  <a:lnTo>
                    <a:pt x="75736" y="60780"/>
                  </a:lnTo>
                  <a:lnTo>
                    <a:pt x="75017" y="61843"/>
                  </a:lnTo>
                  <a:lnTo>
                    <a:pt x="75209" y="62482"/>
                  </a:lnTo>
                  <a:lnTo>
                    <a:pt x="75305" y="63120"/>
                  </a:lnTo>
                  <a:lnTo>
                    <a:pt x="75592" y="63687"/>
                  </a:lnTo>
                  <a:lnTo>
                    <a:pt x="75832" y="64184"/>
                  </a:lnTo>
                  <a:lnTo>
                    <a:pt x="76263" y="64893"/>
                  </a:lnTo>
                  <a:lnTo>
                    <a:pt x="76694" y="65886"/>
                  </a:lnTo>
                  <a:lnTo>
                    <a:pt x="77221" y="67021"/>
                  </a:lnTo>
                  <a:lnTo>
                    <a:pt x="77508" y="68014"/>
                  </a:lnTo>
                  <a:lnTo>
                    <a:pt x="77508" y="68936"/>
                  </a:lnTo>
                  <a:lnTo>
                    <a:pt x="77365" y="69858"/>
                  </a:lnTo>
                  <a:lnTo>
                    <a:pt x="77221" y="70638"/>
                  </a:lnTo>
                  <a:lnTo>
                    <a:pt x="77029" y="71205"/>
                  </a:lnTo>
                  <a:lnTo>
                    <a:pt x="76742" y="71489"/>
                  </a:lnTo>
                  <a:lnTo>
                    <a:pt x="76455" y="71702"/>
                  </a:lnTo>
                  <a:lnTo>
                    <a:pt x="76119" y="71773"/>
                  </a:lnTo>
                  <a:lnTo>
                    <a:pt x="75832" y="71985"/>
                  </a:lnTo>
                  <a:lnTo>
                    <a:pt x="75592" y="72340"/>
                  </a:lnTo>
                  <a:lnTo>
                    <a:pt x="75305" y="73120"/>
                  </a:lnTo>
                  <a:lnTo>
                    <a:pt x="74922" y="74468"/>
                  </a:lnTo>
                  <a:lnTo>
                    <a:pt x="74730" y="75106"/>
                  </a:lnTo>
                  <a:lnTo>
                    <a:pt x="74538" y="75460"/>
                  </a:lnTo>
                  <a:lnTo>
                    <a:pt x="74491" y="75460"/>
                  </a:lnTo>
                  <a:lnTo>
                    <a:pt x="74347" y="75106"/>
                  </a:lnTo>
                  <a:lnTo>
                    <a:pt x="74203" y="74326"/>
                  </a:lnTo>
                  <a:lnTo>
                    <a:pt x="74011" y="73546"/>
                  </a:lnTo>
                  <a:lnTo>
                    <a:pt x="73868" y="72765"/>
                  </a:lnTo>
                  <a:lnTo>
                    <a:pt x="73772" y="72198"/>
                  </a:lnTo>
                  <a:lnTo>
                    <a:pt x="73485" y="71418"/>
                  </a:lnTo>
                  <a:lnTo>
                    <a:pt x="73245" y="70709"/>
                  </a:lnTo>
                  <a:lnTo>
                    <a:pt x="72958" y="70141"/>
                  </a:lnTo>
                  <a:lnTo>
                    <a:pt x="72191" y="68936"/>
                  </a:lnTo>
                  <a:lnTo>
                    <a:pt x="72000" y="68794"/>
                  </a:lnTo>
                  <a:lnTo>
                    <a:pt x="71856" y="68652"/>
                  </a:lnTo>
                  <a:lnTo>
                    <a:pt x="71808" y="68652"/>
                  </a:lnTo>
                  <a:lnTo>
                    <a:pt x="71664" y="68865"/>
                  </a:lnTo>
                  <a:lnTo>
                    <a:pt x="71664" y="69148"/>
                  </a:lnTo>
                  <a:lnTo>
                    <a:pt x="71568" y="69858"/>
                  </a:lnTo>
                  <a:lnTo>
                    <a:pt x="71473" y="70709"/>
                  </a:lnTo>
                  <a:lnTo>
                    <a:pt x="71329" y="71489"/>
                  </a:lnTo>
                  <a:lnTo>
                    <a:pt x="71281" y="72056"/>
                  </a:lnTo>
                  <a:lnTo>
                    <a:pt x="71185" y="72056"/>
                  </a:lnTo>
                  <a:lnTo>
                    <a:pt x="70994" y="71773"/>
                  </a:lnTo>
                  <a:lnTo>
                    <a:pt x="70802" y="71276"/>
                  </a:lnTo>
                  <a:lnTo>
                    <a:pt x="70562" y="70709"/>
                  </a:lnTo>
                  <a:lnTo>
                    <a:pt x="70323" y="70000"/>
                  </a:lnTo>
                  <a:lnTo>
                    <a:pt x="70275" y="69574"/>
                  </a:lnTo>
                  <a:lnTo>
                    <a:pt x="70275" y="68368"/>
                  </a:lnTo>
                  <a:lnTo>
                    <a:pt x="70227" y="67021"/>
                  </a:lnTo>
                  <a:lnTo>
                    <a:pt x="70227" y="65673"/>
                  </a:lnTo>
                  <a:lnTo>
                    <a:pt x="70131" y="65177"/>
                  </a:lnTo>
                  <a:lnTo>
                    <a:pt x="70035" y="64964"/>
                  </a:lnTo>
                  <a:lnTo>
                    <a:pt x="69844" y="64964"/>
                  </a:lnTo>
                  <a:lnTo>
                    <a:pt x="69556" y="65177"/>
                  </a:lnTo>
                  <a:lnTo>
                    <a:pt x="69365" y="65390"/>
                  </a:lnTo>
                  <a:lnTo>
                    <a:pt x="69173" y="65460"/>
                  </a:lnTo>
                  <a:lnTo>
                    <a:pt x="69125" y="65531"/>
                  </a:lnTo>
                  <a:lnTo>
                    <a:pt x="69029" y="65744"/>
                  </a:lnTo>
                  <a:lnTo>
                    <a:pt x="68838" y="66453"/>
                  </a:lnTo>
                  <a:lnTo>
                    <a:pt x="68646" y="67234"/>
                  </a:lnTo>
                  <a:lnTo>
                    <a:pt x="68359" y="67872"/>
                  </a:lnTo>
                  <a:lnTo>
                    <a:pt x="68167" y="68581"/>
                  </a:lnTo>
                  <a:lnTo>
                    <a:pt x="67976" y="68794"/>
                  </a:lnTo>
                  <a:lnTo>
                    <a:pt x="67928" y="68581"/>
                  </a:lnTo>
                  <a:lnTo>
                    <a:pt x="67880" y="68014"/>
                  </a:lnTo>
                  <a:lnTo>
                    <a:pt x="67928" y="67092"/>
                  </a:lnTo>
                  <a:lnTo>
                    <a:pt x="67928" y="66241"/>
                  </a:lnTo>
                  <a:lnTo>
                    <a:pt x="67976" y="65390"/>
                  </a:lnTo>
                  <a:lnTo>
                    <a:pt x="68071" y="64680"/>
                  </a:lnTo>
                  <a:lnTo>
                    <a:pt x="67976" y="63687"/>
                  </a:lnTo>
                  <a:lnTo>
                    <a:pt x="67784" y="62836"/>
                  </a:lnTo>
                  <a:lnTo>
                    <a:pt x="67592" y="62269"/>
                  </a:lnTo>
                  <a:lnTo>
                    <a:pt x="67401" y="61773"/>
                  </a:lnTo>
                  <a:lnTo>
                    <a:pt x="67017" y="61063"/>
                  </a:lnTo>
                  <a:lnTo>
                    <a:pt x="66682" y="60283"/>
                  </a:lnTo>
                  <a:lnTo>
                    <a:pt x="66395" y="59432"/>
                  </a:lnTo>
                  <a:lnTo>
                    <a:pt x="66347" y="59148"/>
                  </a:lnTo>
                  <a:lnTo>
                    <a:pt x="66299" y="58936"/>
                  </a:lnTo>
                  <a:lnTo>
                    <a:pt x="66203" y="58865"/>
                  </a:lnTo>
                  <a:lnTo>
                    <a:pt x="66011" y="58865"/>
                  </a:lnTo>
                  <a:lnTo>
                    <a:pt x="65485" y="59645"/>
                  </a:lnTo>
                  <a:lnTo>
                    <a:pt x="65293" y="59858"/>
                  </a:lnTo>
                  <a:lnTo>
                    <a:pt x="64910" y="59929"/>
                  </a:lnTo>
                  <a:lnTo>
                    <a:pt x="64239" y="59929"/>
                  </a:lnTo>
                  <a:lnTo>
                    <a:pt x="63664" y="60141"/>
                  </a:lnTo>
                  <a:lnTo>
                    <a:pt x="63281" y="60425"/>
                  </a:lnTo>
                  <a:lnTo>
                    <a:pt x="62946" y="60992"/>
                  </a:lnTo>
                  <a:lnTo>
                    <a:pt x="62754" y="61560"/>
                  </a:lnTo>
                  <a:lnTo>
                    <a:pt x="62419" y="62056"/>
                  </a:lnTo>
                  <a:lnTo>
                    <a:pt x="61508" y="63617"/>
                  </a:lnTo>
                  <a:lnTo>
                    <a:pt x="61125" y="64397"/>
                  </a:lnTo>
                  <a:lnTo>
                    <a:pt x="60598" y="64964"/>
                  </a:lnTo>
                  <a:lnTo>
                    <a:pt x="59976" y="65531"/>
                  </a:lnTo>
                  <a:lnTo>
                    <a:pt x="59688" y="66170"/>
                  </a:lnTo>
                  <a:lnTo>
                    <a:pt x="59544" y="66737"/>
                  </a:lnTo>
                  <a:lnTo>
                    <a:pt x="59592" y="67375"/>
                  </a:lnTo>
                  <a:lnTo>
                    <a:pt x="59688" y="68368"/>
                  </a:lnTo>
                  <a:lnTo>
                    <a:pt x="59736" y="69432"/>
                  </a:lnTo>
                  <a:lnTo>
                    <a:pt x="59688" y="70354"/>
                  </a:lnTo>
                  <a:lnTo>
                    <a:pt x="59353" y="71702"/>
                  </a:lnTo>
                  <a:lnTo>
                    <a:pt x="58730" y="72978"/>
                  </a:lnTo>
                  <a:lnTo>
                    <a:pt x="58491" y="73687"/>
                  </a:lnTo>
                  <a:lnTo>
                    <a:pt x="58299" y="74397"/>
                  </a:lnTo>
                  <a:lnTo>
                    <a:pt x="58011" y="75106"/>
                  </a:lnTo>
                  <a:lnTo>
                    <a:pt x="57772" y="75248"/>
                  </a:lnTo>
                  <a:lnTo>
                    <a:pt x="57580" y="75106"/>
                  </a:lnTo>
                  <a:lnTo>
                    <a:pt x="57437" y="74609"/>
                  </a:lnTo>
                  <a:lnTo>
                    <a:pt x="57389" y="73900"/>
                  </a:lnTo>
                  <a:lnTo>
                    <a:pt x="57389" y="73262"/>
                  </a:lnTo>
                  <a:lnTo>
                    <a:pt x="57293" y="72624"/>
                  </a:lnTo>
                  <a:lnTo>
                    <a:pt x="57053" y="71843"/>
                  </a:lnTo>
                  <a:lnTo>
                    <a:pt x="56718" y="71063"/>
                  </a:lnTo>
                  <a:lnTo>
                    <a:pt x="56479" y="70354"/>
                  </a:lnTo>
                  <a:lnTo>
                    <a:pt x="56287" y="69858"/>
                  </a:lnTo>
                  <a:lnTo>
                    <a:pt x="56143" y="69361"/>
                  </a:lnTo>
                  <a:lnTo>
                    <a:pt x="55952" y="68652"/>
                  </a:lnTo>
                  <a:lnTo>
                    <a:pt x="55664" y="67872"/>
                  </a:lnTo>
                  <a:lnTo>
                    <a:pt x="55473" y="67234"/>
                  </a:lnTo>
                  <a:lnTo>
                    <a:pt x="55329" y="66595"/>
                  </a:lnTo>
                  <a:lnTo>
                    <a:pt x="55233" y="66241"/>
                  </a:lnTo>
                  <a:lnTo>
                    <a:pt x="55137" y="65673"/>
                  </a:lnTo>
                  <a:lnTo>
                    <a:pt x="55041" y="64893"/>
                  </a:lnTo>
                  <a:lnTo>
                    <a:pt x="54898" y="63971"/>
                  </a:lnTo>
                  <a:lnTo>
                    <a:pt x="54754" y="63262"/>
                  </a:lnTo>
                  <a:lnTo>
                    <a:pt x="54754" y="59503"/>
                  </a:lnTo>
                  <a:lnTo>
                    <a:pt x="54706" y="59716"/>
                  </a:lnTo>
                  <a:lnTo>
                    <a:pt x="54419" y="60000"/>
                  </a:lnTo>
                  <a:lnTo>
                    <a:pt x="54179" y="60496"/>
                  </a:lnTo>
                  <a:lnTo>
                    <a:pt x="53844" y="60780"/>
                  </a:lnTo>
                  <a:lnTo>
                    <a:pt x="53556" y="60921"/>
                  </a:lnTo>
                  <a:lnTo>
                    <a:pt x="53269" y="60496"/>
                  </a:lnTo>
                  <a:lnTo>
                    <a:pt x="52982" y="59716"/>
                  </a:lnTo>
                  <a:lnTo>
                    <a:pt x="52934" y="58652"/>
                  </a:lnTo>
                  <a:lnTo>
                    <a:pt x="52934" y="58297"/>
                  </a:lnTo>
                  <a:lnTo>
                    <a:pt x="52790" y="57872"/>
                  </a:lnTo>
                  <a:lnTo>
                    <a:pt x="52646" y="57659"/>
                  </a:lnTo>
                  <a:lnTo>
                    <a:pt x="52550" y="57588"/>
                  </a:lnTo>
                  <a:lnTo>
                    <a:pt x="52407" y="57588"/>
                  </a:lnTo>
                  <a:lnTo>
                    <a:pt x="52215" y="57517"/>
                  </a:lnTo>
                  <a:lnTo>
                    <a:pt x="52071" y="57517"/>
                  </a:lnTo>
                  <a:lnTo>
                    <a:pt x="51928" y="57375"/>
                  </a:lnTo>
                  <a:lnTo>
                    <a:pt x="51688" y="57021"/>
                  </a:lnTo>
                  <a:lnTo>
                    <a:pt x="51401" y="56453"/>
                  </a:lnTo>
                  <a:lnTo>
                    <a:pt x="51113" y="55815"/>
                  </a:lnTo>
                  <a:lnTo>
                    <a:pt x="50874" y="55531"/>
                  </a:lnTo>
                  <a:lnTo>
                    <a:pt x="50634" y="55531"/>
                  </a:lnTo>
                  <a:lnTo>
                    <a:pt x="50491" y="55673"/>
                  </a:lnTo>
                  <a:lnTo>
                    <a:pt x="50347" y="55815"/>
                  </a:lnTo>
                  <a:lnTo>
                    <a:pt x="50251" y="56099"/>
                  </a:lnTo>
                  <a:lnTo>
                    <a:pt x="49964" y="56453"/>
                  </a:lnTo>
                  <a:lnTo>
                    <a:pt x="49053" y="56595"/>
                  </a:lnTo>
                  <a:lnTo>
                    <a:pt x="48335" y="56595"/>
                  </a:lnTo>
                  <a:lnTo>
                    <a:pt x="47664" y="56524"/>
                  </a:lnTo>
                  <a:lnTo>
                    <a:pt x="46946" y="56453"/>
                  </a:lnTo>
                  <a:lnTo>
                    <a:pt x="46419" y="56241"/>
                  </a:lnTo>
                  <a:lnTo>
                    <a:pt x="46131" y="55815"/>
                  </a:lnTo>
                  <a:lnTo>
                    <a:pt x="45700" y="55177"/>
                  </a:lnTo>
                  <a:lnTo>
                    <a:pt x="45461" y="54468"/>
                  </a:lnTo>
                  <a:lnTo>
                    <a:pt x="45173" y="54113"/>
                  </a:lnTo>
                  <a:lnTo>
                    <a:pt x="44982" y="54184"/>
                  </a:lnTo>
                  <a:lnTo>
                    <a:pt x="44694" y="54397"/>
                  </a:lnTo>
                  <a:lnTo>
                    <a:pt x="44407" y="54680"/>
                  </a:lnTo>
                  <a:lnTo>
                    <a:pt x="44071" y="54964"/>
                  </a:lnTo>
                  <a:lnTo>
                    <a:pt x="43880" y="54964"/>
                  </a:lnTo>
                  <a:lnTo>
                    <a:pt x="43544" y="54680"/>
                  </a:lnTo>
                  <a:lnTo>
                    <a:pt x="43161" y="54255"/>
                  </a:lnTo>
                  <a:lnTo>
                    <a:pt x="42251" y="53333"/>
                  </a:lnTo>
                  <a:lnTo>
                    <a:pt x="41868" y="52836"/>
                  </a:lnTo>
                  <a:lnTo>
                    <a:pt x="41532" y="52127"/>
                  </a:lnTo>
                  <a:lnTo>
                    <a:pt x="41341" y="51347"/>
                  </a:lnTo>
                  <a:lnTo>
                    <a:pt x="41149" y="50709"/>
                  </a:lnTo>
                  <a:lnTo>
                    <a:pt x="40958" y="50496"/>
                  </a:lnTo>
                  <a:lnTo>
                    <a:pt x="40622" y="50567"/>
                  </a:lnTo>
                  <a:lnTo>
                    <a:pt x="40335" y="50992"/>
                  </a:lnTo>
                  <a:lnTo>
                    <a:pt x="40143" y="51489"/>
                  </a:lnTo>
                  <a:lnTo>
                    <a:pt x="40095" y="52056"/>
                  </a:lnTo>
                  <a:lnTo>
                    <a:pt x="40287" y="52624"/>
                  </a:lnTo>
                  <a:lnTo>
                    <a:pt x="40958" y="53829"/>
                  </a:lnTo>
                  <a:lnTo>
                    <a:pt x="41197" y="54255"/>
                  </a:lnTo>
                  <a:lnTo>
                    <a:pt x="41341" y="54751"/>
                  </a:lnTo>
                  <a:lnTo>
                    <a:pt x="41389" y="55177"/>
                  </a:lnTo>
                  <a:lnTo>
                    <a:pt x="41532" y="55460"/>
                  </a:lnTo>
                  <a:lnTo>
                    <a:pt x="41724" y="55815"/>
                  </a:lnTo>
                  <a:lnTo>
                    <a:pt x="42299" y="56737"/>
                  </a:lnTo>
                  <a:lnTo>
                    <a:pt x="42395" y="56879"/>
                  </a:lnTo>
                  <a:lnTo>
                    <a:pt x="42443" y="57234"/>
                  </a:lnTo>
                  <a:lnTo>
                    <a:pt x="42443" y="57801"/>
                  </a:lnTo>
                  <a:lnTo>
                    <a:pt x="42586" y="57872"/>
                  </a:lnTo>
                  <a:lnTo>
                    <a:pt x="42826" y="57801"/>
                  </a:lnTo>
                  <a:lnTo>
                    <a:pt x="43161" y="57517"/>
                  </a:lnTo>
                  <a:lnTo>
                    <a:pt x="43544" y="57021"/>
                  </a:lnTo>
                  <a:lnTo>
                    <a:pt x="44167" y="56453"/>
                  </a:lnTo>
                  <a:lnTo>
                    <a:pt x="44263" y="56241"/>
                  </a:lnTo>
                  <a:lnTo>
                    <a:pt x="44359" y="56028"/>
                  </a:lnTo>
                  <a:lnTo>
                    <a:pt x="44455" y="55815"/>
                  </a:lnTo>
                  <a:lnTo>
                    <a:pt x="44455" y="55673"/>
                  </a:lnTo>
                  <a:lnTo>
                    <a:pt x="44598" y="55531"/>
                  </a:lnTo>
                  <a:lnTo>
                    <a:pt x="44694" y="55531"/>
                  </a:lnTo>
                  <a:lnTo>
                    <a:pt x="44790" y="55744"/>
                  </a:lnTo>
                  <a:lnTo>
                    <a:pt x="44982" y="56312"/>
                  </a:lnTo>
                  <a:lnTo>
                    <a:pt x="45077" y="56595"/>
                  </a:lnTo>
                  <a:lnTo>
                    <a:pt x="45317" y="56808"/>
                  </a:lnTo>
                  <a:lnTo>
                    <a:pt x="45700" y="57021"/>
                  </a:lnTo>
                  <a:lnTo>
                    <a:pt x="46227" y="57517"/>
                  </a:lnTo>
                  <a:lnTo>
                    <a:pt x="46706" y="58156"/>
                  </a:lnTo>
                  <a:lnTo>
                    <a:pt x="47041" y="58723"/>
                  </a:lnTo>
                  <a:lnTo>
                    <a:pt x="47089" y="59219"/>
                  </a:lnTo>
                  <a:lnTo>
                    <a:pt x="46946" y="59645"/>
                  </a:lnTo>
                  <a:lnTo>
                    <a:pt x="46754" y="60141"/>
                  </a:lnTo>
                  <a:lnTo>
                    <a:pt x="46562" y="60496"/>
                  </a:lnTo>
                  <a:lnTo>
                    <a:pt x="46371" y="61205"/>
                  </a:lnTo>
                  <a:lnTo>
                    <a:pt x="46035" y="62056"/>
                  </a:lnTo>
                  <a:lnTo>
                    <a:pt x="45652" y="63049"/>
                  </a:lnTo>
                  <a:lnTo>
                    <a:pt x="45269" y="63687"/>
                  </a:lnTo>
                  <a:lnTo>
                    <a:pt x="44886" y="64326"/>
                  </a:lnTo>
                  <a:lnTo>
                    <a:pt x="44407" y="64893"/>
                  </a:lnTo>
                  <a:lnTo>
                    <a:pt x="43880" y="65390"/>
                  </a:lnTo>
                  <a:lnTo>
                    <a:pt x="43353" y="65673"/>
                  </a:lnTo>
                  <a:lnTo>
                    <a:pt x="42922" y="65957"/>
                  </a:lnTo>
                  <a:lnTo>
                    <a:pt x="42586" y="66312"/>
                  </a:lnTo>
                  <a:lnTo>
                    <a:pt x="42299" y="66595"/>
                  </a:lnTo>
                  <a:lnTo>
                    <a:pt x="41916" y="66808"/>
                  </a:lnTo>
                  <a:lnTo>
                    <a:pt x="41389" y="67021"/>
                  </a:lnTo>
                  <a:lnTo>
                    <a:pt x="40814" y="67375"/>
                  </a:lnTo>
                  <a:lnTo>
                    <a:pt x="39616" y="68297"/>
                  </a:lnTo>
                  <a:lnTo>
                    <a:pt x="39281" y="68581"/>
                  </a:lnTo>
                  <a:lnTo>
                    <a:pt x="39041" y="68794"/>
                  </a:lnTo>
                  <a:lnTo>
                    <a:pt x="38562" y="69078"/>
                  </a:lnTo>
                  <a:lnTo>
                    <a:pt x="38035" y="69219"/>
                  </a:lnTo>
                  <a:lnTo>
                    <a:pt x="37604" y="69361"/>
                  </a:lnTo>
                  <a:lnTo>
                    <a:pt x="37269" y="69361"/>
                  </a:lnTo>
                  <a:lnTo>
                    <a:pt x="37029" y="68865"/>
                  </a:lnTo>
                  <a:lnTo>
                    <a:pt x="36790" y="68014"/>
                  </a:lnTo>
                  <a:lnTo>
                    <a:pt x="36550" y="65886"/>
                  </a:lnTo>
                  <a:lnTo>
                    <a:pt x="36359" y="64680"/>
                  </a:lnTo>
                  <a:lnTo>
                    <a:pt x="36167" y="63900"/>
                  </a:lnTo>
                  <a:lnTo>
                    <a:pt x="36023" y="63262"/>
                  </a:lnTo>
                  <a:lnTo>
                    <a:pt x="35832" y="62836"/>
                  </a:lnTo>
                  <a:lnTo>
                    <a:pt x="35544" y="62340"/>
                  </a:lnTo>
                  <a:lnTo>
                    <a:pt x="35257" y="61773"/>
                  </a:lnTo>
                  <a:lnTo>
                    <a:pt x="34730" y="60992"/>
                  </a:lnTo>
                  <a:lnTo>
                    <a:pt x="34586" y="60638"/>
                  </a:lnTo>
                  <a:lnTo>
                    <a:pt x="34395" y="59929"/>
                  </a:lnTo>
                  <a:lnTo>
                    <a:pt x="34011" y="58368"/>
                  </a:lnTo>
                  <a:lnTo>
                    <a:pt x="33916" y="57659"/>
                  </a:lnTo>
                  <a:lnTo>
                    <a:pt x="33868" y="57234"/>
                  </a:lnTo>
                  <a:lnTo>
                    <a:pt x="33724" y="57021"/>
                  </a:lnTo>
                  <a:lnTo>
                    <a:pt x="33341" y="56595"/>
                  </a:lnTo>
                  <a:lnTo>
                    <a:pt x="33197" y="56099"/>
                  </a:lnTo>
                  <a:lnTo>
                    <a:pt x="33053" y="55390"/>
                  </a:lnTo>
                  <a:lnTo>
                    <a:pt x="32862" y="54468"/>
                  </a:lnTo>
                  <a:lnTo>
                    <a:pt x="32622" y="53687"/>
                  </a:lnTo>
                  <a:lnTo>
                    <a:pt x="32479" y="53120"/>
                  </a:lnTo>
                  <a:lnTo>
                    <a:pt x="32287" y="52907"/>
                  </a:lnTo>
                  <a:lnTo>
                    <a:pt x="31952" y="52907"/>
                  </a:lnTo>
                  <a:lnTo>
                    <a:pt x="31568" y="53049"/>
                  </a:lnTo>
                  <a:lnTo>
                    <a:pt x="31185" y="53191"/>
                  </a:lnTo>
                  <a:lnTo>
                    <a:pt x="31377" y="53617"/>
                  </a:lnTo>
                  <a:lnTo>
                    <a:pt x="32047" y="56028"/>
                  </a:lnTo>
                  <a:lnTo>
                    <a:pt x="32622" y="58085"/>
                  </a:lnTo>
                  <a:lnTo>
                    <a:pt x="32766" y="58936"/>
                  </a:lnTo>
                  <a:lnTo>
                    <a:pt x="32814" y="60000"/>
                  </a:lnTo>
                  <a:lnTo>
                    <a:pt x="32814" y="62056"/>
                  </a:lnTo>
                  <a:lnTo>
                    <a:pt x="33005" y="62765"/>
                  </a:lnTo>
                  <a:lnTo>
                    <a:pt x="33389" y="63333"/>
                  </a:lnTo>
                  <a:lnTo>
                    <a:pt x="33916" y="63900"/>
                  </a:lnTo>
                  <a:lnTo>
                    <a:pt x="34395" y="64609"/>
                  </a:lnTo>
                  <a:lnTo>
                    <a:pt x="34730" y="65390"/>
                  </a:lnTo>
                  <a:lnTo>
                    <a:pt x="34970" y="66170"/>
                  </a:lnTo>
                  <a:lnTo>
                    <a:pt x="35305" y="66808"/>
                  </a:lnTo>
                  <a:lnTo>
                    <a:pt x="35640" y="67375"/>
                  </a:lnTo>
                  <a:lnTo>
                    <a:pt x="35832" y="67588"/>
                  </a:lnTo>
                  <a:lnTo>
                    <a:pt x="36023" y="67872"/>
                  </a:lnTo>
                  <a:lnTo>
                    <a:pt x="36263" y="68439"/>
                  </a:lnTo>
                  <a:lnTo>
                    <a:pt x="36790" y="69858"/>
                  </a:lnTo>
                  <a:lnTo>
                    <a:pt x="36934" y="70354"/>
                  </a:lnTo>
                  <a:lnTo>
                    <a:pt x="36934" y="71560"/>
                  </a:lnTo>
                  <a:lnTo>
                    <a:pt x="37077" y="71985"/>
                  </a:lnTo>
                  <a:lnTo>
                    <a:pt x="37461" y="72198"/>
                  </a:lnTo>
                  <a:lnTo>
                    <a:pt x="38035" y="72056"/>
                  </a:lnTo>
                  <a:lnTo>
                    <a:pt x="38562" y="71773"/>
                  </a:lnTo>
                  <a:lnTo>
                    <a:pt x="39041" y="71489"/>
                  </a:lnTo>
                  <a:lnTo>
                    <a:pt x="39952" y="70780"/>
                  </a:lnTo>
                  <a:lnTo>
                    <a:pt x="40526" y="70496"/>
                  </a:lnTo>
                  <a:lnTo>
                    <a:pt x="41053" y="70212"/>
                  </a:lnTo>
                  <a:lnTo>
                    <a:pt x="41532" y="70212"/>
                  </a:lnTo>
                  <a:lnTo>
                    <a:pt x="41772" y="70354"/>
                  </a:lnTo>
                  <a:lnTo>
                    <a:pt x="41868" y="70780"/>
                  </a:lnTo>
                  <a:lnTo>
                    <a:pt x="41772" y="71560"/>
                  </a:lnTo>
                  <a:lnTo>
                    <a:pt x="41676" y="72482"/>
                  </a:lnTo>
                  <a:lnTo>
                    <a:pt x="41485" y="73262"/>
                  </a:lnTo>
                  <a:lnTo>
                    <a:pt x="41389" y="73829"/>
                  </a:lnTo>
                  <a:lnTo>
                    <a:pt x="41245" y="74326"/>
                  </a:lnTo>
                  <a:lnTo>
                    <a:pt x="40958" y="75106"/>
                  </a:lnTo>
                  <a:lnTo>
                    <a:pt x="40622" y="76028"/>
                  </a:lnTo>
                  <a:lnTo>
                    <a:pt x="40239" y="76950"/>
                  </a:lnTo>
                  <a:lnTo>
                    <a:pt x="39904" y="77801"/>
                  </a:lnTo>
                  <a:lnTo>
                    <a:pt x="39760" y="78368"/>
                  </a:lnTo>
                  <a:lnTo>
                    <a:pt x="39616" y="79078"/>
                  </a:lnTo>
                  <a:lnTo>
                    <a:pt x="39233" y="79858"/>
                  </a:lnTo>
                  <a:lnTo>
                    <a:pt x="38754" y="80425"/>
                  </a:lnTo>
                  <a:lnTo>
                    <a:pt x="38323" y="80851"/>
                  </a:lnTo>
                  <a:lnTo>
                    <a:pt x="37940" y="81205"/>
                  </a:lnTo>
                  <a:lnTo>
                    <a:pt x="37413" y="81914"/>
                  </a:lnTo>
                  <a:lnTo>
                    <a:pt x="36502" y="83617"/>
                  </a:lnTo>
                  <a:lnTo>
                    <a:pt x="36167" y="84326"/>
                  </a:lnTo>
                  <a:lnTo>
                    <a:pt x="35880" y="84893"/>
                  </a:lnTo>
                  <a:lnTo>
                    <a:pt x="35257" y="86241"/>
                  </a:lnTo>
                  <a:lnTo>
                    <a:pt x="34970" y="86808"/>
                  </a:lnTo>
                  <a:lnTo>
                    <a:pt x="34730" y="87163"/>
                  </a:lnTo>
                  <a:lnTo>
                    <a:pt x="34586" y="87517"/>
                  </a:lnTo>
                  <a:lnTo>
                    <a:pt x="34443" y="88085"/>
                  </a:lnTo>
                  <a:lnTo>
                    <a:pt x="34299" y="88865"/>
                  </a:lnTo>
                  <a:lnTo>
                    <a:pt x="34251" y="89645"/>
                  </a:lnTo>
                  <a:lnTo>
                    <a:pt x="34299" y="90070"/>
                  </a:lnTo>
                  <a:lnTo>
                    <a:pt x="34443" y="90567"/>
                  </a:lnTo>
                  <a:lnTo>
                    <a:pt x="34730" y="92056"/>
                  </a:lnTo>
                  <a:lnTo>
                    <a:pt x="34970" y="92765"/>
                  </a:lnTo>
                  <a:lnTo>
                    <a:pt x="35353" y="93475"/>
                  </a:lnTo>
                  <a:lnTo>
                    <a:pt x="35497" y="94113"/>
                  </a:lnTo>
                  <a:lnTo>
                    <a:pt x="35449" y="94680"/>
                  </a:lnTo>
                  <a:lnTo>
                    <a:pt x="35305" y="95319"/>
                  </a:lnTo>
                  <a:lnTo>
                    <a:pt x="35353" y="96099"/>
                  </a:lnTo>
                  <a:lnTo>
                    <a:pt x="35449" y="97021"/>
                  </a:lnTo>
                  <a:lnTo>
                    <a:pt x="35449" y="97943"/>
                  </a:lnTo>
                  <a:lnTo>
                    <a:pt x="35257" y="98794"/>
                  </a:lnTo>
                  <a:lnTo>
                    <a:pt x="34826" y="99645"/>
                  </a:lnTo>
                  <a:lnTo>
                    <a:pt x="33916" y="101063"/>
                  </a:lnTo>
                  <a:lnTo>
                    <a:pt x="33485" y="101631"/>
                  </a:lnTo>
                  <a:lnTo>
                    <a:pt x="33005" y="102269"/>
                  </a:lnTo>
                  <a:lnTo>
                    <a:pt x="32622" y="102978"/>
                  </a:lnTo>
                  <a:lnTo>
                    <a:pt x="32239" y="103829"/>
                  </a:lnTo>
                  <a:lnTo>
                    <a:pt x="31952" y="104539"/>
                  </a:lnTo>
                  <a:lnTo>
                    <a:pt x="31952" y="105106"/>
                  </a:lnTo>
                  <a:lnTo>
                    <a:pt x="32047" y="105602"/>
                  </a:lnTo>
                  <a:lnTo>
                    <a:pt x="32143" y="106312"/>
                  </a:lnTo>
                  <a:lnTo>
                    <a:pt x="32287" y="107163"/>
                  </a:lnTo>
                  <a:lnTo>
                    <a:pt x="32431" y="107801"/>
                  </a:lnTo>
                  <a:lnTo>
                    <a:pt x="32431" y="108297"/>
                  </a:lnTo>
                  <a:lnTo>
                    <a:pt x="32239" y="108581"/>
                  </a:lnTo>
                  <a:lnTo>
                    <a:pt x="31856" y="108865"/>
                  </a:lnTo>
                  <a:lnTo>
                    <a:pt x="31377" y="109078"/>
                  </a:lnTo>
                  <a:lnTo>
                    <a:pt x="30898" y="109361"/>
                  </a:lnTo>
                  <a:lnTo>
                    <a:pt x="30610" y="109574"/>
                  </a:lnTo>
                  <a:lnTo>
                    <a:pt x="30467" y="109858"/>
                  </a:lnTo>
                  <a:lnTo>
                    <a:pt x="30514" y="110283"/>
                  </a:lnTo>
                  <a:lnTo>
                    <a:pt x="30610" y="110780"/>
                  </a:lnTo>
                  <a:lnTo>
                    <a:pt x="30802" y="111347"/>
                  </a:lnTo>
                  <a:lnTo>
                    <a:pt x="30850" y="111843"/>
                  </a:lnTo>
                  <a:lnTo>
                    <a:pt x="30802" y="112411"/>
                  </a:lnTo>
                  <a:lnTo>
                    <a:pt x="30514" y="113049"/>
                  </a:lnTo>
                  <a:lnTo>
                    <a:pt x="30131" y="113758"/>
                  </a:lnTo>
                  <a:lnTo>
                    <a:pt x="29796" y="114326"/>
                  </a:lnTo>
                  <a:lnTo>
                    <a:pt x="29461" y="114822"/>
                  </a:lnTo>
                  <a:lnTo>
                    <a:pt x="29077" y="115602"/>
                  </a:lnTo>
                  <a:lnTo>
                    <a:pt x="28694" y="116453"/>
                  </a:lnTo>
                  <a:lnTo>
                    <a:pt x="28167" y="117375"/>
                  </a:lnTo>
                  <a:lnTo>
                    <a:pt x="27784" y="117943"/>
                  </a:lnTo>
                  <a:lnTo>
                    <a:pt x="27257" y="118297"/>
                  </a:lnTo>
                  <a:lnTo>
                    <a:pt x="26682" y="118510"/>
                  </a:lnTo>
                  <a:lnTo>
                    <a:pt x="26011" y="118652"/>
                  </a:lnTo>
                  <a:lnTo>
                    <a:pt x="25485" y="118510"/>
                  </a:lnTo>
                  <a:lnTo>
                    <a:pt x="24958" y="118652"/>
                  </a:lnTo>
                  <a:lnTo>
                    <a:pt x="24287" y="118936"/>
                  </a:lnTo>
                  <a:lnTo>
                    <a:pt x="23760" y="119361"/>
                  </a:lnTo>
                  <a:lnTo>
                    <a:pt x="23473" y="119787"/>
                  </a:lnTo>
                  <a:lnTo>
                    <a:pt x="23137" y="120000"/>
                  </a:lnTo>
                  <a:lnTo>
                    <a:pt x="22802" y="120000"/>
                  </a:lnTo>
                  <a:lnTo>
                    <a:pt x="22323" y="119716"/>
                  </a:lnTo>
                  <a:lnTo>
                    <a:pt x="21940" y="119219"/>
                  </a:lnTo>
                  <a:lnTo>
                    <a:pt x="21748" y="118439"/>
                  </a:lnTo>
                  <a:lnTo>
                    <a:pt x="21604" y="116666"/>
                  </a:lnTo>
                  <a:lnTo>
                    <a:pt x="21556" y="116170"/>
                  </a:lnTo>
                  <a:lnTo>
                    <a:pt x="21461" y="116028"/>
                  </a:lnTo>
                  <a:lnTo>
                    <a:pt x="21461" y="115673"/>
                  </a:lnTo>
                  <a:lnTo>
                    <a:pt x="21365" y="115106"/>
                  </a:lnTo>
                  <a:lnTo>
                    <a:pt x="21173" y="114326"/>
                  </a:lnTo>
                  <a:lnTo>
                    <a:pt x="20886" y="113687"/>
                  </a:lnTo>
                  <a:lnTo>
                    <a:pt x="20502" y="112978"/>
                  </a:lnTo>
                  <a:lnTo>
                    <a:pt x="20263" y="112198"/>
                  </a:lnTo>
                  <a:lnTo>
                    <a:pt x="19976" y="111631"/>
                  </a:lnTo>
                  <a:lnTo>
                    <a:pt x="19928" y="111134"/>
                  </a:lnTo>
                  <a:lnTo>
                    <a:pt x="20023" y="110567"/>
                  </a:lnTo>
                  <a:lnTo>
                    <a:pt x="20167" y="109858"/>
                  </a:lnTo>
                  <a:lnTo>
                    <a:pt x="20359" y="109219"/>
                  </a:lnTo>
                  <a:lnTo>
                    <a:pt x="20455" y="108510"/>
                  </a:lnTo>
                  <a:lnTo>
                    <a:pt x="20263" y="107730"/>
                  </a:lnTo>
                  <a:lnTo>
                    <a:pt x="19928" y="106950"/>
                  </a:lnTo>
                  <a:lnTo>
                    <a:pt x="19497" y="106312"/>
                  </a:lnTo>
                  <a:lnTo>
                    <a:pt x="19209" y="105673"/>
                  </a:lnTo>
                  <a:lnTo>
                    <a:pt x="19017" y="105106"/>
                  </a:lnTo>
                  <a:lnTo>
                    <a:pt x="18730" y="104255"/>
                  </a:lnTo>
                  <a:lnTo>
                    <a:pt x="18395" y="103333"/>
                  </a:lnTo>
                  <a:lnTo>
                    <a:pt x="18203" y="102765"/>
                  </a:lnTo>
                  <a:lnTo>
                    <a:pt x="18011" y="101914"/>
                  </a:lnTo>
                  <a:lnTo>
                    <a:pt x="17820" y="100638"/>
                  </a:lnTo>
                  <a:lnTo>
                    <a:pt x="17820" y="99078"/>
                  </a:lnTo>
                  <a:lnTo>
                    <a:pt x="17964" y="97801"/>
                  </a:lnTo>
                  <a:lnTo>
                    <a:pt x="18203" y="96879"/>
                  </a:lnTo>
                  <a:lnTo>
                    <a:pt x="18491" y="96170"/>
                  </a:lnTo>
                  <a:lnTo>
                    <a:pt x="18778" y="95673"/>
                  </a:lnTo>
                  <a:lnTo>
                    <a:pt x="19065" y="95106"/>
                  </a:lnTo>
                  <a:lnTo>
                    <a:pt x="19017" y="94326"/>
                  </a:lnTo>
                  <a:lnTo>
                    <a:pt x="18682" y="93333"/>
                  </a:lnTo>
                  <a:lnTo>
                    <a:pt x="18538" y="92695"/>
                  </a:lnTo>
                  <a:lnTo>
                    <a:pt x="18538" y="90354"/>
                  </a:lnTo>
                  <a:lnTo>
                    <a:pt x="18491" y="89858"/>
                  </a:lnTo>
                  <a:lnTo>
                    <a:pt x="18251" y="89148"/>
                  </a:lnTo>
                  <a:lnTo>
                    <a:pt x="17772" y="86808"/>
                  </a:lnTo>
                  <a:lnTo>
                    <a:pt x="17437" y="85744"/>
                  </a:lnTo>
                  <a:lnTo>
                    <a:pt x="17101" y="85106"/>
                  </a:lnTo>
                  <a:lnTo>
                    <a:pt x="16766" y="84822"/>
                  </a:lnTo>
                  <a:lnTo>
                    <a:pt x="16431" y="84609"/>
                  </a:lnTo>
                  <a:lnTo>
                    <a:pt x="16239" y="84397"/>
                  </a:lnTo>
                  <a:lnTo>
                    <a:pt x="16191" y="83900"/>
                  </a:lnTo>
                  <a:lnTo>
                    <a:pt x="16239" y="83333"/>
                  </a:lnTo>
                  <a:lnTo>
                    <a:pt x="16383" y="82340"/>
                  </a:lnTo>
                  <a:lnTo>
                    <a:pt x="16526" y="80638"/>
                  </a:lnTo>
                  <a:lnTo>
                    <a:pt x="16766" y="79929"/>
                  </a:lnTo>
                  <a:lnTo>
                    <a:pt x="16958" y="79361"/>
                  </a:lnTo>
                  <a:lnTo>
                    <a:pt x="17053" y="78865"/>
                  </a:lnTo>
                  <a:lnTo>
                    <a:pt x="16814" y="78510"/>
                  </a:lnTo>
                  <a:lnTo>
                    <a:pt x="16239" y="77872"/>
                  </a:lnTo>
                  <a:lnTo>
                    <a:pt x="16047" y="77588"/>
                  </a:lnTo>
                  <a:lnTo>
                    <a:pt x="16000" y="77588"/>
                  </a:lnTo>
                  <a:lnTo>
                    <a:pt x="15904" y="77517"/>
                  </a:lnTo>
                  <a:lnTo>
                    <a:pt x="15856" y="77588"/>
                  </a:lnTo>
                  <a:lnTo>
                    <a:pt x="15712" y="77730"/>
                  </a:lnTo>
                  <a:lnTo>
                    <a:pt x="15568" y="77872"/>
                  </a:lnTo>
                  <a:lnTo>
                    <a:pt x="15185" y="78297"/>
                  </a:lnTo>
                  <a:lnTo>
                    <a:pt x="14850" y="78581"/>
                  </a:lnTo>
                  <a:lnTo>
                    <a:pt x="14467" y="78581"/>
                  </a:lnTo>
                  <a:lnTo>
                    <a:pt x="14131" y="78297"/>
                  </a:lnTo>
                  <a:lnTo>
                    <a:pt x="13940" y="77730"/>
                  </a:lnTo>
                  <a:lnTo>
                    <a:pt x="13844" y="77092"/>
                  </a:lnTo>
                  <a:lnTo>
                    <a:pt x="13604" y="76524"/>
                  </a:lnTo>
                  <a:lnTo>
                    <a:pt x="13221" y="75957"/>
                  </a:lnTo>
                  <a:lnTo>
                    <a:pt x="12694" y="75602"/>
                  </a:lnTo>
                  <a:lnTo>
                    <a:pt x="12071" y="75460"/>
                  </a:lnTo>
                  <a:lnTo>
                    <a:pt x="11544" y="75602"/>
                  </a:lnTo>
                  <a:lnTo>
                    <a:pt x="11209" y="75673"/>
                  </a:lnTo>
                  <a:lnTo>
                    <a:pt x="11017" y="75957"/>
                  </a:lnTo>
                  <a:lnTo>
                    <a:pt x="10682" y="76524"/>
                  </a:lnTo>
                  <a:lnTo>
                    <a:pt x="10299" y="77092"/>
                  </a:lnTo>
                  <a:lnTo>
                    <a:pt x="9772" y="77517"/>
                  </a:lnTo>
                  <a:lnTo>
                    <a:pt x="9101" y="77588"/>
                  </a:lnTo>
                  <a:lnTo>
                    <a:pt x="7808" y="77446"/>
                  </a:lnTo>
                  <a:lnTo>
                    <a:pt x="7281" y="77446"/>
                  </a:lnTo>
                  <a:lnTo>
                    <a:pt x="6802" y="77517"/>
                  </a:lnTo>
                  <a:lnTo>
                    <a:pt x="6467" y="77801"/>
                  </a:lnTo>
                  <a:lnTo>
                    <a:pt x="6179" y="78794"/>
                  </a:lnTo>
                  <a:lnTo>
                    <a:pt x="6083" y="78865"/>
                  </a:lnTo>
                  <a:lnTo>
                    <a:pt x="5940" y="78865"/>
                  </a:lnTo>
                  <a:lnTo>
                    <a:pt x="5844" y="78794"/>
                  </a:lnTo>
                  <a:lnTo>
                    <a:pt x="5652" y="78581"/>
                  </a:lnTo>
                  <a:lnTo>
                    <a:pt x="4934" y="77517"/>
                  </a:lnTo>
                  <a:lnTo>
                    <a:pt x="4502" y="77021"/>
                  </a:lnTo>
                  <a:lnTo>
                    <a:pt x="4311" y="76666"/>
                  </a:lnTo>
                  <a:lnTo>
                    <a:pt x="4215" y="76453"/>
                  </a:lnTo>
                  <a:lnTo>
                    <a:pt x="4119" y="76241"/>
                  </a:lnTo>
                  <a:lnTo>
                    <a:pt x="3928" y="75744"/>
                  </a:lnTo>
                  <a:lnTo>
                    <a:pt x="3736" y="75106"/>
                  </a:lnTo>
                  <a:lnTo>
                    <a:pt x="3449" y="74184"/>
                  </a:lnTo>
                  <a:lnTo>
                    <a:pt x="3065" y="72836"/>
                  </a:lnTo>
                  <a:lnTo>
                    <a:pt x="2730" y="72269"/>
                  </a:lnTo>
                  <a:lnTo>
                    <a:pt x="2299" y="71773"/>
                  </a:lnTo>
                  <a:lnTo>
                    <a:pt x="1724" y="71418"/>
                  </a:lnTo>
                  <a:lnTo>
                    <a:pt x="1005" y="70921"/>
                  </a:lnTo>
                  <a:lnTo>
                    <a:pt x="574" y="70425"/>
                  </a:lnTo>
                  <a:lnTo>
                    <a:pt x="383" y="69929"/>
                  </a:lnTo>
                  <a:lnTo>
                    <a:pt x="383" y="69432"/>
                  </a:lnTo>
                  <a:lnTo>
                    <a:pt x="479" y="68865"/>
                  </a:lnTo>
                  <a:lnTo>
                    <a:pt x="479" y="68297"/>
                  </a:lnTo>
                  <a:lnTo>
                    <a:pt x="383" y="67872"/>
                  </a:lnTo>
                  <a:lnTo>
                    <a:pt x="239" y="67588"/>
                  </a:lnTo>
                  <a:lnTo>
                    <a:pt x="191" y="67375"/>
                  </a:lnTo>
                  <a:lnTo>
                    <a:pt x="0" y="67092"/>
                  </a:lnTo>
                  <a:lnTo>
                    <a:pt x="0" y="67021"/>
                  </a:lnTo>
                  <a:lnTo>
                    <a:pt x="47" y="66950"/>
                  </a:lnTo>
                  <a:lnTo>
                    <a:pt x="191" y="66808"/>
                  </a:lnTo>
                  <a:lnTo>
                    <a:pt x="526" y="65886"/>
                  </a:lnTo>
                  <a:lnTo>
                    <a:pt x="862" y="64964"/>
                  </a:lnTo>
                  <a:lnTo>
                    <a:pt x="1101" y="63971"/>
                  </a:lnTo>
                  <a:lnTo>
                    <a:pt x="1197" y="63120"/>
                  </a:lnTo>
                  <a:lnTo>
                    <a:pt x="1053" y="62269"/>
                  </a:lnTo>
                  <a:lnTo>
                    <a:pt x="1005" y="61702"/>
                  </a:lnTo>
                  <a:lnTo>
                    <a:pt x="862" y="60992"/>
                  </a:lnTo>
                  <a:lnTo>
                    <a:pt x="670" y="60283"/>
                  </a:lnTo>
                  <a:lnTo>
                    <a:pt x="670" y="59503"/>
                  </a:lnTo>
                  <a:lnTo>
                    <a:pt x="862" y="58652"/>
                  </a:lnTo>
                  <a:lnTo>
                    <a:pt x="1101" y="57801"/>
                  </a:lnTo>
                  <a:lnTo>
                    <a:pt x="1389" y="56737"/>
                  </a:lnTo>
                  <a:lnTo>
                    <a:pt x="1820" y="54680"/>
                  </a:lnTo>
                  <a:lnTo>
                    <a:pt x="2107" y="53971"/>
                  </a:lnTo>
                  <a:lnTo>
                    <a:pt x="2538" y="53404"/>
                  </a:lnTo>
                  <a:lnTo>
                    <a:pt x="3161" y="52907"/>
                  </a:lnTo>
                  <a:lnTo>
                    <a:pt x="4311" y="52056"/>
                  </a:lnTo>
                  <a:lnTo>
                    <a:pt x="4598" y="51631"/>
                  </a:lnTo>
                  <a:lnTo>
                    <a:pt x="4646" y="51205"/>
                  </a:lnTo>
                  <a:lnTo>
                    <a:pt x="4694" y="50567"/>
                  </a:lnTo>
                  <a:lnTo>
                    <a:pt x="4694" y="49787"/>
                  </a:lnTo>
                  <a:lnTo>
                    <a:pt x="4838" y="49007"/>
                  </a:lnTo>
                  <a:lnTo>
                    <a:pt x="5125" y="48156"/>
                  </a:lnTo>
                  <a:lnTo>
                    <a:pt x="5365" y="47588"/>
                  </a:lnTo>
                  <a:lnTo>
                    <a:pt x="5652" y="47163"/>
                  </a:lnTo>
                  <a:lnTo>
                    <a:pt x="5748" y="47092"/>
                  </a:lnTo>
                  <a:lnTo>
                    <a:pt x="5940" y="46879"/>
                  </a:lnTo>
                  <a:lnTo>
                    <a:pt x="6227" y="46524"/>
                  </a:lnTo>
                  <a:lnTo>
                    <a:pt x="6610" y="46028"/>
                  </a:lnTo>
                  <a:lnTo>
                    <a:pt x="7089" y="45531"/>
                  </a:lnTo>
                  <a:lnTo>
                    <a:pt x="7425" y="45319"/>
                  </a:lnTo>
                  <a:lnTo>
                    <a:pt x="7856" y="45319"/>
                  </a:lnTo>
                  <a:lnTo>
                    <a:pt x="8239" y="45460"/>
                  </a:lnTo>
                  <a:lnTo>
                    <a:pt x="8862" y="45460"/>
                  </a:lnTo>
                  <a:lnTo>
                    <a:pt x="9101" y="45248"/>
                  </a:lnTo>
                  <a:lnTo>
                    <a:pt x="9485" y="45035"/>
                  </a:lnTo>
                  <a:lnTo>
                    <a:pt x="9964" y="44751"/>
                  </a:lnTo>
                  <a:lnTo>
                    <a:pt x="10730" y="44184"/>
                  </a:lnTo>
                  <a:lnTo>
                    <a:pt x="11209" y="43900"/>
                  </a:lnTo>
                  <a:lnTo>
                    <a:pt x="11784" y="43475"/>
                  </a:lnTo>
                  <a:lnTo>
                    <a:pt x="12263" y="43333"/>
                  </a:lnTo>
                  <a:lnTo>
                    <a:pt x="12502" y="43191"/>
                  </a:lnTo>
                  <a:lnTo>
                    <a:pt x="14754" y="43191"/>
                  </a:lnTo>
                  <a:lnTo>
                    <a:pt x="15329" y="43120"/>
                  </a:lnTo>
                  <a:lnTo>
                    <a:pt x="15664" y="43049"/>
                  </a:lnTo>
                  <a:lnTo>
                    <a:pt x="15904" y="42907"/>
                  </a:lnTo>
                  <a:lnTo>
                    <a:pt x="16287" y="42836"/>
                  </a:lnTo>
                  <a:lnTo>
                    <a:pt x="16766" y="42836"/>
                  </a:lnTo>
                  <a:lnTo>
                    <a:pt x="17149" y="43049"/>
                  </a:lnTo>
                  <a:lnTo>
                    <a:pt x="17532" y="43475"/>
                  </a:lnTo>
                  <a:lnTo>
                    <a:pt x="17820" y="44397"/>
                  </a:lnTo>
                  <a:lnTo>
                    <a:pt x="17964" y="45177"/>
                  </a:lnTo>
                  <a:lnTo>
                    <a:pt x="17868" y="45531"/>
                  </a:lnTo>
                  <a:lnTo>
                    <a:pt x="17676" y="45744"/>
                  </a:lnTo>
                  <a:lnTo>
                    <a:pt x="17437" y="45815"/>
                  </a:lnTo>
                  <a:lnTo>
                    <a:pt x="17149" y="45815"/>
                  </a:lnTo>
                  <a:lnTo>
                    <a:pt x="16958" y="45957"/>
                  </a:lnTo>
                  <a:lnTo>
                    <a:pt x="16814" y="46099"/>
                  </a:lnTo>
                  <a:lnTo>
                    <a:pt x="16766" y="46312"/>
                  </a:lnTo>
                  <a:lnTo>
                    <a:pt x="16814" y="46524"/>
                  </a:lnTo>
                  <a:lnTo>
                    <a:pt x="16910" y="46595"/>
                  </a:lnTo>
                  <a:lnTo>
                    <a:pt x="16958" y="46808"/>
                  </a:lnTo>
                  <a:lnTo>
                    <a:pt x="17101" y="47021"/>
                  </a:lnTo>
                  <a:lnTo>
                    <a:pt x="17245" y="47092"/>
                  </a:lnTo>
                  <a:lnTo>
                    <a:pt x="17293" y="47092"/>
                  </a:lnTo>
                  <a:lnTo>
                    <a:pt x="17532" y="47304"/>
                  </a:lnTo>
                  <a:lnTo>
                    <a:pt x="17868" y="47659"/>
                  </a:lnTo>
                  <a:lnTo>
                    <a:pt x="18251" y="48085"/>
                  </a:lnTo>
                  <a:lnTo>
                    <a:pt x="18586" y="48297"/>
                  </a:lnTo>
                  <a:lnTo>
                    <a:pt x="18922" y="48368"/>
                  </a:lnTo>
                  <a:lnTo>
                    <a:pt x="19305" y="48581"/>
                  </a:lnTo>
                  <a:lnTo>
                    <a:pt x="19832" y="48936"/>
                  </a:lnTo>
                  <a:lnTo>
                    <a:pt x="19928" y="49007"/>
                  </a:lnTo>
                  <a:lnTo>
                    <a:pt x="20167" y="49361"/>
                  </a:lnTo>
                  <a:lnTo>
                    <a:pt x="20502" y="49716"/>
                  </a:lnTo>
                  <a:lnTo>
                    <a:pt x="20838" y="50000"/>
                  </a:lnTo>
                  <a:lnTo>
                    <a:pt x="21461" y="50212"/>
                  </a:lnTo>
                  <a:lnTo>
                    <a:pt x="21796" y="50496"/>
                  </a:lnTo>
                  <a:lnTo>
                    <a:pt x="22227" y="50780"/>
                  </a:lnTo>
                  <a:lnTo>
                    <a:pt x="22610" y="50851"/>
                  </a:lnTo>
                  <a:lnTo>
                    <a:pt x="22946" y="50567"/>
                  </a:lnTo>
                  <a:lnTo>
                    <a:pt x="23712" y="48581"/>
                  </a:lnTo>
                  <a:lnTo>
                    <a:pt x="23952" y="48085"/>
                  </a:lnTo>
                  <a:lnTo>
                    <a:pt x="24239" y="47943"/>
                  </a:lnTo>
                  <a:lnTo>
                    <a:pt x="24766" y="48297"/>
                  </a:lnTo>
                  <a:lnTo>
                    <a:pt x="25341" y="48723"/>
                  </a:lnTo>
                  <a:lnTo>
                    <a:pt x="25916" y="48936"/>
                  </a:lnTo>
                  <a:lnTo>
                    <a:pt x="27832" y="48936"/>
                  </a:lnTo>
                  <a:lnTo>
                    <a:pt x="28119" y="49148"/>
                  </a:lnTo>
                  <a:lnTo>
                    <a:pt x="28023" y="49432"/>
                  </a:lnTo>
                  <a:lnTo>
                    <a:pt x="27832" y="49929"/>
                  </a:lnTo>
                  <a:lnTo>
                    <a:pt x="27449" y="50425"/>
                  </a:lnTo>
                  <a:lnTo>
                    <a:pt x="26874" y="51276"/>
                  </a:lnTo>
                  <a:lnTo>
                    <a:pt x="26778" y="51489"/>
                  </a:lnTo>
                  <a:lnTo>
                    <a:pt x="26922" y="51631"/>
                  </a:lnTo>
                  <a:lnTo>
                    <a:pt x="26970" y="51631"/>
                  </a:lnTo>
                  <a:lnTo>
                    <a:pt x="27113" y="51560"/>
                  </a:lnTo>
                  <a:lnTo>
                    <a:pt x="27449" y="51063"/>
                  </a:lnTo>
                  <a:lnTo>
                    <a:pt x="27640" y="50709"/>
                  </a:lnTo>
                  <a:lnTo>
                    <a:pt x="28119" y="50141"/>
                  </a:lnTo>
                  <a:lnTo>
                    <a:pt x="28550" y="49716"/>
                  </a:lnTo>
                  <a:lnTo>
                    <a:pt x="29029" y="49503"/>
                  </a:lnTo>
                  <a:lnTo>
                    <a:pt x="29556" y="49361"/>
                  </a:lnTo>
                  <a:lnTo>
                    <a:pt x="29748" y="49361"/>
                  </a:lnTo>
                  <a:lnTo>
                    <a:pt x="29988" y="49503"/>
                  </a:lnTo>
                  <a:lnTo>
                    <a:pt x="30131" y="49716"/>
                  </a:lnTo>
                  <a:lnTo>
                    <a:pt x="30275" y="50000"/>
                  </a:lnTo>
                  <a:lnTo>
                    <a:pt x="30371" y="49929"/>
                  </a:lnTo>
                  <a:lnTo>
                    <a:pt x="31041" y="49929"/>
                  </a:lnTo>
                  <a:lnTo>
                    <a:pt x="31185" y="49787"/>
                  </a:lnTo>
                  <a:lnTo>
                    <a:pt x="31377" y="49219"/>
                  </a:lnTo>
                  <a:lnTo>
                    <a:pt x="31520" y="48936"/>
                  </a:lnTo>
                  <a:lnTo>
                    <a:pt x="31712" y="48581"/>
                  </a:lnTo>
                  <a:lnTo>
                    <a:pt x="32047" y="47659"/>
                  </a:lnTo>
                  <a:lnTo>
                    <a:pt x="32239" y="46737"/>
                  </a:lnTo>
                  <a:lnTo>
                    <a:pt x="32335" y="45673"/>
                  </a:lnTo>
                  <a:lnTo>
                    <a:pt x="32431" y="44680"/>
                  </a:lnTo>
                  <a:lnTo>
                    <a:pt x="32431" y="44113"/>
                  </a:lnTo>
                  <a:lnTo>
                    <a:pt x="32335" y="43971"/>
                  </a:lnTo>
                  <a:lnTo>
                    <a:pt x="32239" y="43900"/>
                  </a:lnTo>
                  <a:lnTo>
                    <a:pt x="32143" y="43900"/>
                  </a:lnTo>
                  <a:lnTo>
                    <a:pt x="32047" y="43971"/>
                  </a:lnTo>
                  <a:lnTo>
                    <a:pt x="31904" y="43971"/>
                  </a:lnTo>
                  <a:lnTo>
                    <a:pt x="31616" y="44184"/>
                  </a:lnTo>
                  <a:lnTo>
                    <a:pt x="30706" y="44539"/>
                  </a:lnTo>
                  <a:lnTo>
                    <a:pt x="30371" y="44539"/>
                  </a:lnTo>
                  <a:lnTo>
                    <a:pt x="30131" y="44468"/>
                  </a:lnTo>
                  <a:lnTo>
                    <a:pt x="29796" y="44255"/>
                  </a:lnTo>
                  <a:lnTo>
                    <a:pt x="29413" y="44184"/>
                  </a:lnTo>
                  <a:lnTo>
                    <a:pt x="29029" y="44397"/>
                  </a:lnTo>
                  <a:lnTo>
                    <a:pt x="28646" y="44397"/>
                  </a:lnTo>
                  <a:lnTo>
                    <a:pt x="28215" y="44184"/>
                  </a:lnTo>
                  <a:lnTo>
                    <a:pt x="27688" y="43617"/>
                  </a:lnTo>
                  <a:lnTo>
                    <a:pt x="27257" y="43191"/>
                  </a:lnTo>
                  <a:lnTo>
                    <a:pt x="26874" y="42836"/>
                  </a:lnTo>
                  <a:lnTo>
                    <a:pt x="26682" y="42553"/>
                  </a:lnTo>
                  <a:lnTo>
                    <a:pt x="26586" y="42127"/>
                  </a:lnTo>
                  <a:lnTo>
                    <a:pt x="26586" y="40709"/>
                  </a:lnTo>
                  <a:lnTo>
                    <a:pt x="26538" y="40000"/>
                  </a:lnTo>
                  <a:lnTo>
                    <a:pt x="26443" y="39503"/>
                  </a:lnTo>
                  <a:lnTo>
                    <a:pt x="26347" y="39290"/>
                  </a:lnTo>
                  <a:lnTo>
                    <a:pt x="26059" y="39290"/>
                  </a:lnTo>
                  <a:lnTo>
                    <a:pt x="25868" y="39432"/>
                  </a:lnTo>
                  <a:lnTo>
                    <a:pt x="25628" y="39787"/>
                  </a:lnTo>
                  <a:lnTo>
                    <a:pt x="25485" y="39929"/>
                  </a:lnTo>
                  <a:lnTo>
                    <a:pt x="25341" y="40070"/>
                  </a:lnTo>
                  <a:lnTo>
                    <a:pt x="25149" y="40212"/>
                  </a:lnTo>
                  <a:lnTo>
                    <a:pt x="25005" y="40425"/>
                  </a:lnTo>
                  <a:lnTo>
                    <a:pt x="24814" y="40496"/>
                  </a:lnTo>
                  <a:lnTo>
                    <a:pt x="24766" y="40567"/>
                  </a:lnTo>
                  <a:lnTo>
                    <a:pt x="24670" y="40780"/>
                  </a:lnTo>
                  <a:lnTo>
                    <a:pt x="24958" y="41134"/>
                  </a:lnTo>
                  <a:lnTo>
                    <a:pt x="25293" y="41489"/>
                  </a:lnTo>
                  <a:lnTo>
                    <a:pt x="25485" y="41914"/>
                  </a:lnTo>
                  <a:lnTo>
                    <a:pt x="25532" y="42411"/>
                  </a:lnTo>
                  <a:lnTo>
                    <a:pt x="25485" y="42695"/>
                  </a:lnTo>
                  <a:lnTo>
                    <a:pt x="25341" y="43049"/>
                  </a:lnTo>
                  <a:lnTo>
                    <a:pt x="25197" y="43191"/>
                  </a:lnTo>
                  <a:lnTo>
                    <a:pt x="25101" y="43333"/>
                  </a:lnTo>
                  <a:lnTo>
                    <a:pt x="24910" y="43475"/>
                  </a:lnTo>
                  <a:lnTo>
                    <a:pt x="24574" y="43971"/>
                  </a:lnTo>
                  <a:lnTo>
                    <a:pt x="23904" y="44751"/>
                  </a:lnTo>
                  <a:lnTo>
                    <a:pt x="23568" y="45035"/>
                  </a:lnTo>
                  <a:lnTo>
                    <a:pt x="23473" y="44964"/>
                  </a:lnTo>
                  <a:lnTo>
                    <a:pt x="23329" y="44468"/>
                  </a:lnTo>
                  <a:lnTo>
                    <a:pt x="23233" y="43617"/>
                  </a:lnTo>
                  <a:lnTo>
                    <a:pt x="23185" y="42624"/>
                  </a:lnTo>
                  <a:lnTo>
                    <a:pt x="23137" y="41773"/>
                  </a:lnTo>
                  <a:lnTo>
                    <a:pt x="23041" y="41276"/>
                  </a:lnTo>
                  <a:lnTo>
                    <a:pt x="22802" y="40780"/>
                  </a:lnTo>
                  <a:lnTo>
                    <a:pt x="22467" y="40000"/>
                  </a:lnTo>
                  <a:lnTo>
                    <a:pt x="22275" y="39219"/>
                  </a:lnTo>
                  <a:lnTo>
                    <a:pt x="21988" y="38510"/>
                  </a:lnTo>
                  <a:lnTo>
                    <a:pt x="21556" y="38085"/>
                  </a:lnTo>
                  <a:lnTo>
                    <a:pt x="20838" y="37021"/>
                  </a:lnTo>
                  <a:lnTo>
                    <a:pt x="20311" y="36382"/>
                  </a:lnTo>
                  <a:lnTo>
                    <a:pt x="19784" y="35744"/>
                  </a:lnTo>
                  <a:lnTo>
                    <a:pt x="19401" y="35177"/>
                  </a:lnTo>
                  <a:lnTo>
                    <a:pt x="19065" y="34751"/>
                  </a:lnTo>
                  <a:lnTo>
                    <a:pt x="18778" y="34468"/>
                  </a:lnTo>
                  <a:lnTo>
                    <a:pt x="18491" y="34397"/>
                  </a:lnTo>
                  <a:lnTo>
                    <a:pt x="18251" y="34397"/>
                  </a:lnTo>
                  <a:lnTo>
                    <a:pt x="18203" y="34751"/>
                  </a:lnTo>
                  <a:lnTo>
                    <a:pt x="18251" y="35319"/>
                  </a:lnTo>
                  <a:lnTo>
                    <a:pt x="18586" y="35815"/>
                  </a:lnTo>
                  <a:lnTo>
                    <a:pt x="18922" y="36241"/>
                  </a:lnTo>
                  <a:lnTo>
                    <a:pt x="19209" y="36808"/>
                  </a:lnTo>
                  <a:lnTo>
                    <a:pt x="19592" y="37588"/>
                  </a:lnTo>
                  <a:lnTo>
                    <a:pt x="20119" y="38156"/>
                  </a:lnTo>
                  <a:lnTo>
                    <a:pt x="20550" y="38510"/>
                  </a:lnTo>
                  <a:lnTo>
                    <a:pt x="20838" y="38723"/>
                  </a:lnTo>
                  <a:lnTo>
                    <a:pt x="21461" y="39503"/>
                  </a:lnTo>
                  <a:lnTo>
                    <a:pt x="21748" y="39787"/>
                  </a:lnTo>
                  <a:lnTo>
                    <a:pt x="21892" y="39929"/>
                  </a:lnTo>
                  <a:lnTo>
                    <a:pt x="21748" y="40000"/>
                  </a:lnTo>
                  <a:lnTo>
                    <a:pt x="21604" y="40000"/>
                  </a:lnTo>
                  <a:lnTo>
                    <a:pt x="21461" y="40070"/>
                  </a:lnTo>
                  <a:lnTo>
                    <a:pt x="21077" y="40070"/>
                  </a:lnTo>
                  <a:lnTo>
                    <a:pt x="21029" y="40212"/>
                  </a:lnTo>
                  <a:lnTo>
                    <a:pt x="21029" y="40567"/>
                  </a:lnTo>
                  <a:lnTo>
                    <a:pt x="21077" y="41063"/>
                  </a:lnTo>
                  <a:lnTo>
                    <a:pt x="21221" y="41773"/>
                  </a:lnTo>
                  <a:lnTo>
                    <a:pt x="21269" y="42269"/>
                  </a:lnTo>
                  <a:lnTo>
                    <a:pt x="21269" y="42695"/>
                  </a:lnTo>
                  <a:lnTo>
                    <a:pt x="21173" y="42907"/>
                  </a:lnTo>
                  <a:lnTo>
                    <a:pt x="21077" y="42907"/>
                  </a:lnTo>
                  <a:lnTo>
                    <a:pt x="20982" y="42836"/>
                  </a:lnTo>
                  <a:lnTo>
                    <a:pt x="20838" y="42624"/>
                  </a:lnTo>
                  <a:lnTo>
                    <a:pt x="20742" y="42411"/>
                  </a:lnTo>
                  <a:lnTo>
                    <a:pt x="20646" y="42269"/>
                  </a:lnTo>
                  <a:lnTo>
                    <a:pt x="20550" y="41914"/>
                  </a:lnTo>
                  <a:lnTo>
                    <a:pt x="20502" y="41773"/>
                  </a:lnTo>
                  <a:lnTo>
                    <a:pt x="20119" y="40425"/>
                  </a:lnTo>
                  <a:lnTo>
                    <a:pt x="19928" y="39929"/>
                  </a:lnTo>
                  <a:lnTo>
                    <a:pt x="19257" y="39432"/>
                  </a:lnTo>
                  <a:lnTo>
                    <a:pt x="18778" y="39219"/>
                  </a:lnTo>
                  <a:lnTo>
                    <a:pt x="18155" y="38723"/>
                  </a:lnTo>
                  <a:lnTo>
                    <a:pt x="17868" y="38439"/>
                  </a:lnTo>
                  <a:lnTo>
                    <a:pt x="17485" y="37943"/>
                  </a:lnTo>
                  <a:lnTo>
                    <a:pt x="17149" y="37375"/>
                  </a:lnTo>
                  <a:lnTo>
                    <a:pt x="16958" y="36808"/>
                  </a:lnTo>
                  <a:lnTo>
                    <a:pt x="16766" y="36312"/>
                  </a:lnTo>
                  <a:lnTo>
                    <a:pt x="16431" y="36099"/>
                  </a:lnTo>
                  <a:lnTo>
                    <a:pt x="16095" y="36028"/>
                  </a:lnTo>
                  <a:lnTo>
                    <a:pt x="15856" y="36028"/>
                  </a:lnTo>
                  <a:lnTo>
                    <a:pt x="15568" y="36312"/>
                  </a:lnTo>
                  <a:lnTo>
                    <a:pt x="15281" y="36666"/>
                  </a:lnTo>
                  <a:lnTo>
                    <a:pt x="14850" y="37092"/>
                  </a:lnTo>
                  <a:lnTo>
                    <a:pt x="14562" y="37304"/>
                  </a:lnTo>
                  <a:lnTo>
                    <a:pt x="14083" y="37163"/>
                  </a:lnTo>
                  <a:lnTo>
                    <a:pt x="13604" y="36879"/>
                  </a:lnTo>
                  <a:lnTo>
                    <a:pt x="13173" y="36666"/>
                  </a:lnTo>
                  <a:lnTo>
                    <a:pt x="12886" y="36879"/>
                  </a:lnTo>
                  <a:lnTo>
                    <a:pt x="12790" y="37304"/>
                  </a:lnTo>
                  <a:lnTo>
                    <a:pt x="12646" y="37943"/>
                  </a:lnTo>
                  <a:lnTo>
                    <a:pt x="12598" y="38510"/>
                  </a:lnTo>
                  <a:lnTo>
                    <a:pt x="12359" y="38936"/>
                  </a:lnTo>
                  <a:lnTo>
                    <a:pt x="12071" y="39007"/>
                  </a:lnTo>
                  <a:lnTo>
                    <a:pt x="11640" y="39148"/>
                  </a:lnTo>
                  <a:lnTo>
                    <a:pt x="11401" y="39432"/>
                  </a:lnTo>
                  <a:lnTo>
                    <a:pt x="11065" y="39929"/>
                  </a:lnTo>
                  <a:lnTo>
                    <a:pt x="10730" y="40283"/>
                  </a:lnTo>
                  <a:lnTo>
                    <a:pt x="10538" y="40780"/>
                  </a:lnTo>
                  <a:lnTo>
                    <a:pt x="10538" y="41134"/>
                  </a:lnTo>
                  <a:lnTo>
                    <a:pt x="10682" y="41560"/>
                  </a:lnTo>
                  <a:lnTo>
                    <a:pt x="10730" y="41631"/>
                  </a:lnTo>
                  <a:lnTo>
                    <a:pt x="10730" y="41914"/>
                  </a:lnTo>
                  <a:lnTo>
                    <a:pt x="10634" y="42056"/>
                  </a:lnTo>
                  <a:lnTo>
                    <a:pt x="10491" y="42269"/>
                  </a:lnTo>
                  <a:lnTo>
                    <a:pt x="10155" y="42624"/>
                  </a:lnTo>
                  <a:lnTo>
                    <a:pt x="9868" y="43120"/>
                  </a:lnTo>
                  <a:lnTo>
                    <a:pt x="9628" y="43475"/>
                  </a:lnTo>
                  <a:lnTo>
                    <a:pt x="9293" y="43687"/>
                  </a:lnTo>
                  <a:lnTo>
                    <a:pt x="8862" y="43758"/>
                  </a:lnTo>
                  <a:lnTo>
                    <a:pt x="8335" y="43900"/>
                  </a:lnTo>
                  <a:lnTo>
                    <a:pt x="8000" y="43758"/>
                  </a:lnTo>
                  <a:lnTo>
                    <a:pt x="7856" y="43758"/>
                  </a:lnTo>
                  <a:lnTo>
                    <a:pt x="7664" y="44113"/>
                  </a:lnTo>
                  <a:lnTo>
                    <a:pt x="7520" y="44680"/>
                  </a:lnTo>
                  <a:lnTo>
                    <a:pt x="7425" y="44893"/>
                  </a:lnTo>
                  <a:lnTo>
                    <a:pt x="7329" y="45035"/>
                  </a:lnTo>
                  <a:lnTo>
                    <a:pt x="7281" y="45035"/>
                  </a:lnTo>
                  <a:lnTo>
                    <a:pt x="7089" y="44751"/>
                  </a:lnTo>
                  <a:lnTo>
                    <a:pt x="6994" y="44468"/>
                  </a:lnTo>
                  <a:lnTo>
                    <a:pt x="6898" y="44255"/>
                  </a:lnTo>
                  <a:lnTo>
                    <a:pt x="6802" y="43971"/>
                  </a:lnTo>
                  <a:lnTo>
                    <a:pt x="6658" y="43758"/>
                  </a:lnTo>
                  <a:lnTo>
                    <a:pt x="6419" y="43617"/>
                  </a:lnTo>
                  <a:lnTo>
                    <a:pt x="6083" y="43475"/>
                  </a:lnTo>
                  <a:lnTo>
                    <a:pt x="5748" y="43617"/>
                  </a:lnTo>
                  <a:lnTo>
                    <a:pt x="5556" y="43617"/>
                  </a:lnTo>
                  <a:lnTo>
                    <a:pt x="5413" y="43475"/>
                  </a:lnTo>
                  <a:lnTo>
                    <a:pt x="5365" y="43333"/>
                  </a:lnTo>
                  <a:lnTo>
                    <a:pt x="5125" y="42695"/>
                  </a:lnTo>
                  <a:lnTo>
                    <a:pt x="5029" y="42553"/>
                  </a:lnTo>
                  <a:lnTo>
                    <a:pt x="4790" y="42127"/>
                  </a:lnTo>
                  <a:lnTo>
                    <a:pt x="4694" y="41843"/>
                  </a:lnTo>
                  <a:lnTo>
                    <a:pt x="4694" y="41276"/>
                  </a:lnTo>
                  <a:lnTo>
                    <a:pt x="4790" y="41063"/>
                  </a:lnTo>
                  <a:lnTo>
                    <a:pt x="4934" y="40851"/>
                  </a:lnTo>
                  <a:lnTo>
                    <a:pt x="5125" y="40496"/>
                  </a:lnTo>
                  <a:lnTo>
                    <a:pt x="5173" y="40000"/>
                  </a:lnTo>
                  <a:lnTo>
                    <a:pt x="5125" y="39290"/>
                  </a:lnTo>
                  <a:lnTo>
                    <a:pt x="5029" y="38723"/>
                  </a:lnTo>
                  <a:lnTo>
                    <a:pt x="5029" y="37304"/>
                  </a:lnTo>
                  <a:lnTo>
                    <a:pt x="5173" y="36666"/>
                  </a:lnTo>
                  <a:lnTo>
                    <a:pt x="5365" y="36312"/>
                  </a:lnTo>
                  <a:lnTo>
                    <a:pt x="5892" y="36241"/>
                  </a:lnTo>
                  <a:lnTo>
                    <a:pt x="6562" y="36241"/>
                  </a:lnTo>
                  <a:lnTo>
                    <a:pt x="7185" y="36312"/>
                  </a:lnTo>
                  <a:lnTo>
                    <a:pt x="8191" y="36312"/>
                  </a:lnTo>
                  <a:lnTo>
                    <a:pt x="8622" y="36382"/>
                  </a:lnTo>
                  <a:lnTo>
                    <a:pt x="9437" y="36382"/>
                  </a:lnTo>
                  <a:lnTo>
                    <a:pt x="9628" y="36099"/>
                  </a:lnTo>
                  <a:lnTo>
                    <a:pt x="9868" y="34822"/>
                  </a:lnTo>
                  <a:lnTo>
                    <a:pt x="9964" y="33617"/>
                  </a:lnTo>
                  <a:lnTo>
                    <a:pt x="9772" y="32978"/>
                  </a:lnTo>
                  <a:lnTo>
                    <a:pt x="9293" y="32553"/>
                  </a:lnTo>
                  <a:lnTo>
                    <a:pt x="8718" y="32127"/>
                  </a:lnTo>
                  <a:lnTo>
                    <a:pt x="7904" y="31843"/>
                  </a:lnTo>
                  <a:lnTo>
                    <a:pt x="7808" y="31773"/>
                  </a:lnTo>
                  <a:lnTo>
                    <a:pt x="7712" y="31560"/>
                  </a:lnTo>
                  <a:lnTo>
                    <a:pt x="7712" y="31347"/>
                  </a:lnTo>
                  <a:lnTo>
                    <a:pt x="7856" y="31276"/>
                  </a:lnTo>
                  <a:lnTo>
                    <a:pt x="8047" y="31134"/>
                  </a:lnTo>
                  <a:lnTo>
                    <a:pt x="8335" y="31063"/>
                  </a:lnTo>
                  <a:lnTo>
                    <a:pt x="8718" y="30992"/>
                  </a:lnTo>
                  <a:lnTo>
                    <a:pt x="9053" y="30780"/>
                  </a:lnTo>
                  <a:lnTo>
                    <a:pt x="9293" y="30567"/>
                  </a:lnTo>
                  <a:lnTo>
                    <a:pt x="9628" y="30354"/>
                  </a:lnTo>
                  <a:lnTo>
                    <a:pt x="10538" y="30070"/>
                  </a:lnTo>
                  <a:lnTo>
                    <a:pt x="11353" y="29787"/>
                  </a:lnTo>
                  <a:lnTo>
                    <a:pt x="11544" y="29716"/>
                  </a:lnTo>
                  <a:lnTo>
                    <a:pt x="11736" y="29432"/>
                  </a:lnTo>
                  <a:lnTo>
                    <a:pt x="11736" y="29219"/>
                  </a:lnTo>
                  <a:lnTo>
                    <a:pt x="11784" y="28936"/>
                  </a:lnTo>
                  <a:lnTo>
                    <a:pt x="11784" y="28439"/>
                  </a:lnTo>
                  <a:lnTo>
                    <a:pt x="11928" y="28156"/>
                  </a:lnTo>
                  <a:lnTo>
                    <a:pt x="12263" y="27943"/>
                  </a:lnTo>
                  <a:lnTo>
                    <a:pt x="12646" y="27872"/>
                  </a:lnTo>
                  <a:lnTo>
                    <a:pt x="12982" y="27730"/>
                  </a:lnTo>
                  <a:lnTo>
                    <a:pt x="13077" y="27730"/>
                  </a:lnTo>
                  <a:lnTo>
                    <a:pt x="13173" y="27659"/>
                  </a:lnTo>
                  <a:lnTo>
                    <a:pt x="13365" y="27304"/>
                  </a:lnTo>
                  <a:lnTo>
                    <a:pt x="14227" y="26028"/>
                  </a:lnTo>
                  <a:lnTo>
                    <a:pt x="14658" y="25744"/>
                  </a:lnTo>
                  <a:lnTo>
                    <a:pt x="15329" y="25744"/>
                  </a:lnTo>
                  <a:lnTo>
                    <a:pt x="15904" y="25815"/>
                  </a:lnTo>
                  <a:lnTo>
                    <a:pt x="16047" y="25886"/>
                  </a:lnTo>
                  <a:lnTo>
                    <a:pt x="16095" y="25815"/>
                  </a:lnTo>
                  <a:lnTo>
                    <a:pt x="16191" y="25815"/>
                  </a:lnTo>
                  <a:lnTo>
                    <a:pt x="16095" y="25744"/>
                  </a:lnTo>
                  <a:lnTo>
                    <a:pt x="16095" y="25531"/>
                  </a:lnTo>
                  <a:lnTo>
                    <a:pt x="16000" y="25460"/>
                  </a:lnTo>
                  <a:lnTo>
                    <a:pt x="15904" y="25248"/>
                  </a:lnTo>
                  <a:lnTo>
                    <a:pt x="15712" y="24964"/>
                  </a:lnTo>
                  <a:lnTo>
                    <a:pt x="15664" y="24751"/>
                  </a:lnTo>
                  <a:lnTo>
                    <a:pt x="15568" y="24326"/>
                  </a:lnTo>
                  <a:lnTo>
                    <a:pt x="15568" y="23758"/>
                  </a:lnTo>
                  <a:lnTo>
                    <a:pt x="15664" y="23262"/>
                  </a:lnTo>
                  <a:lnTo>
                    <a:pt x="15808" y="22836"/>
                  </a:lnTo>
                  <a:lnTo>
                    <a:pt x="16000" y="22411"/>
                  </a:lnTo>
                  <a:lnTo>
                    <a:pt x="16383" y="22127"/>
                  </a:lnTo>
                  <a:lnTo>
                    <a:pt x="16766" y="22056"/>
                  </a:lnTo>
                  <a:lnTo>
                    <a:pt x="17101" y="22127"/>
                  </a:lnTo>
                  <a:lnTo>
                    <a:pt x="17245" y="22411"/>
                  </a:lnTo>
                  <a:lnTo>
                    <a:pt x="17245" y="22836"/>
                  </a:lnTo>
                  <a:lnTo>
                    <a:pt x="17149" y="23262"/>
                  </a:lnTo>
                  <a:lnTo>
                    <a:pt x="17149" y="23900"/>
                  </a:lnTo>
                  <a:lnTo>
                    <a:pt x="17293" y="24468"/>
                  </a:lnTo>
                  <a:lnTo>
                    <a:pt x="17437" y="24751"/>
                  </a:lnTo>
                  <a:lnTo>
                    <a:pt x="17628" y="25035"/>
                  </a:lnTo>
                  <a:lnTo>
                    <a:pt x="18011" y="24964"/>
                  </a:lnTo>
                  <a:lnTo>
                    <a:pt x="19209" y="24964"/>
                  </a:lnTo>
                  <a:lnTo>
                    <a:pt x="19497" y="24822"/>
                  </a:lnTo>
                  <a:lnTo>
                    <a:pt x="19928" y="24751"/>
                  </a:lnTo>
                  <a:lnTo>
                    <a:pt x="20359" y="24680"/>
                  </a:lnTo>
                  <a:lnTo>
                    <a:pt x="20742" y="24680"/>
                  </a:lnTo>
                  <a:lnTo>
                    <a:pt x="21029" y="24539"/>
                  </a:lnTo>
                  <a:lnTo>
                    <a:pt x="21365" y="24468"/>
                  </a:lnTo>
                  <a:lnTo>
                    <a:pt x="21892" y="24539"/>
                  </a:lnTo>
                  <a:lnTo>
                    <a:pt x="22610" y="24822"/>
                  </a:lnTo>
                  <a:lnTo>
                    <a:pt x="22850" y="24964"/>
                  </a:lnTo>
                  <a:lnTo>
                    <a:pt x="22994" y="24822"/>
                  </a:lnTo>
                  <a:lnTo>
                    <a:pt x="23041" y="24539"/>
                  </a:lnTo>
                  <a:lnTo>
                    <a:pt x="23041" y="23262"/>
                  </a:lnTo>
                  <a:lnTo>
                    <a:pt x="23185" y="22695"/>
                  </a:lnTo>
                  <a:lnTo>
                    <a:pt x="23473" y="22056"/>
                  </a:lnTo>
                  <a:lnTo>
                    <a:pt x="23712" y="21631"/>
                  </a:lnTo>
                  <a:lnTo>
                    <a:pt x="24047" y="21418"/>
                  </a:lnTo>
                  <a:lnTo>
                    <a:pt x="24574" y="21631"/>
                  </a:lnTo>
                  <a:lnTo>
                    <a:pt x="25005" y="21702"/>
                  </a:lnTo>
                  <a:lnTo>
                    <a:pt x="25437" y="21631"/>
                  </a:lnTo>
                  <a:lnTo>
                    <a:pt x="25485" y="21418"/>
                  </a:lnTo>
                  <a:lnTo>
                    <a:pt x="25485" y="21347"/>
                  </a:lnTo>
                  <a:lnTo>
                    <a:pt x="25437" y="21134"/>
                  </a:lnTo>
                  <a:lnTo>
                    <a:pt x="25197" y="20921"/>
                  </a:lnTo>
                  <a:lnTo>
                    <a:pt x="25101" y="20780"/>
                  </a:lnTo>
                  <a:lnTo>
                    <a:pt x="24910" y="20638"/>
                  </a:lnTo>
                  <a:lnTo>
                    <a:pt x="24622" y="20283"/>
                  </a:lnTo>
                  <a:lnTo>
                    <a:pt x="24814" y="20070"/>
                  </a:lnTo>
                  <a:lnTo>
                    <a:pt x="25197" y="20000"/>
                  </a:lnTo>
                  <a:lnTo>
                    <a:pt x="25820" y="20000"/>
                  </a:lnTo>
                  <a:lnTo>
                    <a:pt x="26443" y="19858"/>
                  </a:lnTo>
                  <a:lnTo>
                    <a:pt x="27257" y="19787"/>
                  </a:lnTo>
                  <a:lnTo>
                    <a:pt x="27832" y="19787"/>
                  </a:lnTo>
                  <a:lnTo>
                    <a:pt x="28311" y="19716"/>
                  </a:lnTo>
                  <a:lnTo>
                    <a:pt x="28407" y="19503"/>
                  </a:lnTo>
                  <a:lnTo>
                    <a:pt x="28407" y="19290"/>
                  </a:lnTo>
                  <a:lnTo>
                    <a:pt x="28311" y="18936"/>
                  </a:lnTo>
                  <a:lnTo>
                    <a:pt x="28167" y="18723"/>
                  </a:lnTo>
                  <a:lnTo>
                    <a:pt x="28119" y="18510"/>
                  </a:lnTo>
                  <a:lnTo>
                    <a:pt x="27880" y="18226"/>
                  </a:lnTo>
                  <a:lnTo>
                    <a:pt x="27592" y="18226"/>
                  </a:lnTo>
                  <a:lnTo>
                    <a:pt x="27113" y="18297"/>
                  </a:lnTo>
                  <a:lnTo>
                    <a:pt x="26155" y="18297"/>
                  </a:lnTo>
                  <a:lnTo>
                    <a:pt x="25628" y="18439"/>
                  </a:lnTo>
                  <a:lnTo>
                    <a:pt x="25101" y="18794"/>
                  </a:lnTo>
                  <a:lnTo>
                    <a:pt x="24574" y="19078"/>
                  </a:lnTo>
                  <a:lnTo>
                    <a:pt x="24287" y="18936"/>
                  </a:lnTo>
                  <a:lnTo>
                    <a:pt x="24095" y="18510"/>
                  </a:lnTo>
                  <a:lnTo>
                    <a:pt x="23952" y="17943"/>
                  </a:lnTo>
                  <a:lnTo>
                    <a:pt x="23760" y="17446"/>
                  </a:lnTo>
                  <a:lnTo>
                    <a:pt x="23664" y="16950"/>
                  </a:lnTo>
                  <a:lnTo>
                    <a:pt x="23568" y="16382"/>
                  </a:lnTo>
                  <a:lnTo>
                    <a:pt x="23712" y="15886"/>
                  </a:lnTo>
                  <a:lnTo>
                    <a:pt x="24047" y="15390"/>
                  </a:lnTo>
                  <a:lnTo>
                    <a:pt x="24622" y="14964"/>
                  </a:lnTo>
                  <a:lnTo>
                    <a:pt x="25293" y="14255"/>
                  </a:lnTo>
                  <a:lnTo>
                    <a:pt x="25820" y="13546"/>
                  </a:lnTo>
                  <a:lnTo>
                    <a:pt x="26155" y="13049"/>
                  </a:lnTo>
                  <a:lnTo>
                    <a:pt x="26155" y="12907"/>
                  </a:lnTo>
                  <a:lnTo>
                    <a:pt x="25868" y="12695"/>
                  </a:lnTo>
                  <a:lnTo>
                    <a:pt x="24910" y="12695"/>
                  </a:lnTo>
                  <a:lnTo>
                    <a:pt x="24287" y="12765"/>
                  </a:lnTo>
                  <a:lnTo>
                    <a:pt x="23952" y="12765"/>
                  </a:lnTo>
                  <a:lnTo>
                    <a:pt x="23904" y="12978"/>
                  </a:lnTo>
                  <a:lnTo>
                    <a:pt x="23904" y="13687"/>
                  </a:lnTo>
                  <a:lnTo>
                    <a:pt x="23856" y="14184"/>
                  </a:lnTo>
                  <a:lnTo>
                    <a:pt x="23520" y="14964"/>
                  </a:lnTo>
                  <a:lnTo>
                    <a:pt x="23137" y="15531"/>
                  </a:lnTo>
                  <a:lnTo>
                    <a:pt x="22706" y="15815"/>
                  </a:lnTo>
                  <a:lnTo>
                    <a:pt x="22083" y="16028"/>
                  </a:lnTo>
                  <a:lnTo>
                    <a:pt x="21748" y="16170"/>
                  </a:lnTo>
                  <a:lnTo>
                    <a:pt x="21413" y="16595"/>
                  </a:lnTo>
                  <a:lnTo>
                    <a:pt x="21221" y="16879"/>
                  </a:lnTo>
                  <a:lnTo>
                    <a:pt x="21173" y="17092"/>
                  </a:lnTo>
                  <a:lnTo>
                    <a:pt x="21077" y="17375"/>
                  </a:lnTo>
                  <a:lnTo>
                    <a:pt x="21077" y="17446"/>
                  </a:lnTo>
                  <a:lnTo>
                    <a:pt x="21173" y="17588"/>
                  </a:lnTo>
                  <a:lnTo>
                    <a:pt x="21221" y="17730"/>
                  </a:lnTo>
                  <a:lnTo>
                    <a:pt x="21365" y="17872"/>
                  </a:lnTo>
                  <a:lnTo>
                    <a:pt x="21461" y="17872"/>
                  </a:lnTo>
                  <a:lnTo>
                    <a:pt x="21892" y="18014"/>
                  </a:lnTo>
                  <a:lnTo>
                    <a:pt x="22131" y="18297"/>
                  </a:lnTo>
                  <a:lnTo>
                    <a:pt x="22227" y="18723"/>
                  </a:lnTo>
                  <a:lnTo>
                    <a:pt x="22131" y="19219"/>
                  </a:lnTo>
                  <a:lnTo>
                    <a:pt x="21892" y="19787"/>
                  </a:lnTo>
                  <a:lnTo>
                    <a:pt x="21604" y="20070"/>
                  </a:lnTo>
                  <a:lnTo>
                    <a:pt x="21077" y="21276"/>
                  </a:lnTo>
                  <a:lnTo>
                    <a:pt x="21029" y="21843"/>
                  </a:lnTo>
                  <a:lnTo>
                    <a:pt x="21029" y="22127"/>
                  </a:lnTo>
                  <a:lnTo>
                    <a:pt x="20982" y="22340"/>
                  </a:lnTo>
                  <a:lnTo>
                    <a:pt x="20838" y="22624"/>
                  </a:lnTo>
                  <a:lnTo>
                    <a:pt x="20694" y="22695"/>
                  </a:lnTo>
                  <a:lnTo>
                    <a:pt x="20646" y="22907"/>
                  </a:lnTo>
                  <a:lnTo>
                    <a:pt x="20359" y="23120"/>
                  </a:lnTo>
                  <a:lnTo>
                    <a:pt x="19976" y="23191"/>
                  </a:lnTo>
                  <a:lnTo>
                    <a:pt x="19497" y="23404"/>
                  </a:lnTo>
                  <a:lnTo>
                    <a:pt x="19017" y="23475"/>
                  </a:lnTo>
                  <a:lnTo>
                    <a:pt x="18538" y="23687"/>
                  </a:lnTo>
                  <a:lnTo>
                    <a:pt x="18203" y="23758"/>
                  </a:lnTo>
                  <a:lnTo>
                    <a:pt x="18059" y="23758"/>
                  </a:lnTo>
                  <a:lnTo>
                    <a:pt x="17964" y="23687"/>
                  </a:lnTo>
                  <a:lnTo>
                    <a:pt x="17820" y="23262"/>
                  </a:lnTo>
                  <a:lnTo>
                    <a:pt x="17820" y="23120"/>
                  </a:lnTo>
                  <a:lnTo>
                    <a:pt x="17868" y="22836"/>
                  </a:lnTo>
                  <a:lnTo>
                    <a:pt x="17820" y="22198"/>
                  </a:lnTo>
                  <a:lnTo>
                    <a:pt x="17437" y="20212"/>
                  </a:lnTo>
                  <a:lnTo>
                    <a:pt x="17341" y="20000"/>
                  </a:lnTo>
                  <a:lnTo>
                    <a:pt x="17293" y="19858"/>
                  </a:lnTo>
                  <a:lnTo>
                    <a:pt x="17245" y="19858"/>
                  </a:lnTo>
                  <a:lnTo>
                    <a:pt x="16958" y="20070"/>
                  </a:lnTo>
                  <a:lnTo>
                    <a:pt x="16718" y="20496"/>
                  </a:lnTo>
                  <a:lnTo>
                    <a:pt x="16383" y="21418"/>
                  </a:lnTo>
                  <a:lnTo>
                    <a:pt x="15904" y="21560"/>
                  </a:lnTo>
                  <a:lnTo>
                    <a:pt x="15473" y="21560"/>
                  </a:lnTo>
                  <a:lnTo>
                    <a:pt x="14946" y="21347"/>
                  </a:lnTo>
                  <a:lnTo>
                    <a:pt x="14562" y="20851"/>
                  </a:lnTo>
                  <a:lnTo>
                    <a:pt x="14275" y="20283"/>
                  </a:lnTo>
                  <a:lnTo>
                    <a:pt x="14131" y="19716"/>
                  </a:lnTo>
                  <a:lnTo>
                    <a:pt x="14131" y="19007"/>
                  </a:lnTo>
                  <a:lnTo>
                    <a:pt x="14083" y="18439"/>
                  </a:lnTo>
                  <a:lnTo>
                    <a:pt x="13940" y="17872"/>
                  </a:lnTo>
                  <a:lnTo>
                    <a:pt x="13892" y="17375"/>
                  </a:lnTo>
                  <a:lnTo>
                    <a:pt x="13940" y="16950"/>
                  </a:lnTo>
                  <a:lnTo>
                    <a:pt x="14227" y="16382"/>
                  </a:lnTo>
                  <a:lnTo>
                    <a:pt x="14610" y="15602"/>
                  </a:lnTo>
                  <a:lnTo>
                    <a:pt x="15041" y="14964"/>
                  </a:lnTo>
                  <a:lnTo>
                    <a:pt x="15520" y="14326"/>
                  </a:lnTo>
                  <a:lnTo>
                    <a:pt x="16047" y="13971"/>
                  </a:lnTo>
                  <a:lnTo>
                    <a:pt x="17101" y="13475"/>
                  </a:lnTo>
                  <a:lnTo>
                    <a:pt x="18059" y="12695"/>
                  </a:lnTo>
                  <a:lnTo>
                    <a:pt x="18874" y="11843"/>
                  </a:lnTo>
                  <a:lnTo>
                    <a:pt x="19401" y="10921"/>
                  </a:lnTo>
                  <a:lnTo>
                    <a:pt x="19784" y="10070"/>
                  </a:lnTo>
                  <a:lnTo>
                    <a:pt x="20023" y="9574"/>
                  </a:lnTo>
                  <a:lnTo>
                    <a:pt x="20263" y="9361"/>
                  </a:lnTo>
                  <a:lnTo>
                    <a:pt x="20694" y="8936"/>
                  </a:lnTo>
                  <a:lnTo>
                    <a:pt x="21365" y="8439"/>
                  </a:lnTo>
                  <a:lnTo>
                    <a:pt x="22131" y="7730"/>
                  </a:lnTo>
                  <a:lnTo>
                    <a:pt x="22994" y="7163"/>
                  </a:lnTo>
                  <a:lnTo>
                    <a:pt x="23760" y="6666"/>
                  </a:lnTo>
                  <a:lnTo>
                    <a:pt x="24479" y="6170"/>
                  </a:lnTo>
                  <a:lnTo>
                    <a:pt x="25101" y="5957"/>
                  </a:lnTo>
                  <a:lnTo>
                    <a:pt x="25724" y="5957"/>
                  </a:lnTo>
                  <a:lnTo>
                    <a:pt x="26443" y="6170"/>
                  </a:lnTo>
                  <a:lnTo>
                    <a:pt x="27305" y="6595"/>
                  </a:lnTo>
                  <a:lnTo>
                    <a:pt x="28119" y="6950"/>
                  </a:lnTo>
                  <a:lnTo>
                    <a:pt x="28838" y="7375"/>
                  </a:lnTo>
                  <a:lnTo>
                    <a:pt x="29365" y="7730"/>
                  </a:lnTo>
                  <a:lnTo>
                    <a:pt x="30323" y="8297"/>
                  </a:lnTo>
                  <a:lnTo>
                    <a:pt x="30802" y="8581"/>
                  </a:lnTo>
                  <a:lnTo>
                    <a:pt x="31520" y="9078"/>
                  </a:lnTo>
                  <a:lnTo>
                    <a:pt x="32335" y="9361"/>
                  </a:lnTo>
                  <a:lnTo>
                    <a:pt x="33149" y="9361"/>
                  </a:lnTo>
                  <a:lnTo>
                    <a:pt x="33868" y="9290"/>
                  </a:lnTo>
                  <a:lnTo>
                    <a:pt x="34443" y="9290"/>
                  </a:lnTo>
                  <a:lnTo>
                    <a:pt x="34922" y="9574"/>
                  </a:lnTo>
                  <a:lnTo>
                    <a:pt x="35353" y="10000"/>
                  </a:lnTo>
                  <a:lnTo>
                    <a:pt x="35688" y="10567"/>
                  </a:lnTo>
                  <a:lnTo>
                    <a:pt x="36023" y="10921"/>
                  </a:lnTo>
                  <a:lnTo>
                    <a:pt x="36215" y="11205"/>
                  </a:lnTo>
                  <a:lnTo>
                    <a:pt x="36071" y="11418"/>
                  </a:lnTo>
                  <a:lnTo>
                    <a:pt x="35640" y="11843"/>
                  </a:lnTo>
                  <a:lnTo>
                    <a:pt x="34922" y="12198"/>
                  </a:lnTo>
                  <a:lnTo>
                    <a:pt x="34107" y="12482"/>
                  </a:lnTo>
                  <a:lnTo>
                    <a:pt x="33485" y="12624"/>
                  </a:lnTo>
                  <a:lnTo>
                    <a:pt x="32862" y="12482"/>
                  </a:lnTo>
                  <a:lnTo>
                    <a:pt x="32335" y="12340"/>
                  </a:lnTo>
                  <a:lnTo>
                    <a:pt x="31952" y="12127"/>
                  </a:lnTo>
                  <a:lnTo>
                    <a:pt x="31856" y="11985"/>
                  </a:lnTo>
                  <a:lnTo>
                    <a:pt x="31712" y="11985"/>
                  </a:lnTo>
                  <a:lnTo>
                    <a:pt x="31616" y="12127"/>
                  </a:lnTo>
                  <a:lnTo>
                    <a:pt x="31616" y="12198"/>
                  </a:lnTo>
                  <a:lnTo>
                    <a:pt x="31856" y="12482"/>
                  </a:lnTo>
                  <a:lnTo>
                    <a:pt x="32095" y="12978"/>
                  </a:lnTo>
                  <a:lnTo>
                    <a:pt x="32239" y="13404"/>
                  </a:lnTo>
                  <a:lnTo>
                    <a:pt x="32239" y="14255"/>
                  </a:lnTo>
                  <a:lnTo>
                    <a:pt x="32287" y="14468"/>
                  </a:lnTo>
                  <a:lnTo>
                    <a:pt x="32622" y="14468"/>
                  </a:lnTo>
                  <a:lnTo>
                    <a:pt x="33005" y="14184"/>
                  </a:lnTo>
                  <a:lnTo>
                    <a:pt x="33053" y="14042"/>
                  </a:lnTo>
                  <a:lnTo>
                    <a:pt x="33149" y="14042"/>
                  </a:lnTo>
                  <a:lnTo>
                    <a:pt x="33197" y="13971"/>
                  </a:lnTo>
                  <a:lnTo>
                    <a:pt x="33197" y="13829"/>
                  </a:lnTo>
                  <a:lnTo>
                    <a:pt x="33293" y="13829"/>
                  </a:lnTo>
                  <a:lnTo>
                    <a:pt x="33341" y="13758"/>
                  </a:lnTo>
                  <a:lnTo>
                    <a:pt x="33532" y="13758"/>
                  </a:lnTo>
                  <a:lnTo>
                    <a:pt x="33676" y="13829"/>
                  </a:lnTo>
                  <a:lnTo>
                    <a:pt x="33868" y="14042"/>
                  </a:lnTo>
                  <a:lnTo>
                    <a:pt x="34251" y="14326"/>
                  </a:lnTo>
                  <a:lnTo>
                    <a:pt x="34538" y="14468"/>
                  </a:lnTo>
                  <a:lnTo>
                    <a:pt x="34922" y="14255"/>
                  </a:lnTo>
                  <a:lnTo>
                    <a:pt x="35065" y="14042"/>
                  </a:lnTo>
                  <a:lnTo>
                    <a:pt x="35065" y="12978"/>
                  </a:lnTo>
                  <a:lnTo>
                    <a:pt x="35113" y="12765"/>
                  </a:lnTo>
                  <a:lnTo>
                    <a:pt x="35353" y="12624"/>
                  </a:lnTo>
                  <a:lnTo>
                    <a:pt x="35544" y="12482"/>
                  </a:lnTo>
                  <a:lnTo>
                    <a:pt x="35784" y="12482"/>
                  </a:lnTo>
                  <a:lnTo>
                    <a:pt x="36023" y="12340"/>
                  </a:lnTo>
                  <a:lnTo>
                    <a:pt x="36167" y="12127"/>
                  </a:lnTo>
                  <a:lnTo>
                    <a:pt x="36359" y="11985"/>
                  </a:lnTo>
                  <a:lnTo>
                    <a:pt x="36598" y="11843"/>
                  </a:lnTo>
                  <a:lnTo>
                    <a:pt x="36886" y="11702"/>
                  </a:lnTo>
                  <a:lnTo>
                    <a:pt x="36934" y="11702"/>
                  </a:lnTo>
                  <a:lnTo>
                    <a:pt x="37029" y="11843"/>
                  </a:lnTo>
                  <a:lnTo>
                    <a:pt x="37077" y="11985"/>
                  </a:lnTo>
                  <a:lnTo>
                    <a:pt x="37125" y="12340"/>
                  </a:lnTo>
                  <a:lnTo>
                    <a:pt x="37269" y="12695"/>
                  </a:lnTo>
                  <a:lnTo>
                    <a:pt x="37413" y="12765"/>
                  </a:lnTo>
                  <a:lnTo>
                    <a:pt x="37508" y="12765"/>
                  </a:lnTo>
                  <a:lnTo>
                    <a:pt x="37604" y="12624"/>
                  </a:lnTo>
                  <a:lnTo>
                    <a:pt x="37604" y="11914"/>
                  </a:lnTo>
                  <a:lnTo>
                    <a:pt x="37508" y="11631"/>
                  </a:lnTo>
                  <a:lnTo>
                    <a:pt x="37508" y="11418"/>
                  </a:lnTo>
                  <a:lnTo>
                    <a:pt x="37461" y="11347"/>
                  </a:lnTo>
                  <a:lnTo>
                    <a:pt x="37317" y="10780"/>
                  </a:lnTo>
                  <a:lnTo>
                    <a:pt x="37317" y="10141"/>
                  </a:lnTo>
                  <a:lnTo>
                    <a:pt x="37413" y="9716"/>
                  </a:lnTo>
                  <a:lnTo>
                    <a:pt x="37652" y="9503"/>
                  </a:lnTo>
                  <a:lnTo>
                    <a:pt x="38131" y="9361"/>
                  </a:lnTo>
                  <a:lnTo>
                    <a:pt x="38562" y="9361"/>
                  </a:lnTo>
                  <a:lnTo>
                    <a:pt x="38898" y="9574"/>
                  </a:lnTo>
                  <a:lnTo>
                    <a:pt x="38994" y="10000"/>
                  </a:lnTo>
                  <a:lnTo>
                    <a:pt x="38850" y="10567"/>
                  </a:lnTo>
                  <a:lnTo>
                    <a:pt x="38658" y="11134"/>
                  </a:lnTo>
                  <a:lnTo>
                    <a:pt x="38658" y="11631"/>
                  </a:lnTo>
                  <a:lnTo>
                    <a:pt x="38706" y="11843"/>
                  </a:lnTo>
                  <a:lnTo>
                    <a:pt x="38898" y="11843"/>
                  </a:lnTo>
                  <a:lnTo>
                    <a:pt x="38994" y="11631"/>
                  </a:lnTo>
                  <a:lnTo>
                    <a:pt x="39233" y="11205"/>
                  </a:lnTo>
                  <a:lnTo>
                    <a:pt x="39281" y="10921"/>
                  </a:lnTo>
                  <a:lnTo>
                    <a:pt x="39425" y="10780"/>
                  </a:lnTo>
                  <a:lnTo>
                    <a:pt x="39712" y="10567"/>
                  </a:lnTo>
                  <a:lnTo>
                    <a:pt x="40526" y="10567"/>
                  </a:lnTo>
                  <a:lnTo>
                    <a:pt x="41197" y="10496"/>
                  </a:lnTo>
                  <a:lnTo>
                    <a:pt x="41580" y="10283"/>
                  </a:lnTo>
                  <a:lnTo>
                    <a:pt x="41868" y="10070"/>
                  </a:lnTo>
                  <a:lnTo>
                    <a:pt x="42251" y="9716"/>
                  </a:lnTo>
                  <a:lnTo>
                    <a:pt x="42491" y="9716"/>
                  </a:lnTo>
                  <a:lnTo>
                    <a:pt x="42922" y="9858"/>
                  </a:lnTo>
                  <a:lnTo>
                    <a:pt x="43161" y="10000"/>
                  </a:lnTo>
                  <a:lnTo>
                    <a:pt x="43353" y="10141"/>
                  </a:lnTo>
                  <a:lnTo>
                    <a:pt x="43544" y="10141"/>
                  </a:lnTo>
                  <a:lnTo>
                    <a:pt x="43640" y="10283"/>
                  </a:lnTo>
                  <a:lnTo>
                    <a:pt x="43688" y="10283"/>
                  </a:lnTo>
                  <a:lnTo>
                    <a:pt x="43736" y="10141"/>
                  </a:lnTo>
                  <a:lnTo>
                    <a:pt x="43832" y="10000"/>
                  </a:lnTo>
                  <a:lnTo>
                    <a:pt x="43880" y="9858"/>
                  </a:lnTo>
                  <a:lnTo>
                    <a:pt x="44167" y="9716"/>
                  </a:lnTo>
                  <a:lnTo>
                    <a:pt x="44934" y="9716"/>
                  </a:lnTo>
                  <a:lnTo>
                    <a:pt x="45317" y="9574"/>
                  </a:lnTo>
                  <a:lnTo>
                    <a:pt x="45508" y="9503"/>
                  </a:lnTo>
                  <a:lnTo>
                    <a:pt x="45652" y="9361"/>
                  </a:lnTo>
                  <a:lnTo>
                    <a:pt x="45796" y="9361"/>
                  </a:lnTo>
                  <a:lnTo>
                    <a:pt x="45892" y="9503"/>
                  </a:lnTo>
                  <a:lnTo>
                    <a:pt x="46179" y="9858"/>
                  </a:lnTo>
                  <a:lnTo>
                    <a:pt x="46323" y="10000"/>
                  </a:lnTo>
                  <a:lnTo>
                    <a:pt x="46658" y="10000"/>
                  </a:lnTo>
                  <a:lnTo>
                    <a:pt x="47041" y="9716"/>
                  </a:lnTo>
                  <a:lnTo>
                    <a:pt x="47281" y="9219"/>
                  </a:lnTo>
                  <a:lnTo>
                    <a:pt x="47473" y="8936"/>
                  </a:lnTo>
                  <a:lnTo>
                    <a:pt x="47760" y="8723"/>
                  </a:lnTo>
                  <a:lnTo>
                    <a:pt x="48526" y="8510"/>
                  </a:lnTo>
                  <a:lnTo>
                    <a:pt x="48910" y="8581"/>
                  </a:lnTo>
                  <a:lnTo>
                    <a:pt x="49389" y="8794"/>
                  </a:lnTo>
                  <a:lnTo>
                    <a:pt x="49772" y="9007"/>
                  </a:lnTo>
                  <a:lnTo>
                    <a:pt x="50251" y="9078"/>
                  </a:lnTo>
                  <a:lnTo>
                    <a:pt x="50586" y="9219"/>
                  </a:lnTo>
                  <a:lnTo>
                    <a:pt x="50970" y="9361"/>
                  </a:lnTo>
                  <a:lnTo>
                    <a:pt x="51497" y="9787"/>
                  </a:lnTo>
                  <a:lnTo>
                    <a:pt x="52119" y="10000"/>
                  </a:lnTo>
                  <a:lnTo>
                    <a:pt x="52407" y="9858"/>
                  </a:lnTo>
                  <a:lnTo>
                    <a:pt x="52455" y="9574"/>
                  </a:lnTo>
                  <a:lnTo>
                    <a:pt x="52407" y="9361"/>
                  </a:lnTo>
                  <a:lnTo>
                    <a:pt x="52263" y="9078"/>
                  </a:lnTo>
                  <a:lnTo>
                    <a:pt x="52023" y="8723"/>
                  </a:lnTo>
                  <a:lnTo>
                    <a:pt x="51592" y="8439"/>
                  </a:lnTo>
                  <a:lnTo>
                    <a:pt x="51209" y="7872"/>
                  </a:lnTo>
                  <a:lnTo>
                    <a:pt x="51161" y="7234"/>
                  </a:lnTo>
                  <a:lnTo>
                    <a:pt x="51305" y="6737"/>
                  </a:lnTo>
                  <a:lnTo>
                    <a:pt x="51592" y="6595"/>
                  </a:lnTo>
                  <a:lnTo>
                    <a:pt x="51832" y="6453"/>
                  </a:lnTo>
                  <a:lnTo>
                    <a:pt x="51928" y="6382"/>
                  </a:lnTo>
                  <a:lnTo>
                    <a:pt x="52023" y="6312"/>
                  </a:lnTo>
                  <a:lnTo>
                    <a:pt x="52071" y="6099"/>
                  </a:lnTo>
                  <a:lnTo>
                    <a:pt x="52311" y="5673"/>
                  </a:lnTo>
                  <a:lnTo>
                    <a:pt x="52646" y="5319"/>
                  </a:lnTo>
                  <a:lnTo>
                    <a:pt x="52982" y="4751"/>
                  </a:lnTo>
                  <a:lnTo>
                    <a:pt x="53269" y="4326"/>
                  </a:lnTo>
                  <a:lnTo>
                    <a:pt x="53556" y="4255"/>
                  </a:lnTo>
                  <a:lnTo>
                    <a:pt x="54227" y="4822"/>
                  </a:lnTo>
                  <a:lnTo>
                    <a:pt x="54898" y="5531"/>
                  </a:lnTo>
                  <a:lnTo>
                    <a:pt x="55137" y="5886"/>
                  </a:lnTo>
                  <a:lnTo>
                    <a:pt x="55089" y="6312"/>
                  </a:lnTo>
                  <a:lnTo>
                    <a:pt x="54802" y="7092"/>
                  </a:lnTo>
                  <a:lnTo>
                    <a:pt x="54802" y="7659"/>
                  </a:lnTo>
                  <a:lnTo>
                    <a:pt x="54898" y="8297"/>
                  </a:lnTo>
                  <a:lnTo>
                    <a:pt x="54946" y="9078"/>
                  </a:lnTo>
                  <a:lnTo>
                    <a:pt x="55089" y="9503"/>
                  </a:lnTo>
                  <a:lnTo>
                    <a:pt x="55137" y="9787"/>
                  </a:lnTo>
                  <a:lnTo>
                    <a:pt x="55041" y="10283"/>
                  </a:lnTo>
                  <a:lnTo>
                    <a:pt x="54802" y="10780"/>
                  </a:lnTo>
                  <a:lnTo>
                    <a:pt x="54562" y="11205"/>
                  </a:lnTo>
                  <a:lnTo>
                    <a:pt x="54227" y="11631"/>
                  </a:lnTo>
                  <a:lnTo>
                    <a:pt x="53892" y="12127"/>
                  </a:lnTo>
                  <a:lnTo>
                    <a:pt x="53700" y="12624"/>
                  </a:lnTo>
                  <a:lnTo>
                    <a:pt x="53700" y="12765"/>
                  </a:lnTo>
                  <a:lnTo>
                    <a:pt x="53892" y="12765"/>
                  </a:lnTo>
                  <a:lnTo>
                    <a:pt x="54227" y="12624"/>
                  </a:lnTo>
                  <a:lnTo>
                    <a:pt x="54610" y="12340"/>
                  </a:lnTo>
                  <a:lnTo>
                    <a:pt x="54946" y="12127"/>
                  </a:lnTo>
                  <a:lnTo>
                    <a:pt x="55089" y="11985"/>
                  </a:lnTo>
                  <a:lnTo>
                    <a:pt x="55137" y="11843"/>
                  </a:lnTo>
                  <a:lnTo>
                    <a:pt x="55425" y="11418"/>
                  </a:lnTo>
                  <a:lnTo>
                    <a:pt x="55664" y="10851"/>
                  </a:lnTo>
                  <a:lnTo>
                    <a:pt x="55952" y="10354"/>
                  </a:lnTo>
                  <a:lnTo>
                    <a:pt x="56191" y="10000"/>
                  </a:lnTo>
                  <a:lnTo>
                    <a:pt x="56383" y="9787"/>
                  </a:lnTo>
                  <a:lnTo>
                    <a:pt x="56574" y="9716"/>
                  </a:lnTo>
                  <a:lnTo>
                    <a:pt x="56718" y="9574"/>
                  </a:lnTo>
                  <a:lnTo>
                    <a:pt x="56910" y="9716"/>
                  </a:lnTo>
                  <a:lnTo>
                    <a:pt x="57005" y="9787"/>
                  </a:lnTo>
                  <a:lnTo>
                    <a:pt x="57053" y="10070"/>
                  </a:lnTo>
                  <a:lnTo>
                    <a:pt x="57293" y="10496"/>
                  </a:lnTo>
                  <a:lnTo>
                    <a:pt x="57724" y="10567"/>
                  </a:lnTo>
                  <a:lnTo>
                    <a:pt x="58251" y="10354"/>
                  </a:lnTo>
                  <a:lnTo>
                    <a:pt x="58443" y="10283"/>
                  </a:lnTo>
                  <a:lnTo>
                    <a:pt x="58443" y="10000"/>
                  </a:lnTo>
                  <a:lnTo>
                    <a:pt x="58347" y="9787"/>
                  </a:lnTo>
                  <a:lnTo>
                    <a:pt x="58299" y="9503"/>
                  </a:lnTo>
                  <a:lnTo>
                    <a:pt x="58251" y="9290"/>
                  </a:lnTo>
                  <a:lnTo>
                    <a:pt x="58155" y="8936"/>
                  </a:lnTo>
                  <a:lnTo>
                    <a:pt x="58107" y="8581"/>
                  </a:lnTo>
                  <a:lnTo>
                    <a:pt x="57820" y="8510"/>
                  </a:lnTo>
                  <a:lnTo>
                    <a:pt x="57532" y="8510"/>
                  </a:lnTo>
                  <a:lnTo>
                    <a:pt x="57197" y="8723"/>
                  </a:lnTo>
                  <a:lnTo>
                    <a:pt x="56862" y="8794"/>
                  </a:lnTo>
                  <a:lnTo>
                    <a:pt x="56479" y="9007"/>
                  </a:lnTo>
                  <a:lnTo>
                    <a:pt x="56047" y="9574"/>
                  </a:lnTo>
                  <a:lnTo>
                    <a:pt x="55952" y="9716"/>
                  </a:lnTo>
                  <a:lnTo>
                    <a:pt x="55856" y="9787"/>
                  </a:lnTo>
                  <a:lnTo>
                    <a:pt x="55808" y="9716"/>
                  </a:lnTo>
                  <a:lnTo>
                    <a:pt x="55760" y="9503"/>
                  </a:lnTo>
                  <a:lnTo>
                    <a:pt x="55760" y="9219"/>
                  </a:lnTo>
                  <a:lnTo>
                    <a:pt x="55808" y="8936"/>
                  </a:lnTo>
                  <a:lnTo>
                    <a:pt x="55808" y="7730"/>
                  </a:lnTo>
                  <a:lnTo>
                    <a:pt x="55664" y="7163"/>
                  </a:lnTo>
                  <a:lnTo>
                    <a:pt x="55616" y="6666"/>
                  </a:lnTo>
                  <a:lnTo>
                    <a:pt x="55616" y="6453"/>
                  </a:lnTo>
                  <a:lnTo>
                    <a:pt x="55664" y="6382"/>
                  </a:lnTo>
                  <a:lnTo>
                    <a:pt x="55664" y="6312"/>
                  </a:lnTo>
                  <a:lnTo>
                    <a:pt x="55760" y="6099"/>
                  </a:lnTo>
                  <a:lnTo>
                    <a:pt x="56000" y="5673"/>
                  </a:lnTo>
                  <a:lnTo>
                    <a:pt x="56191" y="5106"/>
                  </a:lnTo>
                  <a:lnTo>
                    <a:pt x="56287" y="5035"/>
                  </a:lnTo>
                  <a:lnTo>
                    <a:pt x="56383" y="5248"/>
                  </a:lnTo>
                  <a:lnTo>
                    <a:pt x="56479" y="5390"/>
                  </a:lnTo>
                  <a:lnTo>
                    <a:pt x="56479" y="6312"/>
                  </a:lnTo>
                  <a:lnTo>
                    <a:pt x="56526" y="6453"/>
                  </a:lnTo>
                  <a:lnTo>
                    <a:pt x="56526" y="6737"/>
                  </a:lnTo>
                  <a:lnTo>
                    <a:pt x="56574" y="7092"/>
                  </a:lnTo>
                  <a:lnTo>
                    <a:pt x="56670" y="7234"/>
                  </a:lnTo>
                  <a:lnTo>
                    <a:pt x="56718" y="7234"/>
                  </a:lnTo>
                  <a:lnTo>
                    <a:pt x="56766" y="7375"/>
                  </a:lnTo>
                  <a:lnTo>
                    <a:pt x="56910" y="7375"/>
                  </a:lnTo>
                  <a:lnTo>
                    <a:pt x="57053" y="7234"/>
                  </a:lnTo>
                  <a:lnTo>
                    <a:pt x="57101" y="7163"/>
                  </a:lnTo>
                  <a:lnTo>
                    <a:pt x="57245" y="7163"/>
                  </a:lnTo>
                  <a:lnTo>
                    <a:pt x="57437" y="6950"/>
                  </a:lnTo>
                  <a:lnTo>
                    <a:pt x="57532" y="6453"/>
                  </a:lnTo>
                  <a:lnTo>
                    <a:pt x="57580" y="5886"/>
                  </a:lnTo>
                  <a:lnTo>
                    <a:pt x="57724" y="5390"/>
                  </a:lnTo>
                  <a:lnTo>
                    <a:pt x="58011" y="5106"/>
                  </a:lnTo>
                  <a:lnTo>
                    <a:pt x="58491" y="5106"/>
                  </a:lnTo>
                  <a:lnTo>
                    <a:pt x="59017" y="5602"/>
                  </a:lnTo>
                  <a:lnTo>
                    <a:pt x="59353" y="5957"/>
                  </a:lnTo>
                  <a:lnTo>
                    <a:pt x="59544" y="6170"/>
                  </a:lnTo>
                  <a:lnTo>
                    <a:pt x="60119" y="6453"/>
                  </a:lnTo>
                  <a:lnTo>
                    <a:pt x="60407" y="6666"/>
                  </a:lnTo>
                  <a:lnTo>
                    <a:pt x="60598" y="6737"/>
                  </a:lnTo>
                  <a:lnTo>
                    <a:pt x="60742" y="6950"/>
                  </a:lnTo>
                  <a:lnTo>
                    <a:pt x="60790" y="7163"/>
                  </a:lnTo>
                  <a:lnTo>
                    <a:pt x="60790" y="7446"/>
                  </a:lnTo>
                  <a:lnTo>
                    <a:pt x="60838" y="7730"/>
                  </a:lnTo>
                  <a:lnTo>
                    <a:pt x="60838" y="8014"/>
                  </a:lnTo>
                  <a:lnTo>
                    <a:pt x="60934" y="8297"/>
                  </a:lnTo>
                  <a:lnTo>
                    <a:pt x="61173" y="8510"/>
                  </a:lnTo>
                  <a:lnTo>
                    <a:pt x="61461" y="8510"/>
                  </a:lnTo>
                  <a:lnTo>
                    <a:pt x="61556" y="8439"/>
                  </a:lnTo>
                  <a:lnTo>
                    <a:pt x="61652" y="8014"/>
                  </a:lnTo>
                  <a:lnTo>
                    <a:pt x="61652" y="7517"/>
                  </a:lnTo>
                  <a:lnTo>
                    <a:pt x="61556" y="7092"/>
                  </a:lnTo>
                  <a:lnTo>
                    <a:pt x="61461" y="6666"/>
                  </a:lnTo>
                  <a:lnTo>
                    <a:pt x="61173" y="6382"/>
                  </a:lnTo>
                  <a:lnTo>
                    <a:pt x="60646" y="5957"/>
                  </a:lnTo>
                  <a:lnTo>
                    <a:pt x="60071" y="5531"/>
                  </a:lnTo>
                  <a:lnTo>
                    <a:pt x="59592" y="5035"/>
                  </a:lnTo>
                  <a:lnTo>
                    <a:pt x="59544" y="4822"/>
                  </a:lnTo>
                  <a:lnTo>
                    <a:pt x="59497" y="4751"/>
                  </a:lnTo>
                  <a:lnTo>
                    <a:pt x="59592" y="4539"/>
                  </a:lnTo>
                  <a:lnTo>
                    <a:pt x="59736" y="4539"/>
                  </a:lnTo>
                  <a:lnTo>
                    <a:pt x="59880" y="4468"/>
                  </a:lnTo>
                  <a:lnTo>
                    <a:pt x="61173" y="4468"/>
                  </a:lnTo>
                  <a:lnTo>
                    <a:pt x="61508" y="4539"/>
                  </a:lnTo>
                  <a:lnTo>
                    <a:pt x="61652" y="4539"/>
                  </a:lnTo>
                  <a:lnTo>
                    <a:pt x="61748" y="4468"/>
                  </a:lnTo>
                  <a:lnTo>
                    <a:pt x="62227" y="4255"/>
                  </a:lnTo>
                  <a:lnTo>
                    <a:pt x="62706" y="3971"/>
                  </a:lnTo>
                  <a:lnTo>
                    <a:pt x="63137" y="3546"/>
                  </a:lnTo>
                  <a:lnTo>
                    <a:pt x="63616" y="3049"/>
                  </a:lnTo>
                  <a:lnTo>
                    <a:pt x="64526" y="2482"/>
                  </a:lnTo>
                  <a:lnTo>
                    <a:pt x="65101" y="2269"/>
                  </a:lnTo>
                  <a:lnTo>
                    <a:pt x="65820" y="2269"/>
                  </a:lnTo>
                  <a:lnTo>
                    <a:pt x="66395" y="2411"/>
                  </a:lnTo>
                  <a:lnTo>
                    <a:pt x="66874" y="2269"/>
                  </a:lnTo>
                  <a:lnTo>
                    <a:pt x="67353" y="1985"/>
                  </a:lnTo>
                  <a:lnTo>
                    <a:pt x="67784" y="1631"/>
                  </a:lnTo>
                  <a:lnTo>
                    <a:pt x="68071" y="1347"/>
                  </a:lnTo>
                  <a:lnTo>
                    <a:pt x="68263" y="921"/>
                  </a:lnTo>
                  <a:lnTo>
                    <a:pt x="68694" y="283"/>
                  </a:lnTo>
                  <a:lnTo>
                    <a:pt x="68838" y="283"/>
                  </a:lnTo>
                  <a:lnTo>
                    <a:pt x="68982" y="425"/>
                  </a:lnTo>
                  <a:lnTo>
                    <a:pt x="69029" y="1205"/>
                  </a:lnTo>
                  <a:lnTo>
                    <a:pt x="69173" y="1418"/>
                  </a:lnTo>
                  <a:lnTo>
                    <a:pt x="69556" y="1631"/>
                  </a:lnTo>
                  <a:lnTo>
                    <a:pt x="70035" y="1702"/>
                  </a:lnTo>
                  <a:lnTo>
                    <a:pt x="70419" y="1843"/>
                  </a:lnTo>
                  <a:lnTo>
                    <a:pt x="70658" y="1843"/>
                  </a:lnTo>
                  <a:lnTo>
                    <a:pt x="70994" y="1702"/>
                  </a:lnTo>
                  <a:lnTo>
                    <a:pt x="71473" y="1418"/>
                  </a:lnTo>
                  <a:lnTo>
                    <a:pt x="72191" y="921"/>
                  </a:lnTo>
                  <a:lnTo>
                    <a:pt x="72431" y="638"/>
                  </a:lnTo>
                  <a:lnTo>
                    <a:pt x="72622" y="425"/>
                  </a:lnTo>
                  <a:lnTo>
                    <a:pt x="72766" y="141"/>
                  </a:lnTo>
                  <a:lnTo>
                    <a:pt x="728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5" name="Shape 695"/>
            <p:cNvSpPr/>
            <p:nvPr/>
          </p:nvSpPr>
          <p:spPr>
            <a:xfrm>
              <a:off x="419452" y="1438323"/>
              <a:ext cx="4582" cy="10690"/>
            </a:xfrm>
            <a:custGeom>
              <a:pathLst>
                <a:path extrusionOk="0" h="120000" w="120000">
                  <a:moveTo>
                    <a:pt x="0" y="0"/>
                  </a:moveTo>
                  <a:lnTo>
                    <a:pt x="40000" y="0"/>
                  </a:lnTo>
                  <a:lnTo>
                    <a:pt x="120000" y="17142"/>
                  </a:lnTo>
                  <a:lnTo>
                    <a:pt x="120000" y="68571"/>
                  </a:lnTo>
                  <a:lnTo>
                    <a:pt x="40000" y="119999"/>
                  </a:lnTo>
                  <a:lnTo>
                    <a:pt x="0" y="68571"/>
                  </a:lnTo>
                  <a:lnTo>
                    <a:pt x="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6" name="Shape 696"/>
            <p:cNvSpPr/>
            <p:nvPr/>
          </p:nvSpPr>
          <p:spPr>
            <a:xfrm>
              <a:off x="-564021" y="1461227"/>
              <a:ext cx="339023" cy="160351"/>
            </a:xfrm>
            <a:custGeom>
              <a:pathLst>
                <a:path extrusionOk="0" h="120000" w="120000">
                  <a:moveTo>
                    <a:pt x="114054" y="0"/>
                  </a:moveTo>
                  <a:lnTo>
                    <a:pt x="117297" y="1142"/>
                  </a:lnTo>
                  <a:lnTo>
                    <a:pt x="120000" y="5714"/>
                  </a:lnTo>
                  <a:lnTo>
                    <a:pt x="120000" y="10285"/>
                  </a:lnTo>
                  <a:lnTo>
                    <a:pt x="117297" y="18285"/>
                  </a:lnTo>
                  <a:lnTo>
                    <a:pt x="112972" y="27428"/>
                  </a:lnTo>
                  <a:lnTo>
                    <a:pt x="108648" y="35428"/>
                  </a:lnTo>
                  <a:lnTo>
                    <a:pt x="103783" y="40000"/>
                  </a:lnTo>
                  <a:lnTo>
                    <a:pt x="98918" y="40000"/>
                  </a:lnTo>
                  <a:lnTo>
                    <a:pt x="94054" y="38857"/>
                  </a:lnTo>
                  <a:lnTo>
                    <a:pt x="86486" y="37714"/>
                  </a:lnTo>
                  <a:lnTo>
                    <a:pt x="77837" y="37714"/>
                  </a:lnTo>
                  <a:lnTo>
                    <a:pt x="70270" y="38857"/>
                  </a:lnTo>
                  <a:lnTo>
                    <a:pt x="63783" y="40000"/>
                  </a:lnTo>
                  <a:lnTo>
                    <a:pt x="54594" y="46857"/>
                  </a:lnTo>
                  <a:lnTo>
                    <a:pt x="46486" y="56000"/>
                  </a:lnTo>
                  <a:lnTo>
                    <a:pt x="39459" y="67428"/>
                  </a:lnTo>
                  <a:lnTo>
                    <a:pt x="36216" y="72000"/>
                  </a:lnTo>
                  <a:lnTo>
                    <a:pt x="34594" y="75428"/>
                  </a:lnTo>
                  <a:lnTo>
                    <a:pt x="34054" y="80000"/>
                  </a:lnTo>
                  <a:lnTo>
                    <a:pt x="34054" y="86857"/>
                  </a:lnTo>
                  <a:lnTo>
                    <a:pt x="34594" y="89142"/>
                  </a:lnTo>
                  <a:lnTo>
                    <a:pt x="37837" y="92571"/>
                  </a:lnTo>
                  <a:lnTo>
                    <a:pt x="40000" y="101714"/>
                  </a:lnTo>
                  <a:lnTo>
                    <a:pt x="40000" y="110857"/>
                  </a:lnTo>
                  <a:lnTo>
                    <a:pt x="38378" y="114285"/>
                  </a:lnTo>
                  <a:lnTo>
                    <a:pt x="34594" y="120000"/>
                  </a:lnTo>
                  <a:lnTo>
                    <a:pt x="29729" y="120000"/>
                  </a:lnTo>
                  <a:lnTo>
                    <a:pt x="24324" y="118857"/>
                  </a:lnTo>
                  <a:lnTo>
                    <a:pt x="19459" y="114285"/>
                  </a:lnTo>
                  <a:lnTo>
                    <a:pt x="12432" y="106285"/>
                  </a:lnTo>
                  <a:lnTo>
                    <a:pt x="5945" y="102857"/>
                  </a:lnTo>
                  <a:lnTo>
                    <a:pt x="1621" y="99428"/>
                  </a:lnTo>
                  <a:lnTo>
                    <a:pt x="0" y="94857"/>
                  </a:lnTo>
                  <a:lnTo>
                    <a:pt x="540" y="86857"/>
                  </a:lnTo>
                  <a:lnTo>
                    <a:pt x="3243" y="80000"/>
                  </a:lnTo>
                  <a:lnTo>
                    <a:pt x="5945" y="75428"/>
                  </a:lnTo>
                  <a:lnTo>
                    <a:pt x="16216" y="64000"/>
                  </a:lnTo>
                  <a:lnTo>
                    <a:pt x="22702" y="56000"/>
                  </a:lnTo>
                  <a:lnTo>
                    <a:pt x="29729" y="50285"/>
                  </a:lnTo>
                  <a:lnTo>
                    <a:pt x="34594" y="42285"/>
                  </a:lnTo>
                  <a:lnTo>
                    <a:pt x="38378" y="33142"/>
                  </a:lnTo>
                  <a:lnTo>
                    <a:pt x="42162" y="26285"/>
                  </a:lnTo>
                  <a:lnTo>
                    <a:pt x="45945" y="22857"/>
                  </a:lnTo>
                  <a:lnTo>
                    <a:pt x="50270" y="21714"/>
                  </a:lnTo>
                  <a:lnTo>
                    <a:pt x="57837" y="20571"/>
                  </a:lnTo>
                  <a:lnTo>
                    <a:pt x="65945" y="17142"/>
                  </a:lnTo>
                  <a:lnTo>
                    <a:pt x="72972" y="13714"/>
                  </a:lnTo>
                  <a:lnTo>
                    <a:pt x="78918" y="10285"/>
                  </a:lnTo>
                  <a:lnTo>
                    <a:pt x="82702" y="10285"/>
                  </a:lnTo>
                  <a:lnTo>
                    <a:pt x="86486" y="12571"/>
                  </a:lnTo>
                  <a:lnTo>
                    <a:pt x="91891" y="13714"/>
                  </a:lnTo>
                  <a:lnTo>
                    <a:pt x="98378" y="13714"/>
                  </a:lnTo>
                  <a:lnTo>
                    <a:pt x="103783" y="10285"/>
                  </a:lnTo>
                  <a:lnTo>
                    <a:pt x="107027" y="5714"/>
                  </a:lnTo>
                  <a:lnTo>
                    <a:pt x="110270" y="1142"/>
                  </a:lnTo>
                  <a:lnTo>
                    <a:pt x="11405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7" name="Shape 697"/>
            <p:cNvSpPr/>
            <p:nvPr/>
          </p:nvSpPr>
          <p:spPr>
            <a:xfrm>
              <a:off x="611871" y="3475531"/>
              <a:ext cx="824652" cy="664307"/>
            </a:xfrm>
            <a:custGeom>
              <a:pathLst>
                <a:path extrusionOk="0" h="120000" w="120000">
                  <a:moveTo>
                    <a:pt x="84666" y="0"/>
                  </a:moveTo>
                  <a:lnTo>
                    <a:pt x="85111" y="551"/>
                  </a:lnTo>
                  <a:lnTo>
                    <a:pt x="85555" y="2758"/>
                  </a:lnTo>
                  <a:lnTo>
                    <a:pt x="86666" y="5793"/>
                  </a:lnTo>
                  <a:lnTo>
                    <a:pt x="87777" y="9103"/>
                  </a:lnTo>
                  <a:lnTo>
                    <a:pt x="89111" y="11862"/>
                  </a:lnTo>
                  <a:lnTo>
                    <a:pt x="91333" y="15448"/>
                  </a:lnTo>
                  <a:lnTo>
                    <a:pt x="93555" y="19034"/>
                  </a:lnTo>
                  <a:lnTo>
                    <a:pt x="95111" y="22620"/>
                  </a:lnTo>
                  <a:lnTo>
                    <a:pt x="95777" y="25379"/>
                  </a:lnTo>
                  <a:lnTo>
                    <a:pt x="96222" y="28689"/>
                  </a:lnTo>
                  <a:lnTo>
                    <a:pt x="96666" y="32275"/>
                  </a:lnTo>
                  <a:lnTo>
                    <a:pt x="97555" y="34758"/>
                  </a:lnTo>
                  <a:lnTo>
                    <a:pt x="98666" y="36689"/>
                  </a:lnTo>
                  <a:lnTo>
                    <a:pt x="100222" y="37793"/>
                  </a:lnTo>
                  <a:lnTo>
                    <a:pt x="102444" y="38620"/>
                  </a:lnTo>
                  <a:lnTo>
                    <a:pt x="104888" y="39448"/>
                  </a:lnTo>
                  <a:lnTo>
                    <a:pt x="106666" y="40000"/>
                  </a:lnTo>
                  <a:lnTo>
                    <a:pt x="108222" y="40827"/>
                  </a:lnTo>
                  <a:lnTo>
                    <a:pt x="108666" y="42482"/>
                  </a:lnTo>
                  <a:lnTo>
                    <a:pt x="108666" y="44965"/>
                  </a:lnTo>
                  <a:lnTo>
                    <a:pt x="109333" y="48827"/>
                  </a:lnTo>
                  <a:lnTo>
                    <a:pt x="110666" y="52965"/>
                  </a:lnTo>
                  <a:lnTo>
                    <a:pt x="112000" y="57379"/>
                  </a:lnTo>
                  <a:lnTo>
                    <a:pt x="113555" y="61241"/>
                  </a:lnTo>
                  <a:lnTo>
                    <a:pt x="115333" y="65379"/>
                  </a:lnTo>
                  <a:lnTo>
                    <a:pt x="118444" y="75310"/>
                  </a:lnTo>
                  <a:lnTo>
                    <a:pt x="119777" y="79724"/>
                  </a:lnTo>
                  <a:lnTo>
                    <a:pt x="120000" y="83310"/>
                  </a:lnTo>
                  <a:lnTo>
                    <a:pt x="119111" y="86620"/>
                  </a:lnTo>
                  <a:lnTo>
                    <a:pt x="116888" y="89931"/>
                  </a:lnTo>
                  <a:lnTo>
                    <a:pt x="114444" y="93517"/>
                  </a:lnTo>
                  <a:lnTo>
                    <a:pt x="111777" y="96827"/>
                  </a:lnTo>
                  <a:lnTo>
                    <a:pt x="110000" y="99586"/>
                  </a:lnTo>
                  <a:lnTo>
                    <a:pt x="108222" y="104000"/>
                  </a:lnTo>
                  <a:lnTo>
                    <a:pt x="107333" y="108137"/>
                  </a:lnTo>
                  <a:lnTo>
                    <a:pt x="106222" y="111172"/>
                  </a:lnTo>
                  <a:lnTo>
                    <a:pt x="106000" y="112000"/>
                  </a:lnTo>
                  <a:lnTo>
                    <a:pt x="104888" y="113379"/>
                  </a:lnTo>
                  <a:lnTo>
                    <a:pt x="104222" y="113931"/>
                  </a:lnTo>
                  <a:lnTo>
                    <a:pt x="103333" y="114206"/>
                  </a:lnTo>
                  <a:lnTo>
                    <a:pt x="102000" y="114482"/>
                  </a:lnTo>
                  <a:lnTo>
                    <a:pt x="98444" y="116965"/>
                  </a:lnTo>
                  <a:lnTo>
                    <a:pt x="96888" y="118344"/>
                  </a:lnTo>
                  <a:lnTo>
                    <a:pt x="95777" y="119172"/>
                  </a:lnTo>
                  <a:lnTo>
                    <a:pt x="95111" y="118620"/>
                  </a:lnTo>
                  <a:lnTo>
                    <a:pt x="93777" y="117517"/>
                  </a:lnTo>
                  <a:lnTo>
                    <a:pt x="92444" y="116413"/>
                  </a:lnTo>
                  <a:lnTo>
                    <a:pt x="90888" y="116137"/>
                  </a:lnTo>
                  <a:lnTo>
                    <a:pt x="89555" y="116413"/>
                  </a:lnTo>
                  <a:lnTo>
                    <a:pt x="88666" y="118620"/>
                  </a:lnTo>
                  <a:lnTo>
                    <a:pt x="88000" y="119172"/>
                  </a:lnTo>
                  <a:lnTo>
                    <a:pt x="87777" y="120000"/>
                  </a:lnTo>
                  <a:lnTo>
                    <a:pt x="86888" y="120000"/>
                  </a:lnTo>
                  <a:lnTo>
                    <a:pt x="86666" y="119172"/>
                  </a:lnTo>
                  <a:lnTo>
                    <a:pt x="86000" y="118068"/>
                  </a:lnTo>
                  <a:lnTo>
                    <a:pt x="84444" y="115862"/>
                  </a:lnTo>
                  <a:lnTo>
                    <a:pt x="82222" y="114482"/>
                  </a:lnTo>
                  <a:lnTo>
                    <a:pt x="80888" y="114206"/>
                  </a:lnTo>
                  <a:lnTo>
                    <a:pt x="79555" y="113931"/>
                  </a:lnTo>
                  <a:lnTo>
                    <a:pt x="79333" y="112827"/>
                  </a:lnTo>
                  <a:lnTo>
                    <a:pt x="78888" y="110344"/>
                  </a:lnTo>
                  <a:lnTo>
                    <a:pt x="78888" y="106206"/>
                  </a:lnTo>
                  <a:lnTo>
                    <a:pt x="78444" y="105655"/>
                  </a:lnTo>
                  <a:lnTo>
                    <a:pt x="78000" y="104827"/>
                  </a:lnTo>
                  <a:lnTo>
                    <a:pt x="77555" y="104000"/>
                  </a:lnTo>
                  <a:lnTo>
                    <a:pt x="76222" y="103172"/>
                  </a:lnTo>
                  <a:lnTo>
                    <a:pt x="75555" y="102620"/>
                  </a:lnTo>
                  <a:lnTo>
                    <a:pt x="74666" y="100137"/>
                  </a:lnTo>
                  <a:lnTo>
                    <a:pt x="74666" y="98206"/>
                  </a:lnTo>
                  <a:lnTo>
                    <a:pt x="74444" y="98206"/>
                  </a:lnTo>
                  <a:lnTo>
                    <a:pt x="74222" y="98758"/>
                  </a:lnTo>
                  <a:lnTo>
                    <a:pt x="74222" y="99586"/>
                  </a:lnTo>
                  <a:lnTo>
                    <a:pt x="72888" y="100965"/>
                  </a:lnTo>
                  <a:lnTo>
                    <a:pt x="72666" y="100965"/>
                  </a:lnTo>
                  <a:lnTo>
                    <a:pt x="72222" y="100137"/>
                  </a:lnTo>
                  <a:lnTo>
                    <a:pt x="72000" y="98206"/>
                  </a:lnTo>
                  <a:lnTo>
                    <a:pt x="72000" y="93793"/>
                  </a:lnTo>
                  <a:lnTo>
                    <a:pt x="71777" y="93517"/>
                  </a:lnTo>
                  <a:lnTo>
                    <a:pt x="70666" y="93793"/>
                  </a:lnTo>
                  <a:lnTo>
                    <a:pt x="69333" y="95448"/>
                  </a:lnTo>
                  <a:lnTo>
                    <a:pt x="68000" y="96827"/>
                  </a:lnTo>
                  <a:lnTo>
                    <a:pt x="67333" y="97931"/>
                  </a:lnTo>
                  <a:lnTo>
                    <a:pt x="67111" y="99586"/>
                  </a:lnTo>
                  <a:lnTo>
                    <a:pt x="66222" y="100689"/>
                  </a:lnTo>
                  <a:lnTo>
                    <a:pt x="65555" y="100689"/>
                  </a:lnTo>
                  <a:lnTo>
                    <a:pt x="64666" y="100965"/>
                  </a:lnTo>
                  <a:lnTo>
                    <a:pt x="63111" y="100965"/>
                  </a:lnTo>
                  <a:lnTo>
                    <a:pt x="62666" y="100137"/>
                  </a:lnTo>
                  <a:lnTo>
                    <a:pt x="62888" y="98206"/>
                  </a:lnTo>
                  <a:lnTo>
                    <a:pt x="63555" y="96551"/>
                  </a:lnTo>
                  <a:lnTo>
                    <a:pt x="63777" y="94068"/>
                  </a:lnTo>
                  <a:lnTo>
                    <a:pt x="62888" y="92413"/>
                  </a:lnTo>
                  <a:lnTo>
                    <a:pt x="61111" y="90758"/>
                  </a:lnTo>
                  <a:lnTo>
                    <a:pt x="58666" y="89931"/>
                  </a:lnTo>
                  <a:lnTo>
                    <a:pt x="56222" y="88827"/>
                  </a:lnTo>
                  <a:lnTo>
                    <a:pt x="54888" y="87448"/>
                  </a:lnTo>
                  <a:lnTo>
                    <a:pt x="54888" y="86344"/>
                  </a:lnTo>
                  <a:lnTo>
                    <a:pt x="54444" y="85793"/>
                  </a:lnTo>
                  <a:lnTo>
                    <a:pt x="52888" y="85517"/>
                  </a:lnTo>
                  <a:lnTo>
                    <a:pt x="50666" y="85793"/>
                  </a:lnTo>
                  <a:lnTo>
                    <a:pt x="47111" y="87448"/>
                  </a:lnTo>
                  <a:lnTo>
                    <a:pt x="44666" y="88551"/>
                  </a:lnTo>
                  <a:lnTo>
                    <a:pt x="43111" y="89655"/>
                  </a:lnTo>
                  <a:lnTo>
                    <a:pt x="42888" y="89931"/>
                  </a:lnTo>
                  <a:lnTo>
                    <a:pt x="42222" y="89655"/>
                  </a:lnTo>
                  <a:lnTo>
                    <a:pt x="40888" y="89379"/>
                  </a:lnTo>
                  <a:lnTo>
                    <a:pt x="39111" y="88827"/>
                  </a:lnTo>
                  <a:lnTo>
                    <a:pt x="37333" y="88827"/>
                  </a:lnTo>
                  <a:lnTo>
                    <a:pt x="35777" y="89931"/>
                  </a:lnTo>
                  <a:lnTo>
                    <a:pt x="34888" y="92413"/>
                  </a:lnTo>
                  <a:lnTo>
                    <a:pt x="34222" y="95724"/>
                  </a:lnTo>
                  <a:lnTo>
                    <a:pt x="33777" y="98758"/>
                  </a:lnTo>
                  <a:lnTo>
                    <a:pt x="33333" y="100965"/>
                  </a:lnTo>
                  <a:lnTo>
                    <a:pt x="33333" y="102068"/>
                  </a:lnTo>
                  <a:lnTo>
                    <a:pt x="32888" y="101793"/>
                  </a:lnTo>
                  <a:lnTo>
                    <a:pt x="31333" y="101241"/>
                  </a:lnTo>
                  <a:lnTo>
                    <a:pt x="24888" y="99034"/>
                  </a:lnTo>
                  <a:lnTo>
                    <a:pt x="23777" y="99034"/>
                  </a:lnTo>
                  <a:lnTo>
                    <a:pt x="21777" y="100137"/>
                  </a:lnTo>
                  <a:lnTo>
                    <a:pt x="20000" y="101793"/>
                  </a:lnTo>
                  <a:lnTo>
                    <a:pt x="17555" y="103172"/>
                  </a:lnTo>
                  <a:lnTo>
                    <a:pt x="15777" y="104000"/>
                  </a:lnTo>
                  <a:lnTo>
                    <a:pt x="14000" y="104275"/>
                  </a:lnTo>
                  <a:lnTo>
                    <a:pt x="12222" y="104275"/>
                  </a:lnTo>
                  <a:lnTo>
                    <a:pt x="10666" y="103724"/>
                  </a:lnTo>
                  <a:lnTo>
                    <a:pt x="9333" y="102068"/>
                  </a:lnTo>
                  <a:lnTo>
                    <a:pt x="8222" y="100137"/>
                  </a:lnTo>
                  <a:lnTo>
                    <a:pt x="7555" y="98206"/>
                  </a:lnTo>
                  <a:lnTo>
                    <a:pt x="7555" y="96551"/>
                  </a:lnTo>
                  <a:lnTo>
                    <a:pt x="11111" y="91862"/>
                  </a:lnTo>
                  <a:lnTo>
                    <a:pt x="11777" y="89931"/>
                  </a:lnTo>
                  <a:lnTo>
                    <a:pt x="11555" y="88000"/>
                  </a:lnTo>
                  <a:lnTo>
                    <a:pt x="10000" y="85517"/>
                  </a:lnTo>
                  <a:lnTo>
                    <a:pt x="8888" y="83586"/>
                  </a:lnTo>
                  <a:lnTo>
                    <a:pt x="8222" y="81655"/>
                  </a:lnTo>
                  <a:lnTo>
                    <a:pt x="8222" y="79172"/>
                  </a:lnTo>
                  <a:lnTo>
                    <a:pt x="7555" y="77241"/>
                  </a:lnTo>
                  <a:lnTo>
                    <a:pt x="6000" y="74482"/>
                  </a:lnTo>
                  <a:lnTo>
                    <a:pt x="4444" y="71172"/>
                  </a:lnTo>
                  <a:lnTo>
                    <a:pt x="4000" y="68137"/>
                  </a:lnTo>
                  <a:lnTo>
                    <a:pt x="4222" y="65931"/>
                  </a:lnTo>
                  <a:lnTo>
                    <a:pt x="5111" y="64827"/>
                  </a:lnTo>
                  <a:lnTo>
                    <a:pt x="5111" y="64000"/>
                  </a:lnTo>
                  <a:lnTo>
                    <a:pt x="4222" y="62344"/>
                  </a:lnTo>
                  <a:lnTo>
                    <a:pt x="1111" y="59310"/>
                  </a:lnTo>
                  <a:lnTo>
                    <a:pt x="222" y="57931"/>
                  </a:lnTo>
                  <a:lnTo>
                    <a:pt x="0" y="56275"/>
                  </a:lnTo>
                  <a:lnTo>
                    <a:pt x="666" y="54068"/>
                  </a:lnTo>
                  <a:lnTo>
                    <a:pt x="3111" y="49655"/>
                  </a:lnTo>
                  <a:lnTo>
                    <a:pt x="4222" y="48000"/>
                  </a:lnTo>
                  <a:lnTo>
                    <a:pt x="5777" y="46620"/>
                  </a:lnTo>
                  <a:lnTo>
                    <a:pt x="7777" y="44413"/>
                  </a:lnTo>
                  <a:lnTo>
                    <a:pt x="10222" y="41931"/>
                  </a:lnTo>
                  <a:lnTo>
                    <a:pt x="12444" y="40551"/>
                  </a:lnTo>
                  <a:lnTo>
                    <a:pt x="13555" y="39724"/>
                  </a:lnTo>
                  <a:lnTo>
                    <a:pt x="17555" y="39724"/>
                  </a:lnTo>
                  <a:lnTo>
                    <a:pt x="19777" y="38896"/>
                  </a:lnTo>
                  <a:lnTo>
                    <a:pt x="20888" y="38344"/>
                  </a:lnTo>
                  <a:lnTo>
                    <a:pt x="24666" y="37517"/>
                  </a:lnTo>
                  <a:lnTo>
                    <a:pt x="25777" y="37241"/>
                  </a:lnTo>
                  <a:lnTo>
                    <a:pt x="26444" y="36413"/>
                  </a:lnTo>
                  <a:lnTo>
                    <a:pt x="26444" y="34482"/>
                  </a:lnTo>
                  <a:lnTo>
                    <a:pt x="25777" y="31172"/>
                  </a:lnTo>
                  <a:lnTo>
                    <a:pt x="25777" y="24000"/>
                  </a:lnTo>
                  <a:lnTo>
                    <a:pt x="26000" y="22068"/>
                  </a:lnTo>
                  <a:lnTo>
                    <a:pt x="27111" y="21517"/>
                  </a:lnTo>
                  <a:lnTo>
                    <a:pt x="28888" y="21517"/>
                  </a:lnTo>
                  <a:lnTo>
                    <a:pt x="30666" y="22344"/>
                  </a:lnTo>
                  <a:lnTo>
                    <a:pt x="32444" y="22620"/>
                  </a:lnTo>
                  <a:lnTo>
                    <a:pt x="34000" y="23172"/>
                  </a:lnTo>
                  <a:lnTo>
                    <a:pt x="34888" y="22620"/>
                  </a:lnTo>
                  <a:lnTo>
                    <a:pt x="35555" y="20965"/>
                  </a:lnTo>
                  <a:lnTo>
                    <a:pt x="36444" y="18206"/>
                  </a:lnTo>
                  <a:lnTo>
                    <a:pt x="37333" y="16000"/>
                  </a:lnTo>
                  <a:lnTo>
                    <a:pt x="38222" y="14344"/>
                  </a:lnTo>
                  <a:lnTo>
                    <a:pt x="39555" y="13241"/>
                  </a:lnTo>
                  <a:lnTo>
                    <a:pt x="40444" y="12413"/>
                  </a:lnTo>
                  <a:lnTo>
                    <a:pt x="41555" y="12413"/>
                  </a:lnTo>
                  <a:lnTo>
                    <a:pt x="43111" y="14344"/>
                  </a:lnTo>
                  <a:lnTo>
                    <a:pt x="44666" y="16827"/>
                  </a:lnTo>
                  <a:lnTo>
                    <a:pt x="46222" y="17931"/>
                  </a:lnTo>
                  <a:lnTo>
                    <a:pt x="47333" y="17379"/>
                  </a:lnTo>
                  <a:lnTo>
                    <a:pt x="48222" y="15448"/>
                  </a:lnTo>
                  <a:lnTo>
                    <a:pt x="48666" y="14344"/>
                  </a:lnTo>
                  <a:lnTo>
                    <a:pt x="48888" y="13793"/>
                  </a:lnTo>
                  <a:lnTo>
                    <a:pt x="48888" y="13241"/>
                  </a:lnTo>
                  <a:lnTo>
                    <a:pt x="49111" y="12965"/>
                  </a:lnTo>
                  <a:lnTo>
                    <a:pt x="49111" y="12137"/>
                  </a:lnTo>
                  <a:lnTo>
                    <a:pt x="50000" y="11034"/>
                  </a:lnTo>
                  <a:lnTo>
                    <a:pt x="50666" y="9931"/>
                  </a:lnTo>
                  <a:lnTo>
                    <a:pt x="51333" y="9103"/>
                  </a:lnTo>
                  <a:lnTo>
                    <a:pt x="51555" y="8000"/>
                  </a:lnTo>
                  <a:lnTo>
                    <a:pt x="51555" y="3862"/>
                  </a:lnTo>
                  <a:lnTo>
                    <a:pt x="52000" y="3862"/>
                  </a:lnTo>
                  <a:lnTo>
                    <a:pt x="52444" y="4689"/>
                  </a:lnTo>
                  <a:lnTo>
                    <a:pt x="54444" y="7724"/>
                  </a:lnTo>
                  <a:lnTo>
                    <a:pt x="55333" y="8827"/>
                  </a:lnTo>
                  <a:lnTo>
                    <a:pt x="55555" y="9379"/>
                  </a:lnTo>
                  <a:lnTo>
                    <a:pt x="56222" y="10206"/>
                  </a:lnTo>
                  <a:lnTo>
                    <a:pt x="56222" y="5793"/>
                  </a:lnTo>
                  <a:lnTo>
                    <a:pt x="56888" y="4137"/>
                  </a:lnTo>
                  <a:lnTo>
                    <a:pt x="57333" y="3586"/>
                  </a:lnTo>
                  <a:lnTo>
                    <a:pt x="58000" y="3586"/>
                  </a:lnTo>
                  <a:lnTo>
                    <a:pt x="59333" y="4965"/>
                  </a:lnTo>
                  <a:lnTo>
                    <a:pt x="59777" y="5241"/>
                  </a:lnTo>
                  <a:lnTo>
                    <a:pt x="60444" y="6068"/>
                  </a:lnTo>
                  <a:lnTo>
                    <a:pt x="60666" y="6896"/>
                  </a:lnTo>
                  <a:lnTo>
                    <a:pt x="61111" y="6896"/>
                  </a:lnTo>
                  <a:lnTo>
                    <a:pt x="62000" y="6620"/>
                  </a:lnTo>
                  <a:lnTo>
                    <a:pt x="64000" y="6068"/>
                  </a:lnTo>
                  <a:lnTo>
                    <a:pt x="68444" y="6068"/>
                  </a:lnTo>
                  <a:lnTo>
                    <a:pt x="69555" y="7172"/>
                  </a:lnTo>
                  <a:lnTo>
                    <a:pt x="69555" y="9103"/>
                  </a:lnTo>
                  <a:lnTo>
                    <a:pt x="67777" y="14344"/>
                  </a:lnTo>
                  <a:lnTo>
                    <a:pt x="67333" y="17103"/>
                  </a:lnTo>
                  <a:lnTo>
                    <a:pt x="67777" y="19034"/>
                  </a:lnTo>
                  <a:lnTo>
                    <a:pt x="69777" y="20965"/>
                  </a:lnTo>
                  <a:lnTo>
                    <a:pt x="72666" y="23172"/>
                  </a:lnTo>
                  <a:lnTo>
                    <a:pt x="75111" y="25103"/>
                  </a:lnTo>
                  <a:lnTo>
                    <a:pt x="78000" y="28137"/>
                  </a:lnTo>
                  <a:lnTo>
                    <a:pt x="79555" y="29241"/>
                  </a:lnTo>
                  <a:lnTo>
                    <a:pt x="80888" y="29241"/>
                  </a:lnTo>
                  <a:lnTo>
                    <a:pt x="81777" y="27586"/>
                  </a:lnTo>
                  <a:lnTo>
                    <a:pt x="82666" y="24275"/>
                  </a:lnTo>
                  <a:lnTo>
                    <a:pt x="83555" y="20413"/>
                  </a:lnTo>
                  <a:lnTo>
                    <a:pt x="84222" y="16827"/>
                  </a:lnTo>
                  <a:lnTo>
                    <a:pt x="82888" y="11310"/>
                  </a:lnTo>
                  <a:lnTo>
                    <a:pt x="82888" y="7724"/>
                  </a:lnTo>
                  <a:lnTo>
                    <a:pt x="83555" y="4137"/>
                  </a:lnTo>
                  <a:lnTo>
                    <a:pt x="84222" y="1103"/>
                  </a:lnTo>
                  <a:lnTo>
                    <a:pt x="8466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8" name="Shape 698"/>
            <p:cNvSpPr/>
            <p:nvPr/>
          </p:nvSpPr>
          <p:spPr>
            <a:xfrm>
              <a:off x="283544" y="3107489"/>
              <a:ext cx="219908" cy="270305"/>
            </a:xfrm>
            <a:custGeom>
              <a:pathLst>
                <a:path extrusionOk="0" h="120000" w="120000">
                  <a:moveTo>
                    <a:pt x="2500" y="0"/>
                  </a:moveTo>
                  <a:lnTo>
                    <a:pt x="9166" y="0"/>
                  </a:lnTo>
                  <a:lnTo>
                    <a:pt x="17500" y="2711"/>
                  </a:lnTo>
                  <a:lnTo>
                    <a:pt x="25000" y="7457"/>
                  </a:lnTo>
                  <a:lnTo>
                    <a:pt x="34166" y="14237"/>
                  </a:lnTo>
                  <a:lnTo>
                    <a:pt x="45000" y="21694"/>
                  </a:lnTo>
                  <a:lnTo>
                    <a:pt x="55833" y="31864"/>
                  </a:lnTo>
                  <a:lnTo>
                    <a:pt x="66666" y="40677"/>
                  </a:lnTo>
                  <a:lnTo>
                    <a:pt x="77500" y="48135"/>
                  </a:lnTo>
                  <a:lnTo>
                    <a:pt x="87500" y="55593"/>
                  </a:lnTo>
                  <a:lnTo>
                    <a:pt x="95833" y="62372"/>
                  </a:lnTo>
                  <a:lnTo>
                    <a:pt x="102500" y="68474"/>
                  </a:lnTo>
                  <a:lnTo>
                    <a:pt x="107500" y="73220"/>
                  </a:lnTo>
                  <a:lnTo>
                    <a:pt x="113333" y="75254"/>
                  </a:lnTo>
                  <a:lnTo>
                    <a:pt x="115000" y="75254"/>
                  </a:lnTo>
                  <a:lnTo>
                    <a:pt x="117500" y="75932"/>
                  </a:lnTo>
                  <a:lnTo>
                    <a:pt x="120000" y="80000"/>
                  </a:lnTo>
                  <a:lnTo>
                    <a:pt x="120000" y="82711"/>
                  </a:lnTo>
                  <a:lnTo>
                    <a:pt x="118333" y="84745"/>
                  </a:lnTo>
                  <a:lnTo>
                    <a:pt x="117500" y="87457"/>
                  </a:lnTo>
                  <a:lnTo>
                    <a:pt x="114166" y="93559"/>
                  </a:lnTo>
                  <a:lnTo>
                    <a:pt x="111666" y="103050"/>
                  </a:lnTo>
                  <a:lnTo>
                    <a:pt x="110833" y="113220"/>
                  </a:lnTo>
                  <a:lnTo>
                    <a:pt x="110833" y="115932"/>
                  </a:lnTo>
                  <a:lnTo>
                    <a:pt x="108333" y="119999"/>
                  </a:lnTo>
                  <a:lnTo>
                    <a:pt x="105833" y="119999"/>
                  </a:lnTo>
                  <a:lnTo>
                    <a:pt x="104166" y="118644"/>
                  </a:lnTo>
                  <a:lnTo>
                    <a:pt x="100833" y="115932"/>
                  </a:lnTo>
                  <a:lnTo>
                    <a:pt x="99166" y="113220"/>
                  </a:lnTo>
                  <a:lnTo>
                    <a:pt x="95000" y="109830"/>
                  </a:lnTo>
                  <a:lnTo>
                    <a:pt x="85833" y="105762"/>
                  </a:lnTo>
                  <a:lnTo>
                    <a:pt x="75000" y="103050"/>
                  </a:lnTo>
                  <a:lnTo>
                    <a:pt x="66666" y="100338"/>
                  </a:lnTo>
                  <a:lnTo>
                    <a:pt x="60833" y="97627"/>
                  </a:lnTo>
                  <a:lnTo>
                    <a:pt x="57500" y="92881"/>
                  </a:lnTo>
                  <a:lnTo>
                    <a:pt x="53333" y="83389"/>
                  </a:lnTo>
                  <a:lnTo>
                    <a:pt x="51666" y="72542"/>
                  </a:lnTo>
                  <a:lnTo>
                    <a:pt x="49166" y="62372"/>
                  </a:lnTo>
                  <a:lnTo>
                    <a:pt x="48333" y="54915"/>
                  </a:lnTo>
                  <a:lnTo>
                    <a:pt x="45833" y="49491"/>
                  </a:lnTo>
                  <a:lnTo>
                    <a:pt x="40833" y="42711"/>
                  </a:lnTo>
                  <a:lnTo>
                    <a:pt x="35833" y="36610"/>
                  </a:lnTo>
                  <a:lnTo>
                    <a:pt x="30000" y="30508"/>
                  </a:lnTo>
                  <a:lnTo>
                    <a:pt x="24166" y="25762"/>
                  </a:lnTo>
                  <a:lnTo>
                    <a:pt x="21666" y="23050"/>
                  </a:lnTo>
                  <a:lnTo>
                    <a:pt x="15000" y="17627"/>
                  </a:lnTo>
                  <a:lnTo>
                    <a:pt x="9166" y="14237"/>
                  </a:lnTo>
                  <a:lnTo>
                    <a:pt x="0" y="4745"/>
                  </a:lnTo>
                  <a:lnTo>
                    <a:pt x="0" y="2033"/>
                  </a:lnTo>
                  <a:lnTo>
                    <a:pt x="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699" name="Shape 699"/>
            <p:cNvSpPr/>
            <p:nvPr/>
          </p:nvSpPr>
          <p:spPr>
            <a:xfrm>
              <a:off x="341573" y="3003644"/>
              <a:ext cx="128279" cy="210746"/>
            </a:xfrm>
            <a:custGeom>
              <a:pathLst>
                <a:path extrusionOk="0" h="120000" w="120000">
                  <a:moveTo>
                    <a:pt x="10000" y="0"/>
                  </a:moveTo>
                  <a:lnTo>
                    <a:pt x="12857" y="1739"/>
                  </a:lnTo>
                  <a:lnTo>
                    <a:pt x="20000" y="5217"/>
                  </a:lnTo>
                  <a:lnTo>
                    <a:pt x="40000" y="20000"/>
                  </a:lnTo>
                  <a:lnTo>
                    <a:pt x="45714" y="26086"/>
                  </a:lnTo>
                  <a:lnTo>
                    <a:pt x="52857" y="33043"/>
                  </a:lnTo>
                  <a:lnTo>
                    <a:pt x="65714" y="40000"/>
                  </a:lnTo>
                  <a:lnTo>
                    <a:pt x="77142" y="50434"/>
                  </a:lnTo>
                  <a:lnTo>
                    <a:pt x="87142" y="64347"/>
                  </a:lnTo>
                  <a:lnTo>
                    <a:pt x="94285" y="75652"/>
                  </a:lnTo>
                  <a:lnTo>
                    <a:pt x="102857" y="92173"/>
                  </a:lnTo>
                  <a:lnTo>
                    <a:pt x="118571" y="109565"/>
                  </a:lnTo>
                  <a:lnTo>
                    <a:pt x="120000" y="111304"/>
                  </a:lnTo>
                  <a:lnTo>
                    <a:pt x="114285" y="119130"/>
                  </a:lnTo>
                  <a:lnTo>
                    <a:pt x="108571" y="120000"/>
                  </a:lnTo>
                  <a:lnTo>
                    <a:pt x="100000" y="117391"/>
                  </a:lnTo>
                  <a:lnTo>
                    <a:pt x="90000" y="113043"/>
                  </a:lnTo>
                  <a:lnTo>
                    <a:pt x="78571" y="106086"/>
                  </a:lnTo>
                  <a:lnTo>
                    <a:pt x="67142" y="100000"/>
                  </a:lnTo>
                  <a:lnTo>
                    <a:pt x="60000" y="93913"/>
                  </a:lnTo>
                  <a:lnTo>
                    <a:pt x="52857" y="85217"/>
                  </a:lnTo>
                  <a:lnTo>
                    <a:pt x="45714" y="73913"/>
                  </a:lnTo>
                  <a:lnTo>
                    <a:pt x="37142" y="60000"/>
                  </a:lnTo>
                  <a:lnTo>
                    <a:pt x="30000" y="46086"/>
                  </a:lnTo>
                  <a:lnTo>
                    <a:pt x="24285" y="36521"/>
                  </a:lnTo>
                  <a:lnTo>
                    <a:pt x="20000" y="30434"/>
                  </a:lnTo>
                  <a:lnTo>
                    <a:pt x="8571" y="26086"/>
                  </a:lnTo>
                  <a:lnTo>
                    <a:pt x="4285" y="23478"/>
                  </a:lnTo>
                  <a:lnTo>
                    <a:pt x="0" y="17391"/>
                  </a:lnTo>
                  <a:lnTo>
                    <a:pt x="0" y="10434"/>
                  </a:lnTo>
                  <a:lnTo>
                    <a:pt x="4285" y="3478"/>
                  </a:lnTo>
                  <a:lnTo>
                    <a:pt x="1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00" name="Shape 700"/>
            <p:cNvSpPr/>
            <p:nvPr/>
          </p:nvSpPr>
          <p:spPr>
            <a:xfrm>
              <a:off x="553842" y="3073892"/>
              <a:ext cx="190892" cy="247396"/>
            </a:xfrm>
            <a:custGeom>
              <a:pathLst>
                <a:path extrusionOk="0" h="120000" w="120000">
                  <a:moveTo>
                    <a:pt x="94080" y="0"/>
                  </a:moveTo>
                  <a:lnTo>
                    <a:pt x="100800" y="0"/>
                  </a:lnTo>
                  <a:lnTo>
                    <a:pt x="100800" y="2222"/>
                  </a:lnTo>
                  <a:lnTo>
                    <a:pt x="101760" y="12592"/>
                  </a:lnTo>
                  <a:lnTo>
                    <a:pt x="105600" y="18518"/>
                  </a:lnTo>
                  <a:lnTo>
                    <a:pt x="109440" y="20740"/>
                  </a:lnTo>
                  <a:lnTo>
                    <a:pt x="114240" y="20740"/>
                  </a:lnTo>
                  <a:lnTo>
                    <a:pt x="119040" y="18518"/>
                  </a:lnTo>
                  <a:lnTo>
                    <a:pt x="120000" y="19259"/>
                  </a:lnTo>
                  <a:lnTo>
                    <a:pt x="120000" y="21481"/>
                  </a:lnTo>
                  <a:lnTo>
                    <a:pt x="112320" y="27407"/>
                  </a:lnTo>
                  <a:lnTo>
                    <a:pt x="108480" y="29629"/>
                  </a:lnTo>
                  <a:lnTo>
                    <a:pt x="104640" y="32592"/>
                  </a:lnTo>
                  <a:lnTo>
                    <a:pt x="101760" y="36296"/>
                  </a:lnTo>
                  <a:lnTo>
                    <a:pt x="104640" y="42962"/>
                  </a:lnTo>
                  <a:lnTo>
                    <a:pt x="108480" y="49629"/>
                  </a:lnTo>
                  <a:lnTo>
                    <a:pt x="112320" y="57777"/>
                  </a:lnTo>
                  <a:lnTo>
                    <a:pt x="114240" y="65925"/>
                  </a:lnTo>
                  <a:lnTo>
                    <a:pt x="111360" y="71851"/>
                  </a:lnTo>
                  <a:lnTo>
                    <a:pt x="105600" y="77037"/>
                  </a:lnTo>
                  <a:lnTo>
                    <a:pt x="97920" y="83703"/>
                  </a:lnTo>
                  <a:lnTo>
                    <a:pt x="93120" y="90370"/>
                  </a:lnTo>
                  <a:lnTo>
                    <a:pt x="90240" y="98518"/>
                  </a:lnTo>
                  <a:lnTo>
                    <a:pt x="89280" y="106666"/>
                  </a:lnTo>
                  <a:lnTo>
                    <a:pt x="90240" y="114074"/>
                  </a:lnTo>
                  <a:lnTo>
                    <a:pt x="89280" y="117777"/>
                  </a:lnTo>
                  <a:lnTo>
                    <a:pt x="82560" y="118518"/>
                  </a:lnTo>
                  <a:lnTo>
                    <a:pt x="74880" y="120000"/>
                  </a:lnTo>
                  <a:lnTo>
                    <a:pt x="66240" y="118518"/>
                  </a:lnTo>
                  <a:lnTo>
                    <a:pt x="59520" y="117777"/>
                  </a:lnTo>
                  <a:lnTo>
                    <a:pt x="48000" y="115555"/>
                  </a:lnTo>
                  <a:lnTo>
                    <a:pt x="37440" y="115555"/>
                  </a:lnTo>
                  <a:lnTo>
                    <a:pt x="30720" y="114074"/>
                  </a:lnTo>
                  <a:lnTo>
                    <a:pt x="23040" y="109629"/>
                  </a:lnTo>
                  <a:lnTo>
                    <a:pt x="14400" y="101481"/>
                  </a:lnTo>
                  <a:lnTo>
                    <a:pt x="5760" y="91111"/>
                  </a:lnTo>
                  <a:lnTo>
                    <a:pt x="1920" y="80000"/>
                  </a:lnTo>
                  <a:lnTo>
                    <a:pt x="0" y="68888"/>
                  </a:lnTo>
                  <a:lnTo>
                    <a:pt x="0" y="60000"/>
                  </a:lnTo>
                  <a:lnTo>
                    <a:pt x="960" y="54814"/>
                  </a:lnTo>
                  <a:lnTo>
                    <a:pt x="1920" y="54074"/>
                  </a:lnTo>
                  <a:lnTo>
                    <a:pt x="4800" y="54074"/>
                  </a:lnTo>
                  <a:lnTo>
                    <a:pt x="5760" y="54814"/>
                  </a:lnTo>
                  <a:lnTo>
                    <a:pt x="8640" y="56296"/>
                  </a:lnTo>
                  <a:lnTo>
                    <a:pt x="11520" y="57777"/>
                  </a:lnTo>
                  <a:lnTo>
                    <a:pt x="16320" y="60000"/>
                  </a:lnTo>
                  <a:lnTo>
                    <a:pt x="18240" y="60740"/>
                  </a:lnTo>
                  <a:lnTo>
                    <a:pt x="19200" y="60740"/>
                  </a:lnTo>
                  <a:lnTo>
                    <a:pt x="20160" y="60000"/>
                  </a:lnTo>
                  <a:lnTo>
                    <a:pt x="23040" y="54074"/>
                  </a:lnTo>
                  <a:lnTo>
                    <a:pt x="25920" y="51851"/>
                  </a:lnTo>
                  <a:lnTo>
                    <a:pt x="26880" y="48888"/>
                  </a:lnTo>
                  <a:lnTo>
                    <a:pt x="29760" y="46666"/>
                  </a:lnTo>
                  <a:lnTo>
                    <a:pt x="33600" y="45925"/>
                  </a:lnTo>
                  <a:lnTo>
                    <a:pt x="39360" y="44444"/>
                  </a:lnTo>
                  <a:lnTo>
                    <a:pt x="43200" y="42962"/>
                  </a:lnTo>
                  <a:lnTo>
                    <a:pt x="47040" y="41481"/>
                  </a:lnTo>
                  <a:lnTo>
                    <a:pt x="49920" y="40000"/>
                  </a:lnTo>
                  <a:lnTo>
                    <a:pt x="51840" y="36296"/>
                  </a:lnTo>
                  <a:lnTo>
                    <a:pt x="54720" y="32592"/>
                  </a:lnTo>
                  <a:lnTo>
                    <a:pt x="58560" y="27407"/>
                  </a:lnTo>
                  <a:lnTo>
                    <a:pt x="65280" y="23703"/>
                  </a:lnTo>
                  <a:lnTo>
                    <a:pt x="74880" y="22222"/>
                  </a:lnTo>
                  <a:lnTo>
                    <a:pt x="79680" y="22222"/>
                  </a:lnTo>
                  <a:lnTo>
                    <a:pt x="82560" y="21481"/>
                  </a:lnTo>
                  <a:lnTo>
                    <a:pt x="84480" y="21481"/>
                  </a:lnTo>
                  <a:lnTo>
                    <a:pt x="86400" y="20740"/>
                  </a:lnTo>
                  <a:lnTo>
                    <a:pt x="86400" y="19259"/>
                  </a:lnTo>
                  <a:lnTo>
                    <a:pt x="84480" y="17037"/>
                  </a:lnTo>
                  <a:lnTo>
                    <a:pt x="84480" y="16296"/>
                  </a:lnTo>
                  <a:lnTo>
                    <a:pt x="83520" y="14074"/>
                  </a:lnTo>
                  <a:lnTo>
                    <a:pt x="83520" y="8148"/>
                  </a:lnTo>
                  <a:lnTo>
                    <a:pt x="84480" y="5925"/>
                  </a:lnTo>
                  <a:lnTo>
                    <a:pt x="87360" y="4444"/>
                  </a:lnTo>
                  <a:lnTo>
                    <a:pt x="90240" y="2962"/>
                  </a:lnTo>
                  <a:lnTo>
                    <a:pt x="940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701" name="Shape 701"/>
            <p:cNvSpPr/>
            <p:nvPr/>
          </p:nvSpPr>
          <p:spPr>
            <a:xfrm>
              <a:off x="970764" y="3232718"/>
              <a:ext cx="375675" cy="248925"/>
            </a:xfrm>
            <a:custGeom>
              <a:pathLst>
                <a:path extrusionOk="0" h="120000" w="120000">
                  <a:moveTo>
                    <a:pt x="8780" y="0"/>
                  </a:moveTo>
                  <a:lnTo>
                    <a:pt x="10243" y="0"/>
                  </a:lnTo>
                  <a:lnTo>
                    <a:pt x="11219" y="1472"/>
                  </a:lnTo>
                  <a:lnTo>
                    <a:pt x="12682" y="2944"/>
                  </a:lnTo>
                  <a:lnTo>
                    <a:pt x="13170" y="6625"/>
                  </a:lnTo>
                  <a:lnTo>
                    <a:pt x="14634" y="9570"/>
                  </a:lnTo>
                  <a:lnTo>
                    <a:pt x="17560" y="10306"/>
                  </a:lnTo>
                  <a:lnTo>
                    <a:pt x="25365" y="12515"/>
                  </a:lnTo>
                  <a:lnTo>
                    <a:pt x="29268" y="15460"/>
                  </a:lnTo>
                  <a:lnTo>
                    <a:pt x="31219" y="18404"/>
                  </a:lnTo>
                  <a:lnTo>
                    <a:pt x="32195" y="18404"/>
                  </a:lnTo>
                  <a:lnTo>
                    <a:pt x="32195" y="16196"/>
                  </a:lnTo>
                  <a:lnTo>
                    <a:pt x="34634" y="13987"/>
                  </a:lnTo>
                  <a:lnTo>
                    <a:pt x="39512" y="13251"/>
                  </a:lnTo>
                  <a:lnTo>
                    <a:pt x="46829" y="13251"/>
                  </a:lnTo>
                  <a:lnTo>
                    <a:pt x="54146" y="15460"/>
                  </a:lnTo>
                  <a:lnTo>
                    <a:pt x="60000" y="19141"/>
                  </a:lnTo>
                  <a:lnTo>
                    <a:pt x="66829" y="25766"/>
                  </a:lnTo>
                  <a:lnTo>
                    <a:pt x="71219" y="30184"/>
                  </a:lnTo>
                  <a:lnTo>
                    <a:pt x="78048" y="34601"/>
                  </a:lnTo>
                  <a:lnTo>
                    <a:pt x="83414" y="37546"/>
                  </a:lnTo>
                  <a:lnTo>
                    <a:pt x="86829" y="43435"/>
                  </a:lnTo>
                  <a:lnTo>
                    <a:pt x="89268" y="49325"/>
                  </a:lnTo>
                  <a:lnTo>
                    <a:pt x="92195" y="54478"/>
                  </a:lnTo>
                  <a:lnTo>
                    <a:pt x="93170" y="56687"/>
                  </a:lnTo>
                  <a:lnTo>
                    <a:pt x="95609" y="58895"/>
                  </a:lnTo>
                  <a:lnTo>
                    <a:pt x="96585" y="59631"/>
                  </a:lnTo>
                  <a:lnTo>
                    <a:pt x="98536" y="61840"/>
                  </a:lnTo>
                  <a:lnTo>
                    <a:pt x="100000" y="64049"/>
                  </a:lnTo>
                  <a:lnTo>
                    <a:pt x="101463" y="67730"/>
                  </a:lnTo>
                  <a:lnTo>
                    <a:pt x="102926" y="73619"/>
                  </a:lnTo>
                  <a:lnTo>
                    <a:pt x="105365" y="81717"/>
                  </a:lnTo>
                  <a:lnTo>
                    <a:pt x="109268" y="89079"/>
                  </a:lnTo>
                  <a:lnTo>
                    <a:pt x="112682" y="92760"/>
                  </a:lnTo>
                  <a:lnTo>
                    <a:pt x="115609" y="97914"/>
                  </a:lnTo>
                  <a:lnTo>
                    <a:pt x="118048" y="105276"/>
                  </a:lnTo>
                  <a:lnTo>
                    <a:pt x="120000" y="113374"/>
                  </a:lnTo>
                  <a:lnTo>
                    <a:pt x="120000" y="118527"/>
                  </a:lnTo>
                  <a:lnTo>
                    <a:pt x="118536" y="120000"/>
                  </a:lnTo>
                  <a:lnTo>
                    <a:pt x="115609" y="119263"/>
                  </a:lnTo>
                  <a:lnTo>
                    <a:pt x="110731" y="116319"/>
                  </a:lnTo>
                  <a:lnTo>
                    <a:pt x="105853" y="111901"/>
                  </a:lnTo>
                  <a:lnTo>
                    <a:pt x="100975" y="105276"/>
                  </a:lnTo>
                  <a:lnTo>
                    <a:pt x="97560" y="97914"/>
                  </a:lnTo>
                  <a:lnTo>
                    <a:pt x="95609" y="89815"/>
                  </a:lnTo>
                  <a:lnTo>
                    <a:pt x="94146" y="86134"/>
                  </a:lnTo>
                  <a:lnTo>
                    <a:pt x="90731" y="83926"/>
                  </a:lnTo>
                  <a:lnTo>
                    <a:pt x="83902" y="86134"/>
                  </a:lnTo>
                  <a:lnTo>
                    <a:pt x="81463" y="89079"/>
                  </a:lnTo>
                  <a:lnTo>
                    <a:pt x="79512" y="94233"/>
                  </a:lnTo>
                  <a:lnTo>
                    <a:pt x="76585" y="100858"/>
                  </a:lnTo>
                  <a:lnTo>
                    <a:pt x="73170" y="108220"/>
                  </a:lnTo>
                  <a:lnTo>
                    <a:pt x="70243" y="111165"/>
                  </a:lnTo>
                  <a:lnTo>
                    <a:pt x="65853" y="108957"/>
                  </a:lnTo>
                  <a:lnTo>
                    <a:pt x="62926" y="103067"/>
                  </a:lnTo>
                  <a:lnTo>
                    <a:pt x="60487" y="95705"/>
                  </a:lnTo>
                  <a:lnTo>
                    <a:pt x="59512" y="91288"/>
                  </a:lnTo>
                  <a:lnTo>
                    <a:pt x="57560" y="89815"/>
                  </a:lnTo>
                  <a:lnTo>
                    <a:pt x="54146" y="91288"/>
                  </a:lnTo>
                  <a:lnTo>
                    <a:pt x="45853" y="91288"/>
                  </a:lnTo>
                  <a:lnTo>
                    <a:pt x="44878" y="89079"/>
                  </a:lnTo>
                  <a:lnTo>
                    <a:pt x="45365" y="86871"/>
                  </a:lnTo>
                  <a:lnTo>
                    <a:pt x="48780" y="81717"/>
                  </a:lnTo>
                  <a:lnTo>
                    <a:pt x="50243" y="80981"/>
                  </a:lnTo>
                  <a:lnTo>
                    <a:pt x="52195" y="80981"/>
                  </a:lnTo>
                  <a:lnTo>
                    <a:pt x="53170" y="80245"/>
                  </a:lnTo>
                  <a:lnTo>
                    <a:pt x="52682" y="76564"/>
                  </a:lnTo>
                  <a:lnTo>
                    <a:pt x="51219" y="72147"/>
                  </a:lnTo>
                  <a:lnTo>
                    <a:pt x="49268" y="67730"/>
                  </a:lnTo>
                  <a:lnTo>
                    <a:pt x="47317" y="64785"/>
                  </a:lnTo>
                  <a:lnTo>
                    <a:pt x="45853" y="61840"/>
                  </a:lnTo>
                  <a:lnTo>
                    <a:pt x="43414" y="58895"/>
                  </a:lnTo>
                  <a:lnTo>
                    <a:pt x="39512" y="54478"/>
                  </a:lnTo>
                  <a:lnTo>
                    <a:pt x="32682" y="51533"/>
                  </a:lnTo>
                  <a:lnTo>
                    <a:pt x="29268" y="50797"/>
                  </a:lnTo>
                  <a:lnTo>
                    <a:pt x="27317" y="50797"/>
                  </a:lnTo>
                  <a:lnTo>
                    <a:pt x="25853" y="49325"/>
                  </a:lnTo>
                  <a:lnTo>
                    <a:pt x="24878" y="47852"/>
                  </a:lnTo>
                  <a:lnTo>
                    <a:pt x="24878" y="44907"/>
                  </a:lnTo>
                  <a:lnTo>
                    <a:pt x="22926" y="42699"/>
                  </a:lnTo>
                  <a:lnTo>
                    <a:pt x="18536" y="43435"/>
                  </a:lnTo>
                  <a:lnTo>
                    <a:pt x="14146" y="44907"/>
                  </a:lnTo>
                  <a:lnTo>
                    <a:pt x="10731" y="44907"/>
                  </a:lnTo>
                  <a:lnTo>
                    <a:pt x="9268" y="42699"/>
                  </a:lnTo>
                  <a:lnTo>
                    <a:pt x="10243" y="38282"/>
                  </a:lnTo>
                  <a:lnTo>
                    <a:pt x="14146" y="26503"/>
                  </a:lnTo>
                  <a:lnTo>
                    <a:pt x="15609" y="24294"/>
                  </a:lnTo>
                  <a:lnTo>
                    <a:pt x="16097" y="22085"/>
                  </a:lnTo>
                  <a:lnTo>
                    <a:pt x="16097" y="21349"/>
                  </a:lnTo>
                  <a:lnTo>
                    <a:pt x="15609" y="20613"/>
                  </a:lnTo>
                  <a:lnTo>
                    <a:pt x="14146" y="19141"/>
                  </a:lnTo>
                  <a:lnTo>
                    <a:pt x="12195" y="18404"/>
                  </a:lnTo>
                  <a:lnTo>
                    <a:pt x="9268" y="17668"/>
                  </a:lnTo>
                  <a:lnTo>
                    <a:pt x="5853" y="16196"/>
                  </a:lnTo>
                  <a:lnTo>
                    <a:pt x="3414" y="15460"/>
                  </a:lnTo>
                  <a:lnTo>
                    <a:pt x="1463" y="13987"/>
                  </a:lnTo>
                  <a:lnTo>
                    <a:pt x="0" y="13251"/>
                  </a:lnTo>
                  <a:lnTo>
                    <a:pt x="0" y="11042"/>
                  </a:lnTo>
                  <a:lnTo>
                    <a:pt x="5365" y="2944"/>
                  </a:lnTo>
                  <a:lnTo>
                    <a:pt x="7317" y="1472"/>
                  </a:lnTo>
                  <a:lnTo>
                    <a:pt x="87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grpSp>
      <p:sp>
        <p:nvSpPr>
          <p:cNvPr id="702" name="Shape 702"/>
          <p:cNvSpPr/>
          <p:nvPr/>
        </p:nvSpPr>
        <p:spPr>
          <a:xfrm>
            <a:off x="2167650" y="2648252"/>
            <a:ext cx="4762843"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F497D"/>
              </a:buClr>
              <a:buSzPts val="4400"/>
              <a:buFont typeface="Arial"/>
              <a:buNone/>
            </a:pPr>
            <a:r>
              <a:rPr b="1" i="0" lang="zh-TW" sz="4400" u="none" cap="none" strike="noStrike">
                <a:solidFill>
                  <a:srgbClr val="1F497D"/>
                </a:solidFill>
                <a:latin typeface="Arial"/>
                <a:ea typeface="Arial"/>
                <a:cs typeface="Arial"/>
                <a:sym typeface="Arial"/>
              </a:rPr>
              <a:t>智能客服機器人</a:t>
            </a:r>
            <a:endParaRPr b="1" i="0" sz="4400" u="none" cap="none" strike="noStrike">
              <a:solidFill>
                <a:srgbClr val="1F497D"/>
              </a:solidFill>
              <a:latin typeface="Arial"/>
              <a:ea typeface="Arial"/>
              <a:cs typeface="Arial"/>
              <a:sym typeface="Arial"/>
            </a:endParaRPr>
          </a:p>
          <a:p>
            <a:pPr indent="0" lvl="0" marL="0" marR="0" rtl="0" algn="ctr">
              <a:lnSpc>
                <a:spcPct val="100000"/>
              </a:lnSpc>
              <a:spcBef>
                <a:spcPts val="0"/>
              </a:spcBef>
              <a:spcAft>
                <a:spcPts val="0"/>
              </a:spcAft>
              <a:buClr>
                <a:srgbClr val="0000FF"/>
              </a:buClr>
              <a:buSzPts val="4400"/>
              <a:buFont typeface="Arial"/>
              <a:buNone/>
            </a:pPr>
            <a:r>
              <a:rPr b="1" i="0" lang="zh-TW" sz="4400" u="none" cap="none" strike="noStrike">
                <a:solidFill>
                  <a:srgbClr val="0000FF"/>
                </a:solidFill>
                <a:latin typeface="Arial"/>
                <a:ea typeface="Arial"/>
                <a:cs typeface="Arial"/>
                <a:sym typeface="Arial"/>
              </a:rPr>
              <a:t>NKFUST Chatbot</a:t>
            </a:r>
            <a:endParaRPr b="1" sz="4400">
              <a:solidFill>
                <a:srgbClr val="0000F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p:nvPr/>
        </p:nvSpPr>
        <p:spPr>
          <a:xfrm>
            <a:off x="1" y="338553"/>
            <a:ext cx="3977639"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09" name="Shape 709"/>
          <p:cNvSpPr/>
          <p:nvPr/>
        </p:nvSpPr>
        <p:spPr>
          <a:xfrm>
            <a:off x="4050958" y="338553"/>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10" name="Shape 710"/>
          <p:cNvSpPr txBox="1"/>
          <p:nvPr/>
        </p:nvSpPr>
        <p:spPr>
          <a:xfrm>
            <a:off x="1" y="408019"/>
            <a:ext cx="462279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金融大數據分析方法與技術</a:t>
            </a:r>
            <a:endParaRPr b="1" sz="2800">
              <a:solidFill>
                <a:schemeClr val="lt1"/>
              </a:solidFill>
              <a:latin typeface="Libre Baskerville"/>
              <a:ea typeface="Libre Baskerville"/>
              <a:cs typeface="Libre Baskerville"/>
              <a:sym typeface="Libre Baskerville"/>
            </a:endParaRPr>
          </a:p>
        </p:txBody>
      </p:sp>
      <p:sp>
        <p:nvSpPr>
          <p:cNvPr id="711" name="Shape 711"/>
          <p:cNvSpPr/>
          <p:nvPr/>
        </p:nvSpPr>
        <p:spPr>
          <a:xfrm>
            <a:off x="4204672" y="719904"/>
            <a:ext cx="5079028" cy="74493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2200"/>
              <a:buFont typeface="Source Sans Pro"/>
              <a:buNone/>
            </a:pPr>
            <a:r>
              <a:rPr b="1" lang="zh-TW" sz="2200">
                <a:solidFill>
                  <a:schemeClr val="accent1"/>
                </a:solidFill>
                <a:latin typeface="Source Sans Pro"/>
                <a:ea typeface="Source Sans Pro"/>
                <a:cs typeface="Source Sans Pro"/>
                <a:sym typeface="Source Sans Pro"/>
              </a:rPr>
              <a:t>AI智能股票投資顧問機器人之問答模式</a:t>
            </a:r>
            <a:endParaRPr b="1" sz="2200">
              <a:solidFill>
                <a:srgbClr val="366092"/>
              </a:solidFill>
              <a:latin typeface="Arial"/>
              <a:ea typeface="Arial"/>
              <a:cs typeface="Arial"/>
              <a:sym typeface="Arial"/>
            </a:endParaRPr>
          </a:p>
        </p:txBody>
      </p:sp>
      <p:sp>
        <p:nvSpPr>
          <p:cNvPr id="712" name="Shape 71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713" name="Shape 713"/>
          <p:cNvPicPr preferRelativeResize="0"/>
          <p:nvPr/>
        </p:nvPicPr>
        <p:blipFill rotWithShape="1">
          <a:blip r:embed="rId3">
            <a:alphaModFix/>
          </a:blip>
          <a:srcRect b="0" l="0" r="0" t="0"/>
          <a:stretch/>
        </p:blipFill>
        <p:spPr>
          <a:xfrm>
            <a:off x="458076" y="1308271"/>
            <a:ext cx="8191500" cy="5016329"/>
          </a:xfrm>
          <a:prstGeom prst="rect">
            <a:avLst/>
          </a:prstGeom>
          <a:noFill/>
          <a:ln>
            <a:noFill/>
          </a:ln>
        </p:spPr>
      </p:pic>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20" name="Shape 720"/>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21" name="Shape 721"/>
          <p:cNvSpPr txBox="1"/>
          <p:nvPr/>
        </p:nvSpPr>
        <p:spPr>
          <a:xfrm>
            <a:off x="383457" y="488566"/>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前台諮詢</a:t>
            </a:r>
            <a:endParaRPr b="1" sz="2800">
              <a:solidFill>
                <a:schemeClr val="lt1"/>
              </a:solidFill>
              <a:latin typeface="Libre Baskerville"/>
              <a:ea typeface="Libre Baskerville"/>
              <a:cs typeface="Libre Baskerville"/>
              <a:sym typeface="Libre Baskerville"/>
            </a:endParaRPr>
          </a:p>
        </p:txBody>
      </p:sp>
      <p:pic>
        <p:nvPicPr>
          <p:cNvPr id="722" name="Shape 722"/>
          <p:cNvPicPr preferRelativeResize="0"/>
          <p:nvPr/>
        </p:nvPicPr>
        <p:blipFill rotWithShape="1">
          <a:blip r:embed="rId3">
            <a:alphaModFix/>
          </a:blip>
          <a:srcRect b="0" l="0" r="0" t="0"/>
          <a:stretch/>
        </p:blipFill>
        <p:spPr>
          <a:xfrm>
            <a:off x="919163" y="1676400"/>
            <a:ext cx="1352550" cy="4191000"/>
          </a:xfrm>
          <a:prstGeom prst="rect">
            <a:avLst/>
          </a:prstGeom>
          <a:noFill/>
          <a:ln>
            <a:noFill/>
          </a:ln>
        </p:spPr>
      </p:pic>
      <p:cxnSp>
        <p:nvCxnSpPr>
          <p:cNvPr id="723" name="Shape 723"/>
          <p:cNvCxnSpPr/>
          <p:nvPr/>
        </p:nvCxnSpPr>
        <p:spPr>
          <a:xfrm flipH="1" rot="10800000">
            <a:off x="2146300" y="1676400"/>
            <a:ext cx="939800" cy="368300"/>
          </a:xfrm>
          <a:prstGeom prst="straightConnector1">
            <a:avLst/>
          </a:prstGeom>
          <a:noFill/>
          <a:ln cap="flat" cmpd="sng" w="38100">
            <a:solidFill>
              <a:srgbClr val="FF0000"/>
            </a:solidFill>
            <a:prstDash val="solid"/>
            <a:round/>
            <a:headEnd len="sm" w="sm" type="none"/>
            <a:tailEnd len="med" w="med" type="stealth"/>
          </a:ln>
        </p:spPr>
      </p:cxnSp>
      <p:cxnSp>
        <p:nvCxnSpPr>
          <p:cNvPr id="724" name="Shape 724"/>
          <p:cNvCxnSpPr>
            <a:stCxn id="722" idx="3"/>
          </p:cNvCxnSpPr>
          <p:nvPr/>
        </p:nvCxnSpPr>
        <p:spPr>
          <a:xfrm>
            <a:off x="2271713" y="3771900"/>
            <a:ext cx="814500" cy="0"/>
          </a:xfrm>
          <a:prstGeom prst="straightConnector1">
            <a:avLst/>
          </a:prstGeom>
          <a:noFill/>
          <a:ln cap="flat" cmpd="sng" w="38100">
            <a:solidFill>
              <a:srgbClr val="0000FF"/>
            </a:solidFill>
            <a:prstDash val="solid"/>
            <a:round/>
            <a:headEnd len="sm" w="sm" type="none"/>
            <a:tailEnd len="med" w="med" type="stealth"/>
          </a:ln>
        </p:spPr>
      </p:cxnSp>
      <p:cxnSp>
        <p:nvCxnSpPr>
          <p:cNvPr id="725" name="Shape 725"/>
          <p:cNvCxnSpPr/>
          <p:nvPr/>
        </p:nvCxnSpPr>
        <p:spPr>
          <a:xfrm>
            <a:off x="2146300" y="5359400"/>
            <a:ext cx="939800" cy="419100"/>
          </a:xfrm>
          <a:prstGeom prst="straightConnector1">
            <a:avLst/>
          </a:prstGeom>
          <a:noFill/>
          <a:ln cap="flat" cmpd="sng" w="38100">
            <a:solidFill>
              <a:srgbClr val="76923C"/>
            </a:solidFill>
            <a:prstDash val="solid"/>
            <a:round/>
            <a:headEnd len="sm" w="sm" type="none"/>
            <a:tailEnd len="med" w="med" type="stealth"/>
          </a:ln>
        </p:spPr>
      </p:cxnSp>
      <p:pic>
        <p:nvPicPr>
          <p:cNvPr id="726" name="Shape 726"/>
          <p:cNvPicPr preferRelativeResize="0"/>
          <p:nvPr/>
        </p:nvPicPr>
        <p:blipFill rotWithShape="1">
          <a:blip r:embed="rId4">
            <a:alphaModFix/>
          </a:blip>
          <a:srcRect b="0" l="0" r="0" t="0"/>
          <a:stretch/>
        </p:blipFill>
        <p:spPr>
          <a:xfrm>
            <a:off x="3307473" y="539804"/>
            <a:ext cx="3187919" cy="6115050"/>
          </a:xfrm>
          <a:prstGeom prst="rect">
            <a:avLst/>
          </a:prstGeom>
          <a:noFill/>
          <a:ln>
            <a:noFill/>
          </a:ln>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33" name="Shape 733"/>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34" name="Shape 734"/>
          <p:cNvPicPr preferRelativeResize="0"/>
          <p:nvPr/>
        </p:nvPicPr>
        <p:blipFill rotWithShape="1">
          <a:blip r:embed="rId3">
            <a:alphaModFix/>
          </a:blip>
          <a:srcRect b="0" l="0" r="0" t="0"/>
          <a:stretch/>
        </p:blipFill>
        <p:spPr>
          <a:xfrm>
            <a:off x="4792723" y="514350"/>
            <a:ext cx="3389585" cy="6113088"/>
          </a:xfrm>
          <a:prstGeom prst="rect">
            <a:avLst/>
          </a:prstGeom>
          <a:noFill/>
          <a:ln>
            <a:noFill/>
          </a:ln>
        </p:spPr>
      </p:pic>
      <p:pic>
        <p:nvPicPr>
          <p:cNvPr id="735" name="Shape 735"/>
          <p:cNvPicPr preferRelativeResize="0"/>
          <p:nvPr/>
        </p:nvPicPr>
        <p:blipFill rotWithShape="1">
          <a:blip r:embed="rId4">
            <a:alphaModFix/>
          </a:blip>
          <a:srcRect b="0" l="0" r="0" t="0"/>
          <a:stretch/>
        </p:blipFill>
        <p:spPr>
          <a:xfrm>
            <a:off x="1240824" y="514350"/>
            <a:ext cx="3162300" cy="6113088"/>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 type="body"/>
          </p:nvPr>
        </p:nvSpPr>
        <p:spPr>
          <a:xfrm>
            <a:off x="495300" y="1762538"/>
            <a:ext cx="8407004" cy="4835111"/>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2400"/>
              <a:buFont typeface="Noto Sans Symbols"/>
              <a:buNone/>
            </a:pPr>
            <a:r>
              <a:t/>
            </a:r>
            <a:endParaRPr b="0" i="0" sz="2400" u="none" cap="none" strike="noStrike">
              <a:solidFill>
                <a:srgbClr val="494429"/>
              </a:solidFill>
              <a:latin typeface="Arial"/>
              <a:ea typeface="Arial"/>
              <a:cs typeface="Arial"/>
              <a:sym typeface="Arial"/>
            </a:endParaRPr>
          </a:p>
          <a:p>
            <a:pPr indent="-228600" lvl="1" marL="273050" marR="0" rtl="0" algn="l">
              <a:spcBef>
                <a:spcPts val="660"/>
              </a:spcBef>
              <a:spcAft>
                <a:spcPts val="0"/>
              </a:spcAft>
              <a:buClr>
                <a:schemeClr val="dk1"/>
              </a:buClr>
              <a:buSzPts val="3300"/>
              <a:buFont typeface="Noto Sans Symbols"/>
              <a:buChar char="◼"/>
            </a:pPr>
            <a:r>
              <a:rPr b="0" i="0" lang="zh-TW" sz="3300" u="none" cap="none" strike="noStrike">
                <a:solidFill>
                  <a:schemeClr val="dk1"/>
                </a:solidFill>
                <a:latin typeface="Times New Roman"/>
                <a:ea typeface="Times New Roman"/>
                <a:cs typeface="Times New Roman"/>
                <a:sym typeface="Times New Roman"/>
              </a:rPr>
              <a:t>Cloud Computing 雲端運算</a:t>
            </a:r>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Times New Roman"/>
                <a:ea typeface="Times New Roman"/>
                <a:cs typeface="Times New Roman"/>
                <a:sym typeface="Times New Roman"/>
              </a:rPr>
              <a:t>                 ↓</a:t>
            </a:r>
            <a:endParaRPr/>
          </a:p>
          <a:p>
            <a:pPr indent="-228600" lvl="1" marL="273050" marR="0" rtl="0" algn="l">
              <a:spcBef>
                <a:spcPts val="660"/>
              </a:spcBef>
              <a:spcAft>
                <a:spcPts val="0"/>
              </a:spcAft>
              <a:buClr>
                <a:schemeClr val="dk1"/>
              </a:buClr>
              <a:buSzPts val="3300"/>
              <a:buFont typeface="Noto Sans Symbols"/>
              <a:buChar char="◼"/>
            </a:pPr>
            <a:r>
              <a:rPr b="0" i="0" lang="zh-TW" sz="3300" u="none" cap="none" strike="noStrike">
                <a:solidFill>
                  <a:schemeClr val="dk1"/>
                </a:solidFill>
                <a:latin typeface="Times New Roman"/>
                <a:ea typeface="Times New Roman"/>
                <a:cs typeface="Times New Roman"/>
                <a:sym typeface="Times New Roman"/>
              </a:rPr>
              <a:t>Internet of Things (IoT) 物聯網 </a:t>
            </a:r>
            <a:endParaRPr/>
          </a:p>
          <a:p>
            <a:pPr indent="-228600" lvl="1" marL="273050" marR="0" rtl="0" algn="l">
              <a:spcBef>
                <a:spcPts val="660"/>
              </a:spcBef>
              <a:spcAft>
                <a:spcPts val="0"/>
              </a:spcAft>
              <a:buClr>
                <a:srgbClr val="FF0000"/>
              </a:buClr>
              <a:buSzPts val="3300"/>
              <a:buFont typeface="Noto Sans Symbols"/>
              <a:buChar char="◼"/>
            </a:pPr>
            <a:r>
              <a:rPr b="0" i="0" lang="zh-TW" sz="3300" u="none" cap="none" strike="noStrike">
                <a:solidFill>
                  <a:srgbClr val="FF0000"/>
                </a:solidFill>
                <a:latin typeface="Times New Roman"/>
                <a:ea typeface="Times New Roman"/>
                <a:cs typeface="Times New Roman"/>
                <a:sym typeface="Times New Roman"/>
              </a:rPr>
              <a:t>Big Data 大數據/巨量資料/海量資料</a:t>
            </a:r>
            <a:endParaRPr/>
          </a:p>
          <a:p>
            <a:pPr indent="-228600" lvl="1" marL="273050" marR="0" rtl="0" algn="l">
              <a:spcBef>
                <a:spcPts val="660"/>
              </a:spcBef>
              <a:spcAft>
                <a:spcPts val="0"/>
              </a:spcAft>
              <a:buClr>
                <a:schemeClr val="dk1"/>
              </a:buClr>
              <a:buSzPts val="3300"/>
              <a:buFont typeface="Noto Sans Symbols"/>
              <a:buNone/>
            </a:pPr>
            <a:r>
              <a:rPr b="0" i="0" lang="zh-TW" sz="3300" u="none" cap="none" strike="noStrike">
                <a:solidFill>
                  <a:schemeClr val="dk1"/>
                </a:solidFill>
                <a:latin typeface="Times New Roman"/>
                <a:ea typeface="Times New Roman"/>
                <a:cs typeface="Times New Roman"/>
                <a:sym typeface="Times New Roman"/>
              </a:rPr>
              <a:t>                 ↓</a:t>
            </a:r>
            <a:endParaRPr/>
          </a:p>
          <a:p>
            <a:pPr indent="-228600" lvl="1" marL="273050" marR="0" rtl="0" algn="l">
              <a:spcBef>
                <a:spcPts val="660"/>
              </a:spcBef>
              <a:spcAft>
                <a:spcPts val="0"/>
              </a:spcAft>
              <a:buClr>
                <a:schemeClr val="dk1"/>
              </a:buClr>
              <a:buSzPts val="3300"/>
              <a:buFont typeface="Noto Sans Symbols"/>
              <a:buChar char="◼"/>
            </a:pPr>
            <a:r>
              <a:rPr b="0" i="0" lang="zh-TW" sz="3300" u="none" cap="none" strike="noStrike">
                <a:solidFill>
                  <a:schemeClr val="dk1"/>
                </a:solidFill>
                <a:latin typeface="Times New Roman"/>
                <a:ea typeface="Times New Roman"/>
                <a:cs typeface="Times New Roman"/>
                <a:sym typeface="Times New Roman"/>
              </a:rPr>
              <a:t>Industry 4.0 工業4.0 / Business 4.0 商業4.0</a:t>
            </a:r>
            <a:endParaRPr/>
          </a:p>
          <a:p>
            <a:pPr indent="-228600" lvl="1" marL="273050" marR="0" rtl="0" algn="l">
              <a:spcBef>
                <a:spcPts val="480"/>
              </a:spcBef>
              <a:spcAft>
                <a:spcPts val="0"/>
              </a:spcAft>
              <a:buClr>
                <a:schemeClr val="dk1"/>
              </a:buClr>
              <a:buSzPts val="2400"/>
              <a:buFont typeface="Noto Sans Symbols"/>
              <a:buNone/>
            </a:pPr>
            <a:r>
              <a:rPr b="0" i="0" lang="zh-TW" sz="2400" u="none" cap="none" strike="noStrike">
                <a:solidFill>
                  <a:schemeClr val="dk1"/>
                </a:solidFill>
                <a:latin typeface="Arial"/>
                <a:ea typeface="Arial"/>
                <a:cs typeface="Arial"/>
                <a:sym typeface="Arial"/>
              </a:rPr>
              <a:t>  </a:t>
            </a:r>
            <a:endParaRPr/>
          </a:p>
          <a:p>
            <a:pPr indent="-228600" lvl="1" marL="27305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17" name="Shape 117"/>
          <p:cNvSpPr txBox="1"/>
          <p:nvPr>
            <p:ph type="title"/>
          </p:nvPr>
        </p:nvSpPr>
        <p:spPr>
          <a:xfrm>
            <a:off x="457200" y="1003498"/>
            <a:ext cx="8219256"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4400" u="none" cap="none" strike="noStrike">
                <a:solidFill>
                  <a:schemeClr val="dk1"/>
                </a:solidFill>
                <a:latin typeface="Source Sans Pro"/>
                <a:ea typeface="Source Sans Pro"/>
                <a:cs typeface="Source Sans Pro"/>
                <a:sym typeface="Source Sans Pro"/>
              </a:rPr>
              <a:t>數位時代下的</a:t>
            </a:r>
            <a:r>
              <a:rPr b="0" i="0" lang="zh-TW" sz="4400" u="none" cap="none" strike="noStrike">
                <a:solidFill>
                  <a:srgbClr val="0000FF"/>
                </a:solidFill>
                <a:latin typeface="Source Sans Pro"/>
                <a:ea typeface="Source Sans Pro"/>
                <a:cs typeface="Source Sans Pro"/>
                <a:sym typeface="Source Sans Pro"/>
              </a:rPr>
              <a:t>四個潮流</a:t>
            </a:r>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42" name="Shape 742"/>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43" name="Shape 743"/>
          <p:cNvPicPr preferRelativeResize="0"/>
          <p:nvPr/>
        </p:nvPicPr>
        <p:blipFill rotWithShape="1">
          <a:blip r:embed="rId3">
            <a:alphaModFix/>
          </a:blip>
          <a:srcRect b="0" l="0" r="0" t="0"/>
          <a:stretch/>
        </p:blipFill>
        <p:spPr>
          <a:xfrm>
            <a:off x="803983" y="514350"/>
            <a:ext cx="3626069" cy="6140502"/>
          </a:xfrm>
          <a:prstGeom prst="rect">
            <a:avLst/>
          </a:prstGeom>
          <a:noFill/>
          <a:ln>
            <a:noFill/>
          </a:ln>
        </p:spPr>
      </p:pic>
      <p:pic>
        <p:nvPicPr>
          <p:cNvPr id="744" name="Shape 744"/>
          <p:cNvPicPr preferRelativeResize="0"/>
          <p:nvPr/>
        </p:nvPicPr>
        <p:blipFill rotWithShape="1">
          <a:blip r:embed="rId4">
            <a:alphaModFix/>
          </a:blip>
          <a:srcRect b="0" l="0" r="0" t="0"/>
          <a:stretch/>
        </p:blipFill>
        <p:spPr>
          <a:xfrm>
            <a:off x="4756585" y="543822"/>
            <a:ext cx="3425717" cy="6111029"/>
          </a:xfrm>
          <a:prstGeom prst="rect">
            <a:avLst/>
          </a:prstGeom>
          <a:noFill/>
          <a:ln>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51" name="Shape 751"/>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52" name="Shape 752"/>
          <p:cNvPicPr preferRelativeResize="0"/>
          <p:nvPr/>
        </p:nvPicPr>
        <p:blipFill rotWithShape="1">
          <a:blip r:embed="rId3">
            <a:alphaModFix/>
          </a:blip>
          <a:srcRect b="0" l="0" r="0" t="0"/>
          <a:stretch/>
        </p:blipFill>
        <p:spPr>
          <a:xfrm>
            <a:off x="4298995" y="750176"/>
            <a:ext cx="3315752" cy="5829300"/>
          </a:xfrm>
          <a:prstGeom prst="rect">
            <a:avLst/>
          </a:prstGeom>
          <a:noFill/>
          <a:ln>
            <a:noFill/>
          </a:ln>
        </p:spPr>
      </p:pic>
      <p:pic>
        <p:nvPicPr>
          <p:cNvPr id="753" name="Shape 753"/>
          <p:cNvPicPr preferRelativeResize="0"/>
          <p:nvPr/>
        </p:nvPicPr>
        <p:blipFill rotWithShape="1">
          <a:blip r:embed="rId4">
            <a:alphaModFix/>
          </a:blip>
          <a:srcRect b="0" l="0" r="0" t="0"/>
          <a:stretch/>
        </p:blipFill>
        <p:spPr>
          <a:xfrm>
            <a:off x="812843" y="750176"/>
            <a:ext cx="3162300" cy="5829300"/>
          </a:xfrm>
          <a:prstGeom prst="rect">
            <a:avLst/>
          </a:prstGeom>
          <a:noFill/>
          <a:ln>
            <a:noFill/>
          </a:ln>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Shape 759"/>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60" name="Shape 760"/>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61" name="Shape 761"/>
          <p:cNvPicPr preferRelativeResize="0"/>
          <p:nvPr/>
        </p:nvPicPr>
        <p:blipFill rotWithShape="1">
          <a:blip r:embed="rId3">
            <a:alphaModFix/>
          </a:blip>
          <a:srcRect b="0" l="0" r="0" t="0"/>
          <a:stretch/>
        </p:blipFill>
        <p:spPr>
          <a:xfrm>
            <a:off x="1498600" y="203200"/>
            <a:ext cx="5905500" cy="6565900"/>
          </a:xfrm>
          <a:prstGeom prst="rect">
            <a:avLst/>
          </a:prstGeom>
          <a:noFill/>
          <a:ln>
            <a:noFill/>
          </a:ln>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68" name="Shape 768"/>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69" name="Shape 769"/>
          <p:cNvPicPr preferRelativeResize="0"/>
          <p:nvPr/>
        </p:nvPicPr>
        <p:blipFill rotWithShape="1">
          <a:blip r:embed="rId3">
            <a:alphaModFix/>
          </a:blip>
          <a:srcRect b="0" l="0" r="0" t="0"/>
          <a:stretch/>
        </p:blipFill>
        <p:spPr>
          <a:xfrm>
            <a:off x="1485900" y="228600"/>
            <a:ext cx="6286500" cy="6515100"/>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76" name="Shape 776"/>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77" name="Shape 777"/>
          <p:cNvPicPr preferRelativeResize="0"/>
          <p:nvPr/>
        </p:nvPicPr>
        <p:blipFill rotWithShape="1">
          <a:blip r:embed="rId3">
            <a:alphaModFix/>
          </a:blip>
          <a:srcRect b="0" l="0" r="0" t="0"/>
          <a:stretch/>
        </p:blipFill>
        <p:spPr>
          <a:xfrm>
            <a:off x="1422400" y="266700"/>
            <a:ext cx="6311900" cy="6413500"/>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84" name="Shape 78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85" name="Shape 785"/>
          <p:cNvPicPr preferRelativeResize="0"/>
          <p:nvPr/>
        </p:nvPicPr>
        <p:blipFill rotWithShape="1">
          <a:blip r:embed="rId3">
            <a:alphaModFix/>
          </a:blip>
          <a:srcRect b="0" l="0" r="0" t="0"/>
          <a:stretch/>
        </p:blipFill>
        <p:spPr>
          <a:xfrm>
            <a:off x="1447800" y="209550"/>
            <a:ext cx="6337300" cy="6470650"/>
          </a:xfrm>
          <a:prstGeom prst="rect">
            <a:avLst/>
          </a:prstGeom>
          <a:noFill/>
          <a:ln>
            <a:noFill/>
          </a:ln>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92" name="Shape 792"/>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793" name="Shape 793"/>
          <p:cNvPicPr preferRelativeResize="0"/>
          <p:nvPr/>
        </p:nvPicPr>
        <p:blipFill rotWithShape="1">
          <a:blip r:embed="rId3">
            <a:alphaModFix/>
          </a:blip>
          <a:srcRect b="0" l="0" r="0" t="0"/>
          <a:stretch/>
        </p:blipFill>
        <p:spPr>
          <a:xfrm>
            <a:off x="1485900" y="254000"/>
            <a:ext cx="6273800" cy="6426200"/>
          </a:xfrm>
          <a:prstGeom prst="rect">
            <a:avLst/>
          </a:prstGeom>
          <a:noFill/>
          <a:ln>
            <a:noFill/>
          </a:ln>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Shape 799"/>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00" name="Shape 800"/>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01" name="Shape 801"/>
          <p:cNvPicPr preferRelativeResize="0"/>
          <p:nvPr/>
        </p:nvPicPr>
        <p:blipFill rotWithShape="1">
          <a:blip r:embed="rId3">
            <a:alphaModFix/>
          </a:blip>
          <a:srcRect b="0" l="0" r="0" t="0"/>
          <a:stretch/>
        </p:blipFill>
        <p:spPr>
          <a:xfrm>
            <a:off x="1333500" y="247650"/>
            <a:ext cx="6502400" cy="6318250"/>
          </a:xfrm>
          <a:prstGeom prst="rect">
            <a:avLst/>
          </a:prstGeom>
          <a:noFill/>
          <a:ln>
            <a:noFill/>
          </a:ln>
        </p:spPr>
      </p:pic>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08" name="Shape 808"/>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09" name="Shape 809"/>
          <p:cNvPicPr preferRelativeResize="0"/>
          <p:nvPr/>
        </p:nvPicPr>
        <p:blipFill rotWithShape="1">
          <a:blip r:embed="rId3">
            <a:alphaModFix/>
          </a:blip>
          <a:srcRect b="0" l="0" r="0" t="0"/>
          <a:stretch/>
        </p:blipFill>
        <p:spPr>
          <a:xfrm>
            <a:off x="1143000" y="266700"/>
            <a:ext cx="6858000" cy="6324600"/>
          </a:xfrm>
          <a:prstGeom prst="rect">
            <a:avLst/>
          </a:prstGeom>
          <a:noFill/>
          <a:ln>
            <a:noFill/>
          </a:ln>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Shape 815"/>
          <p:cNvSpPr/>
          <p:nvPr/>
        </p:nvSpPr>
        <p:spPr>
          <a:xfrm>
            <a:off x="12701" y="127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16" name="Shape 816"/>
          <p:cNvSpPr/>
          <p:nvPr/>
        </p:nvSpPr>
        <p:spPr>
          <a:xfrm>
            <a:off x="2329836" y="127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17" name="Shape 817"/>
          <p:cNvPicPr preferRelativeResize="0"/>
          <p:nvPr/>
        </p:nvPicPr>
        <p:blipFill rotWithShape="1">
          <a:blip r:embed="rId3">
            <a:alphaModFix/>
          </a:blip>
          <a:srcRect b="0" l="0" r="0" t="0"/>
          <a:stretch/>
        </p:blipFill>
        <p:spPr>
          <a:xfrm>
            <a:off x="228600" y="814552"/>
            <a:ext cx="8737600" cy="5929148"/>
          </a:xfrm>
          <a:prstGeom prst="rect">
            <a:avLst/>
          </a:prstGeom>
          <a:noFill/>
          <a:ln>
            <a:noFill/>
          </a:ln>
        </p:spPr>
      </p:pic>
      <p:cxnSp>
        <p:nvCxnSpPr>
          <p:cNvPr id="818" name="Shape 818"/>
          <p:cNvCxnSpPr/>
          <p:nvPr/>
        </p:nvCxnSpPr>
        <p:spPr>
          <a:xfrm flipH="1">
            <a:off x="2406694" y="469900"/>
            <a:ext cx="755606" cy="495300"/>
          </a:xfrm>
          <a:prstGeom prst="straightConnector1">
            <a:avLst/>
          </a:prstGeom>
          <a:noFill/>
          <a:ln cap="flat" cmpd="sng" w="38100">
            <a:solidFill>
              <a:srgbClr val="FF0000"/>
            </a:solidFill>
            <a:prstDash val="solid"/>
            <a:round/>
            <a:headEnd len="sm" w="sm" type="none"/>
            <a:tailEnd len="med" w="med" type="stealth"/>
          </a:ln>
        </p:spPr>
      </p:cxnSp>
      <p:cxnSp>
        <p:nvCxnSpPr>
          <p:cNvPr id="819" name="Shape 819"/>
          <p:cNvCxnSpPr/>
          <p:nvPr/>
        </p:nvCxnSpPr>
        <p:spPr>
          <a:xfrm flipH="1">
            <a:off x="5422900" y="1917700"/>
            <a:ext cx="673100" cy="444500"/>
          </a:xfrm>
          <a:prstGeom prst="straightConnector1">
            <a:avLst/>
          </a:prstGeom>
          <a:noFill/>
          <a:ln cap="flat" cmpd="sng" w="38100">
            <a:solidFill>
              <a:srgbClr val="0000FF"/>
            </a:solidFill>
            <a:prstDash val="solid"/>
            <a:round/>
            <a:headEnd len="sm" w="sm" type="none"/>
            <a:tailEnd len="med" w="med" type="stealth"/>
          </a:ln>
        </p:spPr>
      </p:cxnSp>
      <p:sp>
        <p:nvSpPr>
          <p:cNvPr id="820" name="Shape 820"/>
          <p:cNvSpPr txBox="1"/>
          <p:nvPr/>
        </p:nvSpPr>
        <p:spPr>
          <a:xfrm>
            <a:off x="3200400" y="204076"/>
            <a:ext cx="18669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FF0000"/>
                </a:solidFill>
                <a:latin typeface="Libre Baskerville"/>
                <a:ea typeface="Libre Baskerville"/>
                <a:cs typeface="Libre Baskerville"/>
                <a:sym typeface="Libre Baskerville"/>
              </a:rPr>
              <a:t>Client Side </a:t>
            </a:r>
            <a:endParaRPr/>
          </a:p>
        </p:txBody>
      </p:sp>
      <p:sp>
        <p:nvSpPr>
          <p:cNvPr id="821" name="Shape 821"/>
          <p:cNvSpPr txBox="1"/>
          <p:nvPr/>
        </p:nvSpPr>
        <p:spPr>
          <a:xfrm>
            <a:off x="6134100" y="1594726"/>
            <a:ext cx="18669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rgbClr val="0000FF"/>
                </a:solidFill>
                <a:latin typeface="Libre Baskerville"/>
                <a:ea typeface="Libre Baskerville"/>
                <a:cs typeface="Libre Baskerville"/>
                <a:sym typeface="Libre Baskerville"/>
              </a:rPr>
              <a:t>Server Side </a:t>
            </a:r>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idx="1" type="body"/>
          </p:nvPr>
        </p:nvSpPr>
        <p:spPr>
          <a:xfrm>
            <a:off x="381000" y="1645476"/>
            <a:ext cx="8382000" cy="1212850"/>
          </a:xfrm>
          <a:prstGeom prst="rect">
            <a:avLst/>
          </a:prstGeom>
          <a:noFill/>
          <a:ln>
            <a:noFill/>
          </a:ln>
        </p:spPr>
        <p:txBody>
          <a:bodyPr anchorCtr="0" anchor="t" bIns="45700" lIns="91425" spcFirstLastPara="1" rIns="91425" wrap="square" tIns="45700">
            <a:noAutofit/>
          </a:bodyPr>
          <a:lstStyle/>
          <a:p>
            <a:pPr indent="-228600" lvl="1" marL="273050" marR="0" rtl="0" algn="l">
              <a:spcBef>
                <a:spcPts val="0"/>
              </a:spcBef>
              <a:spcAft>
                <a:spcPts val="0"/>
              </a:spcAft>
              <a:buClr>
                <a:schemeClr val="dk1"/>
              </a:buClr>
              <a:buSzPts val="2590"/>
              <a:buFont typeface="Noto Sans Symbols"/>
              <a:buNone/>
            </a:pPr>
            <a:r>
              <a:rPr b="0" i="0" lang="zh-TW" sz="2590" u="none" cap="none" strike="noStrike">
                <a:solidFill>
                  <a:schemeClr val="dk1"/>
                </a:solidFill>
                <a:latin typeface="Times New Roman"/>
                <a:ea typeface="Times New Roman"/>
                <a:cs typeface="Times New Roman"/>
                <a:sym typeface="Times New Roman"/>
              </a:rPr>
              <a:t>是一種透過Internet的運算方式，來依據個別需求給予</a:t>
            </a:r>
            <a:endParaRPr b="0" i="0" sz="2590" u="none" cap="none" strike="noStrike">
              <a:solidFill>
                <a:schemeClr val="dk1"/>
              </a:solidFill>
              <a:latin typeface="Times New Roman"/>
              <a:ea typeface="Times New Roman"/>
              <a:cs typeface="Times New Roman"/>
              <a:sym typeface="Times New Roman"/>
            </a:endParaRPr>
          </a:p>
          <a:p>
            <a:pPr indent="-228600" lvl="1" marL="273050" marR="0" rtl="0" algn="l">
              <a:spcBef>
                <a:spcPts val="518"/>
              </a:spcBef>
              <a:spcAft>
                <a:spcPts val="0"/>
              </a:spcAft>
              <a:buClr>
                <a:schemeClr val="dk1"/>
              </a:buClr>
              <a:buSzPts val="2590"/>
              <a:buFont typeface="Noto Sans Symbols"/>
              <a:buNone/>
            </a:pPr>
            <a:r>
              <a:rPr b="0" i="0" lang="zh-TW" sz="2590" u="none" cap="none" strike="noStrike">
                <a:solidFill>
                  <a:schemeClr val="dk1"/>
                </a:solidFill>
                <a:latin typeface="Times New Roman"/>
                <a:ea typeface="Times New Roman"/>
                <a:cs typeface="Times New Roman"/>
                <a:sym typeface="Times New Roman"/>
              </a:rPr>
              <a:t>不同服務。優點是大家可以共享軟硬體資源與資訊。</a:t>
            </a:r>
            <a:endParaRPr b="0" i="0" sz="2590" u="none" cap="none" strike="noStrike">
              <a:solidFill>
                <a:schemeClr val="dk1"/>
              </a:solidFill>
              <a:latin typeface="Times New Roman"/>
              <a:ea typeface="Times New Roman"/>
              <a:cs typeface="Times New Roman"/>
              <a:sym typeface="Times New Roman"/>
            </a:endParaRPr>
          </a:p>
        </p:txBody>
      </p:sp>
      <p:pic>
        <p:nvPicPr>
          <p:cNvPr descr="662px-Cloud_computing_svg" id="123" name="Shape 123"/>
          <p:cNvPicPr preferRelativeResize="0"/>
          <p:nvPr/>
        </p:nvPicPr>
        <p:blipFill rotWithShape="1">
          <a:blip r:embed="rId3">
            <a:alphaModFix/>
          </a:blip>
          <a:srcRect b="0" l="0" r="0" t="0"/>
          <a:stretch/>
        </p:blipFill>
        <p:spPr>
          <a:xfrm>
            <a:off x="1364065" y="2752188"/>
            <a:ext cx="4805363" cy="3900487"/>
          </a:xfrm>
          <a:prstGeom prst="rect">
            <a:avLst/>
          </a:prstGeom>
          <a:noFill/>
          <a:ln>
            <a:noFill/>
          </a:ln>
        </p:spPr>
      </p:pic>
      <p:sp>
        <p:nvSpPr>
          <p:cNvPr id="124" name="Shape 124"/>
          <p:cNvSpPr/>
          <p:nvPr/>
        </p:nvSpPr>
        <p:spPr>
          <a:xfrm>
            <a:off x="0" y="636103"/>
            <a:ext cx="9144000" cy="9806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5000"/>
              <a:buFont typeface="Noto Sans Symbols"/>
              <a:buNone/>
            </a:pPr>
            <a:r>
              <a:rPr b="0" i="0" lang="zh-TW" sz="5000" u="none" cap="none" strike="noStrike">
                <a:solidFill>
                  <a:schemeClr val="dk1"/>
                </a:solidFill>
                <a:latin typeface="Times New Roman"/>
                <a:ea typeface="Times New Roman"/>
                <a:cs typeface="Times New Roman"/>
                <a:sym typeface="Times New Roman"/>
              </a:rPr>
              <a:t>Cloud Computing </a:t>
            </a:r>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28" name="Shape 828"/>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29" name="Shape 829"/>
          <p:cNvPicPr preferRelativeResize="0"/>
          <p:nvPr/>
        </p:nvPicPr>
        <p:blipFill rotWithShape="1">
          <a:blip r:embed="rId3">
            <a:alphaModFix/>
          </a:blip>
          <a:srcRect b="0" l="0" r="0" t="0"/>
          <a:stretch/>
        </p:blipFill>
        <p:spPr>
          <a:xfrm>
            <a:off x="599090" y="775296"/>
            <a:ext cx="7835462" cy="5625497"/>
          </a:xfrm>
          <a:prstGeom prst="rect">
            <a:avLst/>
          </a:prstGeom>
          <a:noFill/>
          <a:ln>
            <a:noFill/>
          </a:ln>
        </p:spPr>
      </p:pic>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Shape 835"/>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36" name="Shape 836"/>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37" name="Shape 837"/>
          <p:cNvPicPr preferRelativeResize="0"/>
          <p:nvPr/>
        </p:nvPicPr>
        <p:blipFill rotWithShape="1">
          <a:blip r:embed="rId3">
            <a:alphaModFix/>
          </a:blip>
          <a:srcRect b="0" l="0" r="0" t="0"/>
          <a:stretch/>
        </p:blipFill>
        <p:spPr>
          <a:xfrm>
            <a:off x="788276" y="1081252"/>
            <a:ext cx="7638257" cy="5220028"/>
          </a:xfrm>
          <a:prstGeom prst="rect">
            <a:avLst/>
          </a:prstGeom>
          <a:noFill/>
          <a:ln>
            <a:noFill/>
          </a:ln>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44" name="Shape 84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descr="cid:59C18501$2EC001u0045004@nkfust.edu.tw" id="845" name="Shape 845"/>
          <p:cNvPicPr preferRelativeResize="0"/>
          <p:nvPr/>
        </p:nvPicPr>
        <p:blipFill rotWithShape="1">
          <a:blip r:embed="rId3">
            <a:alphaModFix/>
          </a:blip>
          <a:srcRect b="0" l="0" r="0" t="0"/>
          <a:stretch/>
        </p:blipFill>
        <p:spPr>
          <a:xfrm>
            <a:off x="182716" y="750176"/>
            <a:ext cx="2907326" cy="5666390"/>
          </a:xfrm>
          <a:prstGeom prst="rect">
            <a:avLst/>
          </a:prstGeom>
          <a:noFill/>
          <a:ln>
            <a:noFill/>
          </a:ln>
        </p:spPr>
      </p:pic>
      <p:pic>
        <p:nvPicPr>
          <p:cNvPr descr="cid:59C18501$51445Au0045004@nkfust.edu.tw" id="846" name="Shape 846"/>
          <p:cNvPicPr preferRelativeResize="0"/>
          <p:nvPr/>
        </p:nvPicPr>
        <p:blipFill rotWithShape="1">
          <a:blip r:embed="rId4">
            <a:alphaModFix/>
          </a:blip>
          <a:srcRect b="0" l="0" r="0" t="0"/>
          <a:stretch/>
        </p:blipFill>
        <p:spPr>
          <a:xfrm>
            <a:off x="3263901" y="750176"/>
            <a:ext cx="2774292" cy="5666390"/>
          </a:xfrm>
          <a:prstGeom prst="rect">
            <a:avLst/>
          </a:prstGeom>
          <a:noFill/>
          <a:ln>
            <a:noFill/>
          </a:ln>
        </p:spPr>
      </p:pic>
      <p:pic>
        <p:nvPicPr>
          <p:cNvPr descr="cid:59C18501$5200F1u0045004@nkfust.edu.tw" id="847" name="Shape 847"/>
          <p:cNvPicPr preferRelativeResize="0"/>
          <p:nvPr/>
        </p:nvPicPr>
        <p:blipFill rotWithShape="1">
          <a:blip r:embed="rId5">
            <a:alphaModFix/>
          </a:blip>
          <a:srcRect b="0" l="0" r="0" t="0"/>
          <a:stretch/>
        </p:blipFill>
        <p:spPr>
          <a:xfrm>
            <a:off x="6271285" y="750175"/>
            <a:ext cx="2636236" cy="5666391"/>
          </a:xfrm>
          <a:prstGeom prst="rect">
            <a:avLst/>
          </a:prstGeom>
          <a:noFill/>
          <a:ln>
            <a:noFill/>
          </a:ln>
        </p:spPr>
      </p:pic>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idx="1" type="body"/>
          </p:nvPr>
        </p:nvSpPr>
        <p:spPr>
          <a:xfrm>
            <a:off x="236483" y="2783960"/>
            <a:ext cx="8781393" cy="2736304"/>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0" lvl="0" marL="0" marR="0" rtl="0" algn="ctr">
              <a:spcBef>
                <a:spcPts val="720"/>
              </a:spcBef>
              <a:spcAft>
                <a:spcPts val="0"/>
              </a:spcAft>
              <a:buClr>
                <a:srgbClr val="FF0000"/>
              </a:buClr>
              <a:buSzPts val="3600"/>
              <a:buFont typeface="Arial"/>
              <a:buNone/>
            </a:pPr>
            <a:r>
              <a:rPr b="0" i="0" lang="zh-TW" sz="3600" u="none" cap="none" strike="noStrike">
                <a:solidFill>
                  <a:srgbClr val="FF0000"/>
                </a:solidFill>
                <a:latin typeface="Times New Roman"/>
                <a:ea typeface="Times New Roman"/>
                <a:cs typeface="Times New Roman"/>
                <a:sym typeface="Times New Roman"/>
              </a:rPr>
              <a:t>網路社群財經輿情大數據分析與監測系統</a:t>
            </a:r>
            <a:endParaRPr/>
          </a:p>
          <a:p>
            <a:pPr indent="0" lvl="0" marL="0" marR="0" rtl="0" algn="ctr">
              <a:spcBef>
                <a:spcPts val="720"/>
              </a:spcBef>
              <a:spcAft>
                <a:spcPts val="0"/>
              </a:spcAft>
              <a:buClr>
                <a:srgbClr val="FF0000"/>
              </a:buClr>
              <a:buSzPts val="3600"/>
              <a:buFont typeface="Arial"/>
              <a:buNone/>
            </a:pPr>
            <a:r>
              <a:rPr b="0" i="0" lang="zh-TW" sz="3600" u="none" cap="none" strike="noStrike">
                <a:solidFill>
                  <a:srgbClr val="FF0000"/>
                </a:solidFill>
                <a:latin typeface="Times New Roman"/>
                <a:ea typeface="Times New Roman"/>
                <a:cs typeface="Times New Roman"/>
                <a:sym typeface="Times New Roman"/>
              </a:rPr>
              <a:t>(股票、共同基金投資)</a:t>
            </a:r>
            <a:endParaRPr b="0" i="0" sz="3600" u="none" cap="none" strike="noStrike">
              <a:solidFill>
                <a:srgbClr val="FF0000"/>
              </a:solidFill>
              <a:latin typeface="Source Sans Pro"/>
              <a:ea typeface="Source Sans Pro"/>
              <a:cs typeface="Source Sans Pro"/>
              <a:sym typeface="Source Sans Pro"/>
            </a:endParaRPr>
          </a:p>
        </p:txBody>
      </p:sp>
      <p:sp>
        <p:nvSpPr>
          <p:cNvPr id="853" name="Shape 853"/>
          <p:cNvSpPr txBox="1"/>
          <p:nvPr>
            <p:ph type="title"/>
          </p:nvPr>
        </p:nvSpPr>
        <p:spPr>
          <a:xfrm>
            <a:off x="0" y="978012"/>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網路金融社群媒體</a:t>
            </a:r>
            <a:br>
              <a:rPr b="1" i="0" lang="zh-TW" sz="4800" u="none" cap="none" strike="noStrike">
                <a:solidFill>
                  <a:schemeClr val="dk1"/>
                </a:solidFill>
                <a:latin typeface="Libre Baskerville"/>
                <a:ea typeface="Libre Baskerville"/>
                <a:cs typeface="Libre Baskerville"/>
                <a:sym typeface="Libre Baskerville"/>
              </a:rPr>
            </a:br>
            <a:r>
              <a:rPr b="1" i="0" lang="zh-TW" sz="4800" u="none" cap="none" strike="noStrike">
                <a:solidFill>
                  <a:schemeClr val="dk1"/>
                </a:solidFill>
                <a:latin typeface="Libre Baskerville"/>
                <a:ea typeface="Libre Baskerville"/>
                <a:cs typeface="Libre Baskerville"/>
                <a:sym typeface="Libre Baskerville"/>
              </a:rPr>
              <a:t>大數據分析與應用案例</a:t>
            </a:r>
            <a:endParaRPr b="1" i="0" sz="48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0" name="Shape 860"/>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61" name="Shape 861"/>
          <p:cNvPicPr preferRelativeResize="0"/>
          <p:nvPr/>
        </p:nvPicPr>
        <p:blipFill rotWithShape="1">
          <a:blip r:embed="rId3">
            <a:alphaModFix/>
          </a:blip>
          <a:srcRect b="0" l="0" r="0" t="0"/>
          <a:stretch/>
        </p:blipFill>
        <p:spPr>
          <a:xfrm>
            <a:off x="406400" y="419099"/>
            <a:ext cx="8406524" cy="6092059"/>
          </a:xfrm>
          <a:prstGeom prst="rect">
            <a:avLst/>
          </a:prstGeom>
          <a:noFill/>
          <a:ln>
            <a:noFill/>
          </a:ln>
        </p:spPr>
      </p:pic>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8" name="Shape 868"/>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69" name="Shape 869"/>
          <p:cNvPicPr preferRelativeResize="0"/>
          <p:nvPr/>
        </p:nvPicPr>
        <p:blipFill rotWithShape="1">
          <a:blip r:embed="rId3">
            <a:alphaModFix/>
          </a:blip>
          <a:srcRect b="0" l="0" r="0" t="0"/>
          <a:stretch/>
        </p:blipFill>
        <p:spPr>
          <a:xfrm>
            <a:off x="520261" y="419100"/>
            <a:ext cx="8150773" cy="5981699"/>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Shape 875"/>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76" name="Shape 876"/>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77" name="Shape 877"/>
          <p:cNvPicPr preferRelativeResize="0"/>
          <p:nvPr/>
        </p:nvPicPr>
        <p:blipFill rotWithShape="1">
          <a:blip r:embed="rId3">
            <a:alphaModFix/>
          </a:blip>
          <a:srcRect b="0" l="0" r="0" t="0"/>
          <a:stretch/>
        </p:blipFill>
        <p:spPr>
          <a:xfrm>
            <a:off x="536027" y="419100"/>
            <a:ext cx="7993117" cy="6123589"/>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84" name="Shape 884"/>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885" name="Shape 885"/>
          <p:cNvPicPr preferRelativeResize="0"/>
          <p:nvPr/>
        </p:nvPicPr>
        <p:blipFill rotWithShape="1">
          <a:blip r:embed="rId3">
            <a:alphaModFix/>
          </a:blip>
          <a:srcRect b="0" l="0" r="0" t="0"/>
          <a:stretch/>
        </p:blipFill>
        <p:spPr>
          <a:xfrm>
            <a:off x="504497" y="419100"/>
            <a:ext cx="8040413" cy="6249713"/>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p:nvPr/>
        </p:nvSpPr>
        <p:spPr>
          <a:xfrm>
            <a:off x="1" y="419100"/>
            <a:ext cx="2271712"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92" name="Shape 892"/>
          <p:cNvSpPr/>
          <p:nvPr/>
        </p:nvSpPr>
        <p:spPr>
          <a:xfrm>
            <a:off x="2317136" y="419100"/>
            <a:ext cx="153714" cy="662152"/>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93" name="Shape 893"/>
          <p:cNvSpPr txBox="1"/>
          <p:nvPr/>
        </p:nvSpPr>
        <p:spPr>
          <a:xfrm>
            <a:off x="555733" y="488566"/>
            <a:ext cx="1615967"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800">
                <a:solidFill>
                  <a:schemeClr val="lt1"/>
                </a:solidFill>
                <a:latin typeface="Libre Baskerville"/>
                <a:ea typeface="Libre Baskerville"/>
                <a:cs typeface="Libre Baskerville"/>
                <a:sym typeface="Libre Baskerville"/>
              </a:rPr>
              <a:t>聲量趨勢</a:t>
            </a:r>
            <a:endParaRPr b="1" sz="2800">
              <a:solidFill>
                <a:schemeClr val="lt1"/>
              </a:solidFill>
              <a:latin typeface="Libre Baskerville"/>
              <a:ea typeface="Libre Baskerville"/>
              <a:cs typeface="Libre Baskerville"/>
              <a:sym typeface="Libre Baskerville"/>
            </a:endParaRPr>
          </a:p>
        </p:txBody>
      </p:sp>
      <p:pic>
        <p:nvPicPr>
          <p:cNvPr id="894" name="Shape 894"/>
          <p:cNvPicPr preferRelativeResize="0"/>
          <p:nvPr/>
        </p:nvPicPr>
        <p:blipFill rotWithShape="1">
          <a:blip r:embed="rId3">
            <a:alphaModFix/>
          </a:blip>
          <a:srcRect b="0" l="0" r="0" t="0"/>
          <a:stretch/>
        </p:blipFill>
        <p:spPr>
          <a:xfrm>
            <a:off x="355600" y="1133474"/>
            <a:ext cx="8432800" cy="5368925"/>
          </a:xfrm>
          <a:prstGeom prst="rect">
            <a:avLst/>
          </a:prstGeom>
          <a:noFill/>
          <a:ln>
            <a:noFill/>
          </a:ln>
        </p:spPr>
      </p:pic>
      <p:cxnSp>
        <p:nvCxnSpPr>
          <p:cNvPr id="895" name="Shape 895"/>
          <p:cNvCxnSpPr/>
          <p:nvPr/>
        </p:nvCxnSpPr>
        <p:spPr>
          <a:xfrm flipH="1">
            <a:off x="4013088" y="3364132"/>
            <a:ext cx="381662" cy="437708"/>
          </a:xfrm>
          <a:prstGeom prst="straightConnector1">
            <a:avLst/>
          </a:prstGeom>
          <a:noFill/>
          <a:ln cap="flat" cmpd="sng" w="38100">
            <a:solidFill>
              <a:srgbClr val="FF0000"/>
            </a:solidFill>
            <a:prstDash val="solid"/>
            <a:round/>
            <a:headEnd len="sm" w="sm" type="none"/>
            <a:tailEnd len="med" w="med" type="stealth"/>
          </a:ln>
        </p:spPr>
      </p:cxnSp>
      <p:cxnSp>
        <p:nvCxnSpPr>
          <p:cNvPr id="896" name="Shape 896"/>
          <p:cNvCxnSpPr/>
          <p:nvPr/>
        </p:nvCxnSpPr>
        <p:spPr>
          <a:xfrm flipH="1">
            <a:off x="4572000" y="3582986"/>
            <a:ext cx="381662" cy="437708"/>
          </a:xfrm>
          <a:prstGeom prst="straightConnector1">
            <a:avLst/>
          </a:prstGeom>
          <a:noFill/>
          <a:ln cap="flat" cmpd="sng" w="38100">
            <a:solidFill>
              <a:srgbClr val="FF0000"/>
            </a:solidFill>
            <a:prstDash val="solid"/>
            <a:round/>
            <a:headEnd len="sm" w="sm" type="none"/>
            <a:tailEnd len="med" w="med" type="stealth"/>
          </a:ln>
        </p:spPr>
      </p:cxn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Shape 901"/>
          <p:cNvSpPr txBox="1"/>
          <p:nvPr>
            <p:ph idx="1" type="body"/>
          </p:nvPr>
        </p:nvSpPr>
        <p:spPr>
          <a:xfrm>
            <a:off x="427788" y="2690188"/>
            <a:ext cx="8280920" cy="3052328"/>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Source Sans Pro"/>
                <a:ea typeface="Source Sans Pro"/>
                <a:cs typeface="Source Sans Pro"/>
                <a:sym typeface="Source Sans Pro"/>
              </a:rPr>
              <a:t>利用</a:t>
            </a:r>
            <a:r>
              <a:rPr b="0" i="0" lang="zh-TW" sz="3600" u="none" cap="none" strike="noStrike">
                <a:solidFill>
                  <a:srgbClr val="FF0000"/>
                </a:solidFill>
                <a:latin typeface="Times New Roman"/>
                <a:ea typeface="Times New Roman"/>
                <a:cs typeface="Times New Roman"/>
                <a:sym typeface="Times New Roman"/>
              </a:rPr>
              <a:t>Facebook</a:t>
            </a:r>
            <a:r>
              <a:rPr b="0" i="0" lang="zh-TW" sz="3600" u="none" cap="none" strike="noStrike">
                <a:solidFill>
                  <a:srgbClr val="FF0000"/>
                </a:solidFill>
                <a:latin typeface="Source Sans Pro"/>
                <a:ea typeface="Source Sans Pro"/>
                <a:cs typeface="Source Sans Pro"/>
                <a:sym typeface="Source Sans Pro"/>
              </a:rPr>
              <a:t>數位足跡分析</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Source Sans Pro"/>
                <a:ea typeface="Source Sans Pro"/>
                <a:cs typeface="Source Sans Pro"/>
                <a:sym typeface="Source Sans Pro"/>
              </a:rPr>
              <a:t>預測金融消費者之</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sng" cap="none" strike="noStrike">
                <a:solidFill>
                  <a:srgbClr val="FF0000"/>
                </a:solidFill>
                <a:latin typeface="Source Sans Pro"/>
                <a:ea typeface="Source Sans Pro"/>
                <a:cs typeface="Source Sans Pro"/>
                <a:sym typeface="Source Sans Pro"/>
              </a:rPr>
              <a:t>人格特質</a:t>
            </a:r>
            <a:r>
              <a:rPr b="0" i="0" lang="zh-TW" sz="3600" u="none" cap="none" strike="noStrike">
                <a:solidFill>
                  <a:srgbClr val="FF0000"/>
                </a:solidFill>
                <a:latin typeface="Source Sans Pro"/>
                <a:ea typeface="Source Sans Pro"/>
                <a:cs typeface="Source Sans Pro"/>
                <a:sym typeface="Source Sans Pro"/>
              </a:rPr>
              <a:t>與</a:t>
            </a:r>
            <a:r>
              <a:rPr b="0" i="0" lang="zh-TW" sz="3600" u="sng" cap="none" strike="noStrike">
                <a:solidFill>
                  <a:srgbClr val="FF0000"/>
                </a:solidFill>
                <a:latin typeface="Source Sans Pro"/>
                <a:ea typeface="Source Sans Pro"/>
                <a:cs typeface="Source Sans Pro"/>
                <a:sym typeface="Source Sans Pro"/>
              </a:rPr>
              <a:t>購買決策風格</a:t>
            </a:r>
            <a:endParaRPr b="0" i="0" sz="3600" u="sng" cap="none" strike="noStrike">
              <a:solidFill>
                <a:srgbClr val="FF0000"/>
              </a:solidFill>
              <a:latin typeface="Source Sans Pro"/>
              <a:ea typeface="Source Sans Pro"/>
              <a:cs typeface="Source Sans Pro"/>
              <a:sym typeface="Source Sans Pro"/>
            </a:endParaRPr>
          </a:p>
        </p:txBody>
      </p:sp>
      <p:sp>
        <p:nvSpPr>
          <p:cNvPr id="902" name="Shape 902"/>
          <p:cNvSpPr txBox="1"/>
          <p:nvPr>
            <p:ph type="title"/>
          </p:nvPr>
        </p:nvSpPr>
        <p:spPr>
          <a:xfrm>
            <a:off x="0" y="858744"/>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網路金融社群媒體</a:t>
            </a:r>
            <a:br>
              <a:rPr b="1" i="0" lang="zh-TW" sz="4800" u="none" cap="none" strike="noStrike">
                <a:solidFill>
                  <a:schemeClr val="dk1"/>
                </a:solidFill>
                <a:latin typeface="Libre Baskerville"/>
                <a:ea typeface="Libre Baskerville"/>
                <a:cs typeface="Libre Baskerville"/>
                <a:sym typeface="Libre Baskerville"/>
              </a:rPr>
            </a:br>
            <a:r>
              <a:rPr b="1" i="0" lang="zh-TW" sz="4800" u="none" cap="none" strike="noStrike">
                <a:solidFill>
                  <a:schemeClr val="dk1"/>
                </a:solidFill>
                <a:latin typeface="Libre Baskerville"/>
                <a:ea typeface="Libre Baskerville"/>
                <a:cs typeface="Libre Baskerville"/>
                <a:sym typeface="Libre Baskerville"/>
              </a:rPr>
              <a:t>大數據分析與應用案例</a:t>
            </a:r>
            <a:endParaRPr b="1" i="0" sz="48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body"/>
          </p:nvPr>
        </p:nvSpPr>
        <p:spPr>
          <a:xfrm>
            <a:off x="355998" y="1606550"/>
            <a:ext cx="8407003" cy="1327150"/>
          </a:xfrm>
          <a:prstGeom prst="rect">
            <a:avLst/>
          </a:prstGeom>
          <a:noFill/>
          <a:ln>
            <a:noFill/>
          </a:ln>
        </p:spPr>
        <p:txBody>
          <a:bodyPr anchorCtr="0" anchor="t" bIns="45700" lIns="91425" spcFirstLastPara="1" rIns="91425" wrap="square" tIns="45700">
            <a:noAutofit/>
          </a:bodyPr>
          <a:lstStyle/>
          <a:p>
            <a:pPr indent="-228600" lvl="1" marL="273050" marR="0" rtl="0" algn="l">
              <a:lnSpc>
                <a:spcPct val="80000"/>
              </a:lnSpc>
              <a:spcBef>
                <a:spcPts val="0"/>
              </a:spcBef>
              <a:spcAft>
                <a:spcPts val="0"/>
              </a:spcAft>
              <a:buClr>
                <a:schemeClr val="dk1"/>
              </a:buClr>
              <a:buSzPts val="2375"/>
              <a:buFont typeface="Noto Sans Symbols"/>
              <a:buNone/>
            </a:pPr>
            <a:r>
              <a:rPr b="0" i="0" lang="zh-TW" sz="2375" u="none" cap="none" strike="noStrike">
                <a:solidFill>
                  <a:schemeClr val="dk1"/>
                </a:solidFill>
                <a:latin typeface="Source Sans Pro"/>
                <a:ea typeface="Source Sans Pro"/>
                <a:cs typeface="Source Sans Pro"/>
                <a:sym typeface="Source Sans Pro"/>
              </a:rPr>
              <a:t>物聯網(IoT)是一種將所有物件串連在一起的智能網絡。</a:t>
            </a:r>
            <a:endParaRPr/>
          </a:p>
          <a:p>
            <a:pPr indent="-228600" lvl="1" marL="273050" marR="0" rtl="0" algn="l">
              <a:lnSpc>
                <a:spcPct val="80000"/>
              </a:lnSpc>
              <a:spcBef>
                <a:spcPts val="475"/>
              </a:spcBef>
              <a:spcAft>
                <a:spcPts val="0"/>
              </a:spcAft>
              <a:buClr>
                <a:schemeClr val="dk1"/>
              </a:buClr>
              <a:buSzPts val="2375"/>
              <a:buFont typeface="Noto Sans Symbols"/>
              <a:buNone/>
            </a:pPr>
            <a:r>
              <a:rPr b="0" i="0" lang="zh-TW" sz="2375" u="none" cap="none" strike="noStrike">
                <a:solidFill>
                  <a:schemeClr val="dk1"/>
                </a:solidFill>
                <a:latin typeface="Source Sans Pro"/>
                <a:ea typeface="Source Sans Pro"/>
                <a:cs typeface="Source Sans Pro"/>
                <a:sym typeface="Source Sans Pro"/>
              </a:rPr>
              <a:t>利用如射頻識別、無線通信、實時定位和傳感等技術與設</a:t>
            </a:r>
            <a:endParaRPr/>
          </a:p>
          <a:p>
            <a:pPr indent="-228600" lvl="1" marL="273050" marR="0" rtl="0" algn="l">
              <a:lnSpc>
                <a:spcPct val="80000"/>
              </a:lnSpc>
              <a:spcBef>
                <a:spcPts val="475"/>
              </a:spcBef>
              <a:spcAft>
                <a:spcPts val="0"/>
              </a:spcAft>
              <a:buClr>
                <a:schemeClr val="dk1"/>
              </a:buClr>
              <a:buSzPts val="2375"/>
              <a:buFont typeface="Noto Sans Symbols"/>
              <a:buNone/>
            </a:pPr>
            <a:r>
              <a:rPr b="0" i="0" lang="zh-TW" sz="2375" u="none" cap="none" strike="noStrike">
                <a:solidFill>
                  <a:schemeClr val="dk1"/>
                </a:solidFill>
                <a:latin typeface="Source Sans Pro"/>
                <a:ea typeface="Source Sans Pro"/>
                <a:cs typeface="Source Sans Pro"/>
                <a:sym typeface="Source Sans Pro"/>
              </a:rPr>
              <a:t>備，使任何智能化物體透過網絡進行信息交流</a:t>
            </a:r>
            <a:r>
              <a:rPr b="0" i="0" lang="zh-TW" sz="1140" u="none" cap="none" strike="noStrike">
                <a:solidFill>
                  <a:schemeClr val="dk1"/>
                </a:solidFill>
                <a:latin typeface="Source Sans Pro"/>
                <a:ea typeface="Source Sans Pro"/>
                <a:cs typeface="Source Sans Pro"/>
                <a:sym typeface="Source Sans Pro"/>
              </a:rPr>
              <a:t>。 </a:t>
            </a:r>
            <a:endParaRPr b="0" i="0" sz="1140" u="none" cap="none" strike="noStrike">
              <a:solidFill>
                <a:schemeClr val="dk1"/>
              </a:solidFill>
              <a:latin typeface="Source Sans Pro"/>
              <a:ea typeface="Source Sans Pro"/>
              <a:cs typeface="Source Sans Pro"/>
              <a:sym typeface="Source Sans Pro"/>
            </a:endParaRPr>
          </a:p>
        </p:txBody>
      </p:sp>
      <p:sp>
        <p:nvSpPr>
          <p:cNvPr id="130" name="Shape 130"/>
          <p:cNvSpPr/>
          <p:nvPr/>
        </p:nvSpPr>
        <p:spPr>
          <a:xfrm>
            <a:off x="0" y="649356"/>
            <a:ext cx="9144000" cy="90114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TW" sz="5000" u="none" cap="none" strike="noStrike">
                <a:solidFill>
                  <a:schemeClr val="dk1"/>
                </a:solidFill>
                <a:latin typeface="Times New Roman"/>
                <a:ea typeface="Times New Roman"/>
                <a:cs typeface="Times New Roman"/>
                <a:sym typeface="Times New Roman"/>
              </a:rPr>
              <a:t>Internet of Things (IoT)</a:t>
            </a:r>
            <a:endParaRPr/>
          </a:p>
        </p:txBody>
      </p:sp>
      <p:pic>
        <p:nvPicPr>
          <p:cNvPr descr="th1" id="131" name="Shape 131"/>
          <p:cNvPicPr preferRelativeResize="0"/>
          <p:nvPr/>
        </p:nvPicPr>
        <p:blipFill rotWithShape="1">
          <a:blip r:embed="rId3">
            <a:alphaModFix/>
          </a:blip>
          <a:srcRect b="0" l="0" r="0" t="0"/>
          <a:stretch/>
        </p:blipFill>
        <p:spPr>
          <a:xfrm>
            <a:off x="323528" y="2996952"/>
            <a:ext cx="3527822" cy="3313113"/>
          </a:xfrm>
          <a:prstGeom prst="rect">
            <a:avLst/>
          </a:prstGeom>
          <a:noFill/>
          <a:ln>
            <a:noFill/>
          </a:ln>
        </p:spPr>
      </p:pic>
      <p:pic>
        <p:nvPicPr>
          <p:cNvPr descr="th" id="132" name="Shape 132"/>
          <p:cNvPicPr preferRelativeResize="0"/>
          <p:nvPr/>
        </p:nvPicPr>
        <p:blipFill rotWithShape="1">
          <a:blip r:embed="rId4">
            <a:alphaModFix/>
          </a:blip>
          <a:srcRect b="0" l="0" r="0" t="0"/>
          <a:stretch/>
        </p:blipFill>
        <p:spPr>
          <a:xfrm>
            <a:off x="3995936" y="2997795"/>
            <a:ext cx="3239690" cy="3311525"/>
          </a:xfrm>
          <a:prstGeom prst="rect">
            <a:avLst/>
          </a:prstGeom>
          <a:noFill/>
          <a:ln>
            <a:noFill/>
          </a:ln>
        </p:spPr>
      </p:pic>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908" name="Shape 908"/>
          <p:cNvPicPr preferRelativeResize="0"/>
          <p:nvPr/>
        </p:nvPicPr>
        <p:blipFill rotWithShape="1">
          <a:blip r:embed="rId3">
            <a:alphaModFix/>
          </a:blip>
          <a:srcRect b="0" l="0" r="0" t="0"/>
          <a:stretch/>
        </p:blipFill>
        <p:spPr>
          <a:xfrm>
            <a:off x="349994" y="743468"/>
            <a:ext cx="8470478" cy="576064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pic>
        <p:nvPicPr>
          <p:cNvPr id="913" name="Shape 913"/>
          <p:cNvPicPr preferRelativeResize="0"/>
          <p:nvPr/>
        </p:nvPicPr>
        <p:blipFill rotWithShape="1">
          <a:blip r:embed="rId3">
            <a:alphaModFix/>
          </a:blip>
          <a:srcRect b="0" l="0" r="0" t="0"/>
          <a:stretch/>
        </p:blipFill>
        <p:spPr>
          <a:xfrm>
            <a:off x="1320800" y="990600"/>
            <a:ext cx="6502400" cy="4876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0" y="911752"/>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財務會計大數據分析與應用</a:t>
            </a:r>
            <a:br>
              <a:rPr b="1" i="0" lang="zh-TW" sz="4800" u="none" cap="none" strike="noStrike">
                <a:solidFill>
                  <a:schemeClr val="dk1"/>
                </a:solidFill>
                <a:latin typeface="Libre Baskerville"/>
                <a:ea typeface="Libre Baskerville"/>
                <a:cs typeface="Libre Baskerville"/>
                <a:sym typeface="Libre Baskerville"/>
              </a:rPr>
            </a:br>
            <a:r>
              <a:rPr b="1" i="0" lang="zh-TW" sz="4800" u="none" cap="none" strike="noStrike">
                <a:solidFill>
                  <a:schemeClr val="dk1"/>
                </a:solidFill>
                <a:latin typeface="Libre Baskerville"/>
                <a:ea typeface="Libre Baskerville"/>
                <a:cs typeface="Libre Baskerville"/>
                <a:sym typeface="Libre Baskerville"/>
              </a:rPr>
              <a:t>案例</a:t>
            </a:r>
            <a:endParaRPr b="1" i="0" sz="4800" u="none" cap="none" strike="noStrike">
              <a:solidFill>
                <a:schemeClr val="dk1"/>
              </a:solidFill>
              <a:latin typeface="Libre Baskerville"/>
              <a:ea typeface="Libre Baskerville"/>
              <a:cs typeface="Libre Baskerville"/>
              <a:sym typeface="Libre Baskerville"/>
            </a:endParaRPr>
          </a:p>
        </p:txBody>
      </p:sp>
      <p:sp>
        <p:nvSpPr>
          <p:cNvPr id="919" name="Shape 919"/>
          <p:cNvSpPr txBox="1"/>
          <p:nvPr>
            <p:ph idx="1" type="body"/>
          </p:nvPr>
        </p:nvSpPr>
        <p:spPr>
          <a:xfrm>
            <a:off x="427788" y="2822712"/>
            <a:ext cx="8280920" cy="316009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Source Sans Pro"/>
                <a:ea typeface="Source Sans Pro"/>
                <a:cs typeface="Source Sans Pro"/>
                <a:sym typeface="Source Sans Pro"/>
              </a:rPr>
              <a:t>巨量資量分析之</a:t>
            </a:r>
            <a:endParaRPr b="0" i="0" sz="3600" u="none" cap="none" strike="noStrike">
              <a:solidFill>
                <a:srgbClr val="FF0000"/>
              </a:solidFill>
              <a:latin typeface="Source Sans Pro"/>
              <a:ea typeface="Source Sans Pro"/>
              <a:cs typeface="Source Sans Pro"/>
              <a:sym typeface="Source Sans Pro"/>
            </a:endParaRPr>
          </a:p>
          <a:p>
            <a:pPr indent="-228600" lvl="1" marL="273050" marR="0" rtl="0" algn="ctr">
              <a:spcBef>
                <a:spcPts val="720"/>
              </a:spcBef>
              <a:spcAft>
                <a:spcPts val="0"/>
              </a:spcAft>
              <a:buClr>
                <a:schemeClr val="accent1"/>
              </a:buClr>
              <a:buSzPts val="3600"/>
              <a:buFont typeface="Arial"/>
              <a:buNone/>
            </a:pPr>
            <a:r>
              <a:rPr b="0" i="0" lang="zh-TW" sz="3600" u="none" cap="none" strike="noStrike">
                <a:solidFill>
                  <a:srgbClr val="FF0000"/>
                </a:solidFill>
                <a:latin typeface="Source Sans Pro"/>
                <a:ea typeface="Source Sans Pro"/>
                <a:cs typeface="Source Sans Pro"/>
                <a:sym typeface="Source Sans Pro"/>
              </a:rPr>
              <a:t>集團式企業財務報表舞弊偵測</a:t>
            </a:r>
            <a:endParaRPr b="0" i="0" sz="36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Shape 924"/>
          <p:cNvSpPr txBox="1"/>
          <p:nvPr>
            <p:ph type="title"/>
          </p:nvPr>
        </p:nvSpPr>
        <p:spPr>
          <a:xfrm>
            <a:off x="0" y="967408"/>
            <a:ext cx="9144000" cy="122548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財務會計大數據分析與應用案例</a:t>
            </a:r>
            <a:endParaRPr b="1" i="0" sz="4800" u="none" cap="none" strike="noStrike">
              <a:solidFill>
                <a:schemeClr val="dk1"/>
              </a:solidFill>
              <a:latin typeface="Libre Baskerville"/>
              <a:ea typeface="Libre Baskerville"/>
              <a:cs typeface="Libre Baskerville"/>
              <a:sym typeface="Libre Baskerville"/>
            </a:endParaRPr>
          </a:p>
        </p:txBody>
      </p:sp>
      <p:sp>
        <p:nvSpPr>
          <p:cNvPr id="925" name="Shape 925"/>
          <p:cNvSpPr txBox="1"/>
          <p:nvPr>
            <p:ph idx="1" type="body"/>
          </p:nvPr>
        </p:nvSpPr>
        <p:spPr>
          <a:xfrm>
            <a:off x="414536" y="2372136"/>
            <a:ext cx="8280920" cy="3637176"/>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rPr b="0" i="0" lang="zh-TW" sz="3600" u="none" cap="none" strike="noStrike">
                <a:solidFill>
                  <a:schemeClr val="dk1"/>
                </a:solidFill>
                <a:latin typeface="Times New Roman"/>
                <a:ea typeface="Times New Roman"/>
                <a:cs typeface="Times New Roman"/>
                <a:sym typeface="Times New Roman"/>
              </a:rPr>
              <a:t>  主要目的在於針對集團式企業發展一巨量資料為基之財務報表舞弊偵測方法，以有效率地偵測出集團企業財務報表之舞弊，進而降低投資者與債權人之投資損失與風險，提高投資決策之效益</a:t>
            </a:r>
            <a:r>
              <a:rPr b="1" i="0" lang="zh-TW" sz="3600" u="none" cap="none" strike="noStrike">
                <a:solidFill>
                  <a:schemeClr val="dk1"/>
                </a:solidFill>
                <a:latin typeface="Times New Roman"/>
                <a:ea typeface="Times New Roman"/>
                <a:cs typeface="Times New Roman"/>
                <a:sym typeface="Times New Roman"/>
              </a:rPr>
              <a:t>。</a:t>
            </a:r>
            <a:endParaRPr b="0" i="0" sz="36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Shape 930"/>
          <p:cNvSpPr txBox="1"/>
          <p:nvPr>
            <p:ph idx="1" type="body"/>
          </p:nvPr>
        </p:nvSpPr>
        <p:spPr>
          <a:xfrm>
            <a:off x="139756" y="1819596"/>
            <a:ext cx="8784976" cy="36004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3600"/>
              <a:buFont typeface="Arial"/>
              <a:buNone/>
            </a:pPr>
            <a:r>
              <a:rPr b="0" i="0" lang="zh-TW" sz="3600" u="none" cap="none" strike="noStrike">
                <a:solidFill>
                  <a:schemeClr val="dk1"/>
                </a:solidFill>
                <a:latin typeface="Times New Roman"/>
                <a:ea typeface="Times New Roman"/>
                <a:cs typeface="Times New Roman"/>
                <a:sym typeface="Times New Roman"/>
              </a:rPr>
              <a:t>  </a:t>
            </a:r>
            <a:r>
              <a:rPr b="0" i="0" lang="zh-TW" sz="3400" u="none" cap="none" strike="noStrike">
                <a:solidFill>
                  <a:schemeClr val="dk1"/>
                </a:solidFill>
                <a:latin typeface="Times New Roman"/>
                <a:ea typeface="Times New Roman"/>
                <a:cs typeface="Times New Roman"/>
                <a:sym typeface="Times New Roman"/>
              </a:rPr>
              <a:t>四種集團企業財務報表舞弊模式: </a:t>
            </a:r>
            <a:endParaRPr/>
          </a:p>
          <a:p>
            <a:pPr indent="-228600" lvl="1" marL="273050" marR="0" rtl="0" algn="just">
              <a:spcBef>
                <a:spcPts val="680"/>
              </a:spcBef>
              <a:spcAft>
                <a:spcPts val="0"/>
              </a:spcAft>
              <a:buClr>
                <a:schemeClr val="accent1"/>
              </a:buClr>
              <a:buSzPts val="3400"/>
              <a:buFont typeface="Arial"/>
              <a:buNone/>
            </a:pPr>
            <a:r>
              <a:rPr b="0" i="0" lang="zh-TW" sz="3400" u="none" cap="none" strike="noStrike">
                <a:solidFill>
                  <a:schemeClr val="dk1"/>
                </a:solidFill>
                <a:latin typeface="Times New Roman"/>
                <a:ea typeface="Times New Roman"/>
                <a:cs typeface="Times New Roman"/>
                <a:sym typeface="Times New Roman"/>
              </a:rPr>
              <a:t>  (1)虛增營業收入</a:t>
            </a:r>
            <a:endParaRPr b="0" i="0" sz="3400" u="none" cap="none" strike="noStrike">
              <a:solidFill>
                <a:schemeClr val="dk1"/>
              </a:solidFill>
              <a:latin typeface="Times New Roman"/>
              <a:ea typeface="Times New Roman"/>
              <a:cs typeface="Times New Roman"/>
              <a:sym typeface="Times New Roman"/>
            </a:endParaRPr>
          </a:p>
          <a:p>
            <a:pPr indent="-228600" lvl="1" marL="273050" marR="0" rtl="0" algn="just">
              <a:spcBef>
                <a:spcPts val="680"/>
              </a:spcBef>
              <a:spcAft>
                <a:spcPts val="0"/>
              </a:spcAft>
              <a:buClr>
                <a:schemeClr val="accent1"/>
              </a:buClr>
              <a:buSzPts val="3400"/>
              <a:buFont typeface="Arial"/>
              <a:buNone/>
            </a:pPr>
            <a:r>
              <a:rPr b="0" i="0" lang="zh-TW" sz="3400" u="none" cap="none" strike="noStrike">
                <a:solidFill>
                  <a:schemeClr val="dk1"/>
                </a:solidFill>
                <a:latin typeface="Times New Roman"/>
                <a:ea typeface="Times New Roman"/>
                <a:cs typeface="Times New Roman"/>
                <a:sym typeface="Times New Roman"/>
              </a:rPr>
              <a:t>  (2)不當的存款與借款</a:t>
            </a:r>
            <a:endParaRPr b="0" i="0" sz="3400" u="none" cap="none" strike="noStrike">
              <a:solidFill>
                <a:schemeClr val="dk1"/>
              </a:solidFill>
              <a:latin typeface="Times New Roman"/>
              <a:ea typeface="Times New Roman"/>
              <a:cs typeface="Times New Roman"/>
              <a:sym typeface="Times New Roman"/>
            </a:endParaRPr>
          </a:p>
          <a:p>
            <a:pPr indent="-228600" lvl="1" marL="273050" marR="0" rtl="0" algn="just">
              <a:spcBef>
                <a:spcPts val="680"/>
              </a:spcBef>
              <a:spcAft>
                <a:spcPts val="0"/>
              </a:spcAft>
              <a:buClr>
                <a:schemeClr val="accent1"/>
              </a:buClr>
              <a:buSzPts val="3400"/>
              <a:buFont typeface="Arial"/>
              <a:buNone/>
            </a:pPr>
            <a:r>
              <a:rPr b="0" i="0" lang="zh-TW" sz="3400" u="none" cap="none" strike="noStrike">
                <a:solidFill>
                  <a:schemeClr val="dk1"/>
                </a:solidFill>
                <a:latin typeface="Times New Roman"/>
                <a:ea typeface="Times New Roman"/>
                <a:cs typeface="Times New Roman"/>
                <a:sym typeface="Times New Roman"/>
              </a:rPr>
              <a:t>  (3)提供不實財務資訊</a:t>
            </a:r>
            <a:endParaRPr b="0" i="0" sz="3400" u="none" cap="none" strike="noStrike">
              <a:solidFill>
                <a:schemeClr val="dk1"/>
              </a:solidFill>
              <a:latin typeface="Times New Roman"/>
              <a:ea typeface="Times New Roman"/>
              <a:cs typeface="Times New Roman"/>
              <a:sym typeface="Times New Roman"/>
            </a:endParaRPr>
          </a:p>
          <a:p>
            <a:pPr indent="-228600" lvl="1" marL="273050" marR="0" rtl="0" algn="just">
              <a:spcBef>
                <a:spcPts val="680"/>
              </a:spcBef>
              <a:spcAft>
                <a:spcPts val="0"/>
              </a:spcAft>
              <a:buClr>
                <a:schemeClr val="accent1"/>
              </a:buClr>
              <a:buSzPts val="3400"/>
              <a:buFont typeface="Arial"/>
              <a:buNone/>
            </a:pPr>
            <a:r>
              <a:rPr b="0" i="0" lang="zh-TW" sz="3400" u="none" cap="none" strike="noStrike">
                <a:solidFill>
                  <a:schemeClr val="dk1"/>
                </a:solidFill>
                <a:latin typeface="Times New Roman"/>
                <a:ea typeface="Times New Roman"/>
                <a:cs typeface="Times New Roman"/>
                <a:sym typeface="Times New Roman"/>
              </a:rPr>
              <a:t>  (4)發行海外可轉換公司債以美化資產負債表</a:t>
            </a:r>
            <a:endParaRPr b="0" i="0" sz="3400" u="none" cap="none" strike="noStrike">
              <a:solidFill>
                <a:srgbClr val="FF0000"/>
              </a:solidFill>
              <a:latin typeface="Source Sans Pro"/>
              <a:ea typeface="Source Sans Pro"/>
              <a:cs typeface="Source Sans Pro"/>
              <a:sym typeface="Source Sans Pr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Shape 9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936" name="Shape 936"/>
          <p:cNvPicPr preferRelativeResize="0"/>
          <p:nvPr/>
        </p:nvPicPr>
        <p:blipFill rotWithShape="1">
          <a:blip r:embed="rId3">
            <a:alphaModFix/>
          </a:blip>
          <a:srcRect b="0" l="0" r="0" t="0"/>
          <a:stretch/>
        </p:blipFill>
        <p:spPr>
          <a:xfrm>
            <a:off x="906616" y="116632"/>
            <a:ext cx="7344816" cy="627238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Shape 9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42" name="Shape 9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943" name="Shape 943"/>
          <p:cNvPicPr preferRelativeResize="0"/>
          <p:nvPr/>
        </p:nvPicPr>
        <p:blipFill rotWithShape="1">
          <a:blip r:embed="rId3">
            <a:alphaModFix/>
          </a:blip>
          <a:srcRect b="0" l="0" r="0" t="0"/>
          <a:stretch/>
        </p:blipFill>
        <p:spPr>
          <a:xfrm>
            <a:off x="1105396" y="374168"/>
            <a:ext cx="7056784" cy="604867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Shape 94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49" name="Shape 94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0" name="Shape 95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951" name="Shape 951"/>
          <p:cNvPicPr preferRelativeResize="0"/>
          <p:nvPr/>
        </p:nvPicPr>
        <p:blipFill rotWithShape="1">
          <a:blip r:embed="rId3">
            <a:alphaModFix/>
          </a:blip>
          <a:srcRect b="0" l="0" r="0" t="0"/>
          <a:stretch/>
        </p:blipFill>
        <p:spPr>
          <a:xfrm>
            <a:off x="467544" y="413924"/>
            <a:ext cx="8280920" cy="605827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Shape 95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7" name="Shape 95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8" name="Shape 95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9" name="Shape 95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960" name="Shape 960"/>
          <p:cNvPicPr preferRelativeResize="0"/>
          <p:nvPr/>
        </p:nvPicPr>
        <p:blipFill rotWithShape="1">
          <a:blip r:embed="rId3">
            <a:alphaModFix/>
          </a:blip>
          <a:srcRect b="0" l="0" r="0" t="0"/>
          <a:stretch/>
        </p:blipFill>
        <p:spPr>
          <a:xfrm>
            <a:off x="416292" y="1020004"/>
            <a:ext cx="8280920" cy="532859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67" name="Shape 96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68" name="Shape 96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69" name="Shape 96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70" name="Shape 970"/>
          <p:cNvSpPr txBox="1"/>
          <p:nvPr>
            <p:ph type="title"/>
          </p:nvPr>
        </p:nvSpPr>
        <p:spPr>
          <a:xfrm>
            <a:off x="0" y="964760"/>
            <a:ext cx="9144000" cy="802289"/>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400" u="none" cap="none" strike="noStrike">
                <a:solidFill>
                  <a:schemeClr val="dk1"/>
                </a:solidFill>
                <a:latin typeface="Libre Baskerville"/>
                <a:ea typeface="Libre Baskerville"/>
                <a:cs typeface="Libre Baskerville"/>
                <a:sym typeface="Libre Baskerville"/>
              </a:rPr>
              <a:t>大數據分析之財報舞弊偵測精準度</a:t>
            </a:r>
            <a:endParaRPr b="0" i="0" sz="4400" u="none" cap="none" strike="noStrike">
              <a:solidFill>
                <a:schemeClr val="dk1"/>
              </a:solidFill>
              <a:latin typeface="Libre Baskerville"/>
              <a:ea typeface="Libre Baskerville"/>
              <a:cs typeface="Libre Baskerville"/>
              <a:sym typeface="Libre Baskerville"/>
            </a:endParaRPr>
          </a:p>
        </p:txBody>
      </p:sp>
      <p:graphicFrame>
        <p:nvGraphicFramePr>
          <p:cNvPr id="971" name="Shape 971"/>
          <p:cNvGraphicFramePr/>
          <p:nvPr/>
        </p:nvGraphicFramePr>
        <p:xfrm>
          <a:off x="626568" y="2486668"/>
          <a:ext cx="3000000" cy="3000000"/>
        </p:xfrm>
        <a:graphic>
          <a:graphicData uri="http://schemas.openxmlformats.org/drawingml/2006/table">
            <a:tbl>
              <a:tblPr bandRow="1" firstCol="1" firstRow="1">
                <a:noFill/>
                <a:tableStyleId>{772662C7-8C22-45C6-8055-35B63A458BA1}</a:tableStyleId>
              </a:tblPr>
              <a:tblGrid>
                <a:gridCol w="1398900"/>
                <a:gridCol w="689325"/>
                <a:gridCol w="648075"/>
                <a:gridCol w="791125"/>
              </a:tblGrid>
              <a:tr h="152400">
                <a:tc>
                  <a:txBody>
                    <a:bodyPr>
                      <a:noAutofit/>
                    </a:bodyPr>
                    <a:lstStyle/>
                    <a:p>
                      <a:pPr indent="0" lvl="0" marL="0" marR="0" rtl="0" algn="l">
                        <a:lnSpc>
                          <a:spcPct val="100000"/>
                        </a:lnSpc>
                        <a:spcBef>
                          <a:spcPts val="0"/>
                        </a:spcBef>
                        <a:spcAft>
                          <a:spcPts val="0"/>
                        </a:spcAft>
                        <a:buNone/>
                      </a:pPr>
                      <a:r>
                        <a:rPr lang="zh-TW" sz="1200" u="none" cap="none" strike="noStrike"/>
                        <a:t>Clustering Method</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c</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g</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Accuracy</a:t>
                      </a:r>
                      <a:endParaRPr sz="1200" u="none" cap="none" strike="noStrike">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u="none" cap="none" strike="noStrike"/>
                        <a:t>Decision Tree(C4.5)</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87.50%</a:t>
                      </a:r>
                      <a:endParaRPr sz="1200" u="none" cap="none" strike="noStrike">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u="none" cap="none" strike="noStrike"/>
                        <a:t>Logistic</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70.00%</a:t>
                      </a:r>
                      <a:endParaRPr sz="1200" u="none" cap="none" strike="noStrike">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u="none" cap="none" strike="noStrike"/>
                        <a:t>Neural Net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77.50%</a:t>
                      </a:r>
                      <a:endParaRPr sz="1200" u="none" cap="none" strike="noStrike">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u="none" cap="none" strike="noStrike"/>
                        <a:t>KNN</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u="none" cap="none" strike="noStrike"/>
                        <a:t>---</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82.50%</a:t>
                      </a:r>
                      <a:endParaRPr sz="1200" u="none" cap="none" strike="noStrike">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u="none" cap="none" strike="noStrike"/>
                        <a:t>GA-SVM</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1.6104</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u="none" cap="none" strike="noStrike"/>
                        <a:t>3.2496</a:t>
                      </a:r>
                      <a:endParaRPr sz="12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u="none" cap="none" strike="noStrike"/>
                        <a:t>90.00%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POS-SVM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12.8717</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5.8872</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77.50%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QGA-SVM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0.6655</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2.0939</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95.00%</a:t>
                      </a:r>
                      <a:endParaRPr sz="1200">
                        <a:latin typeface="Calibri"/>
                        <a:ea typeface="Calibri"/>
                        <a:cs typeface="Calibri"/>
                        <a:sym typeface="Calibri"/>
                      </a:endParaRPr>
                    </a:p>
                  </a:txBody>
                  <a:tcPr marT="0" marB="0" marR="68575" marL="68575"/>
                </a:tc>
              </a:tr>
            </a:tbl>
          </a:graphicData>
        </a:graphic>
      </p:graphicFrame>
      <p:sp>
        <p:nvSpPr>
          <p:cNvPr id="972" name="Shape 972"/>
          <p:cNvSpPr/>
          <p:nvPr/>
        </p:nvSpPr>
        <p:spPr>
          <a:xfrm>
            <a:off x="986608" y="2124853"/>
            <a:ext cx="2852063" cy="569387"/>
          </a:xfrm>
          <a:prstGeom prst="rect">
            <a:avLst/>
          </a:prstGeom>
          <a:noFill/>
          <a:ln>
            <a:noFill/>
          </a:ln>
        </p:spPr>
        <p:txBody>
          <a:bodyPr anchorCtr="0" anchor="ctr" bIns="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zh-TW" sz="1600" u="none" cap="none" strike="noStrike">
                <a:solidFill>
                  <a:schemeClr val="dk1"/>
                </a:solidFill>
                <a:latin typeface="Arial"/>
                <a:ea typeface="Arial"/>
                <a:cs typeface="Arial"/>
                <a:sym typeface="Arial"/>
              </a:rPr>
              <a:t>虛增營業收入舞弊</a:t>
            </a:r>
            <a:r>
              <a:rPr b="1" lang="zh-TW" sz="1600">
                <a:solidFill>
                  <a:schemeClr val="dk1"/>
                </a:solidFill>
                <a:latin typeface="Arial"/>
                <a:ea typeface="Arial"/>
                <a:cs typeface="Arial"/>
                <a:sym typeface="Arial"/>
              </a:rPr>
              <a:t>偵測精準度</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chemeClr val="dk1"/>
              </a:solidFill>
              <a:latin typeface="Arial"/>
              <a:ea typeface="Arial"/>
              <a:cs typeface="Arial"/>
              <a:sym typeface="Arial"/>
            </a:endParaRPr>
          </a:p>
        </p:txBody>
      </p:sp>
      <p:graphicFrame>
        <p:nvGraphicFramePr>
          <p:cNvPr id="973" name="Shape 973"/>
          <p:cNvGraphicFramePr/>
          <p:nvPr/>
        </p:nvGraphicFramePr>
        <p:xfrm>
          <a:off x="626568" y="4709176"/>
          <a:ext cx="3000000" cy="3000000"/>
        </p:xfrm>
        <a:graphic>
          <a:graphicData uri="http://schemas.openxmlformats.org/drawingml/2006/table">
            <a:tbl>
              <a:tblPr bandRow="1" firstCol="1" firstRow="1">
                <a:noFill/>
                <a:tableStyleId>{772662C7-8C22-45C6-8055-35B63A458BA1}</a:tableStyleId>
              </a:tblPr>
              <a:tblGrid>
                <a:gridCol w="1398900"/>
                <a:gridCol w="617325"/>
                <a:gridCol w="720075"/>
                <a:gridCol w="791125"/>
              </a:tblGrid>
              <a:tr h="152400">
                <a:tc>
                  <a:txBody>
                    <a:bodyPr>
                      <a:noAutofit/>
                    </a:bodyPr>
                    <a:lstStyle/>
                    <a:p>
                      <a:pPr indent="0" lvl="0" marL="0" marR="0" rtl="0" algn="l">
                        <a:lnSpc>
                          <a:spcPct val="100000"/>
                        </a:lnSpc>
                        <a:spcBef>
                          <a:spcPts val="0"/>
                        </a:spcBef>
                        <a:spcAft>
                          <a:spcPts val="0"/>
                        </a:spcAft>
                        <a:buNone/>
                      </a:pPr>
                      <a:r>
                        <a:rPr lang="zh-TW" sz="1200"/>
                        <a:t>Clustering Method</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g</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Accuracy</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Decision Tree(C4.5)</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75.00%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Logistic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Neural Net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KNN</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1.2745</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1.0938</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90.00%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POS-SVM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1.2027</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7.3662</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QGA-SVM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8.1577</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3.3955</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95.00%</a:t>
                      </a:r>
                      <a:endParaRPr sz="1200">
                        <a:latin typeface="Calibri"/>
                        <a:ea typeface="Calibri"/>
                        <a:cs typeface="Calibri"/>
                        <a:sym typeface="Calibri"/>
                      </a:endParaRPr>
                    </a:p>
                  </a:txBody>
                  <a:tcPr marT="0" marB="0" marR="68575" marL="68575"/>
                </a:tc>
              </a:tr>
            </a:tbl>
          </a:graphicData>
        </a:graphic>
      </p:graphicFrame>
      <p:sp>
        <p:nvSpPr>
          <p:cNvPr id="974" name="Shape 974"/>
          <p:cNvSpPr/>
          <p:nvPr/>
        </p:nvSpPr>
        <p:spPr>
          <a:xfrm>
            <a:off x="748512" y="4349136"/>
            <a:ext cx="3262432" cy="569387"/>
          </a:xfrm>
          <a:prstGeom prst="rect">
            <a:avLst/>
          </a:prstGeom>
          <a:noFill/>
          <a:ln>
            <a:noFill/>
          </a:ln>
        </p:spPr>
        <p:txBody>
          <a:bodyPr anchorCtr="0" anchor="ctr" bIns="0" lIns="91425" spcFirstLastPara="1" rIns="91425" wrap="square" tIns="45700">
            <a:noAutofit/>
          </a:bodyPr>
          <a:lstStyle/>
          <a:p>
            <a:pPr indent="0" lvl="0" marL="0" marR="0" rtl="0" algn="l">
              <a:spcBef>
                <a:spcPts val="0"/>
              </a:spcBef>
              <a:spcAft>
                <a:spcPts val="0"/>
              </a:spcAft>
              <a:buNone/>
            </a:pPr>
            <a:r>
              <a:rPr b="1" i="0" lang="zh-TW" sz="1600" u="none" cap="none" strike="noStrike">
                <a:solidFill>
                  <a:schemeClr val="dk1"/>
                </a:solidFill>
                <a:latin typeface="Arial"/>
                <a:ea typeface="Arial"/>
                <a:cs typeface="Arial"/>
                <a:sym typeface="Arial"/>
              </a:rPr>
              <a:t>不當的存款與借款舞弊</a:t>
            </a:r>
            <a:r>
              <a:rPr b="1" lang="zh-TW" sz="1600">
                <a:solidFill>
                  <a:schemeClr val="dk1"/>
                </a:solidFill>
                <a:latin typeface="Arial"/>
                <a:ea typeface="Arial"/>
                <a:cs typeface="Arial"/>
                <a:sym typeface="Arial"/>
              </a:rPr>
              <a:t>偵測精準度</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chemeClr val="dk1"/>
              </a:solidFill>
              <a:latin typeface="Arial"/>
              <a:ea typeface="Arial"/>
              <a:cs typeface="Arial"/>
              <a:sym typeface="Arial"/>
            </a:endParaRPr>
          </a:p>
        </p:txBody>
      </p:sp>
      <p:graphicFrame>
        <p:nvGraphicFramePr>
          <p:cNvPr id="975" name="Shape 975"/>
          <p:cNvGraphicFramePr/>
          <p:nvPr/>
        </p:nvGraphicFramePr>
        <p:xfrm>
          <a:off x="4875040" y="2486668"/>
          <a:ext cx="3000000" cy="3000000"/>
        </p:xfrm>
        <a:graphic>
          <a:graphicData uri="http://schemas.openxmlformats.org/drawingml/2006/table">
            <a:tbl>
              <a:tblPr bandRow="1" firstCol="1" firstRow="1">
                <a:noFill/>
                <a:tableStyleId>{772662C7-8C22-45C6-8055-35B63A458BA1}</a:tableStyleId>
              </a:tblPr>
              <a:tblGrid>
                <a:gridCol w="1398900"/>
                <a:gridCol w="689325"/>
                <a:gridCol w="720075"/>
                <a:gridCol w="719125"/>
              </a:tblGrid>
              <a:tr h="152400">
                <a:tc>
                  <a:txBody>
                    <a:bodyPr>
                      <a:noAutofit/>
                    </a:bodyPr>
                    <a:lstStyle/>
                    <a:p>
                      <a:pPr indent="0" lvl="0" marL="0" marR="0" rtl="0" algn="l">
                        <a:lnSpc>
                          <a:spcPct val="100000"/>
                        </a:lnSpc>
                        <a:spcBef>
                          <a:spcPts val="0"/>
                        </a:spcBef>
                        <a:spcAft>
                          <a:spcPts val="0"/>
                        </a:spcAft>
                        <a:buNone/>
                      </a:pPr>
                      <a:r>
                        <a:rPr lang="zh-TW" sz="1200"/>
                        <a:t>Clustering Method</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g</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Accuracy</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Decision Tree(C4.5)</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75.00%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Logistic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82.50%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Neural Net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77.50%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KNN</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7.2040</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0.1926</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POS-SVM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12.1507</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0.1000</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QGA-SVM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5.5839</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0.5358</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90.00%</a:t>
                      </a:r>
                      <a:endParaRPr sz="1200">
                        <a:latin typeface="Calibri"/>
                        <a:ea typeface="Calibri"/>
                        <a:cs typeface="Calibri"/>
                        <a:sym typeface="Calibri"/>
                      </a:endParaRPr>
                    </a:p>
                  </a:txBody>
                  <a:tcPr marT="0" marB="0" marR="68575" marL="68575"/>
                </a:tc>
              </a:tr>
            </a:tbl>
          </a:graphicData>
        </a:graphic>
      </p:graphicFrame>
      <p:sp>
        <p:nvSpPr>
          <p:cNvPr id="976" name="Shape 976"/>
          <p:cNvSpPr/>
          <p:nvPr/>
        </p:nvSpPr>
        <p:spPr>
          <a:xfrm>
            <a:off x="5029085" y="2127044"/>
            <a:ext cx="3262432" cy="569387"/>
          </a:xfrm>
          <a:prstGeom prst="rect">
            <a:avLst/>
          </a:prstGeom>
          <a:noFill/>
          <a:ln>
            <a:noFill/>
          </a:ln>
        </p:spPr>
        <p:txBody>
          <a:bodyPr anchorCtr="0" anchor="ctr" bIns="0" lIns="91425" spcFirstLastPara="1" rIns="91425" wrap="square" tIns="45700">
            <a:noAutofit/>
          </a:bodyPr>
          <a:lstStyle/>
          <a:p>
            <a:pPr indent="0" lvl="0" marL="0" marR="0" rtl="0" algn="l">
              <a:spcBef>
                <a:spcPts val="0"/>
              </a:spcBef>
              <a:spcAft>
                <a:spcPts val="0"/>
              </a:spcAft>
              <a:buNone/>
            </a:pPr>
            <a:r>
              <a:rPr b="1" i="0" lang="zh-TW" sz="1600" u="none" cap="none" strike="noStrike">
                <a:solidFill>
                  <a:schemeClr val="dk1"/>
                </a:solidFill>
                <a:latin typeface="Arial"/>
                <a:ea typeface="Arial"/>
                <a:cs typeface="Arial"/>
                <a:sym typeface="Arial"/>
              </a:rPr>
              <a:t>提供不實財務資訊舞弊</a:t>
            </a:r>
            <a:r>
              <a:rPr b="1" lang="zh-TW" sz="1600">
                <a:solidFill>
                  <a:schemeClr val="dk1"/>
                </a:solidFill>
                <a:latin typeface="Arial"/>
                <a:ea typeface="Arial"/>
                <a:cs typeface="Arial"/>
                <a:sym typeface="Arial"/>
              </a:rPr>
              <a:t>偵測精準度</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chemeClr val="dk1"/>
              </a:solidFill>
              <a:latin typeface="Arial"/>
              <a:ea typeface="Arial"/>
              <a:cs typeface="Arial"/>
              <a:sym typeface="Arial"/>
            </a:endParaRPr>
          </a:p>
        </p:txBody>
      </p:sp>
      <p:graphicFrame>
        <p:nvGraphicFramePr>
          <p:cNvPr id="977" name="Shape 977"/>
          <p:cNvGraphicFramePr/>
          <p:nvPr/>
        </p:nvGraphicFramePr>
        <p:xfrm>
          <a:off x="4948015" y="4649938"/>
          <a:ext cx="3000000" cy="3000000"/>
        </p:xfrm>
        <a:graphic>
          <a:graphicData uri="http://schemas.openxmlformats.org/drawingml/2006/table">
            <a:tbl>
              <a:tblPr bandRow="1" firstCol="1" firstRow="1">
                <a:noFill/>
                <a:tableStyleId>{772662C7-8C22-45C6-8055-35B63A458BA1}</a:tableStyleId>
              </a:tblPr>
              <a:tblGrid>
                <a:gridCol w="1398900"/>
                <a:gridCol w="688350"/>
                <a:gridCol w="720075"/>
                <a:gridCol w="720075"/>
              </a:tblGrid>
              <a:tr h="152400">
                <a:tc>
                  <a:txBody>
                    <a:bodyPr>
                      <a:noAutofit/>
                    </a:bodyPr>
                    <a:lstStyle/>
                    <a:p>
                      <a:pPr indent="0" lvl="0" marL="0" marR="0" rtl="0" algn="l">
                        <a:lnSpc>
                          <a:spcPct val="100000"/>
                        </a:lnSpc>
                        <a:spcBef>
                          <a:spcPts val="0"/>
                        </a:spcBef>
                        <a:spcAft>
                          <a:spcPts val="0"/>
                        </a:spcAft>
                        <a:buNone/>
                      </a:pPr>
                      <a:r>
                        <a:rPr lang="zh-TW" sz="1200"/>
                        <a:t>Clustering Method</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g</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Accuracy</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Decision Tree(C4.5)</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75.00%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Logistic</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87.50%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Neural Net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82.50%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KNN</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ctr">
                        <a:lnSpc>
                          <a:spcPct val="100000"/>
                        </a:lnSpc>
                        <a:spcBef>
                          <a:spcPts val="0"/>
                        </a:spcBef>
                        <a:spcAft>
                          <a:spcPts val="0"/>
                        </a:spcAft>
                        <a:buNone/>
                      </a:pPr>
                      <a:r>
                        <a:rPr lang="zh-TW" sz="1200"/>
                        <a:t>---</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82.50%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0.7272</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1.5181</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80.00%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POS-SVM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11.7667</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2.5754</a:t>
                      </a:r>
                      <a:endParaRPr sz="1200">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zh-TW" sz="1200"/>
                        <a:t>80.00%</a:t>
                      </a:r>
                      <a:endParaRPr sz="1200">
                        <a:latin typeface="Calibri"/>
                        <a:ea typeface="Calibri"/>
                        <a:cs typeface="Calibri"/>
                        <a:sym typeface="Calibri"/>
                      </a:endParaRPr>
                    </a:p>
                  </a:txBody>
                  <a:tcPr marT="0" marB="0" marR="68575" marL="68575"/>
                </a:tc>
              </a:tr>
              <a:tr h="152400">
                <a:tc>
                  <a:txBody>
                    <a:bodyPr>
                      <a:noAutofit/>
                    </a:bodyPr>
                    <a:lstStyle/>
                    <a:p>
                      <a:pPr indent="0" lvl="0" marL="0" marR="0" rtl="0" algn="l">
                        <a:lnSpc>
                          <a:spcPct val="100000"/>
                        </a:lnSpc>
                        <a:spcBef>
                          <a:spcPts val="0"/>
                        </a:spcBef>
                        <a:spcAft>
                          <a:spcPts val="0"/>
                        </a:spcAft>
                        <a:buNone/>
                      </a:pPr>
                      <a:r>
                        <a:rPr lang="zh-TW" sz="1200"/>
                        <a:t>QGA-SVM</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4.0705</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1.7748</a:t>
                      </a:r>
                      <a:endParaRPr sz="1200">
                        <a:latin typeface="Calibri"/>
                        <a:ea typeface="Calibri"/>
                        <a:cs typeface="Calibri"/>
                        <a:sym typeface="Calibri"/>
                      </a:endParaRPr>
                    </a:p>
                  </a:txBody>
                  <a:tcPr marT="0" marB="0" marR="68575" marL="68575"/>
                </a:tc>
                <a:tc>
                  <a:txBody>
                    <a:bodyPr>
                      <a:noAutofit/>
                    </a:bodyPr>
                    <a:lstStyle/>
                    <a:p>
                      <a:pPr indent="0" lvl="0" marL="0" marR="0" rtl="0" algn="l">
                        <a:lnSpc>
                          <a:spcPct val="100000"/>
                        </a:lnSpc>
                        <a:spcBef>
                          <a:spcPts val="0"/>
                        </a:spcBef>
                        <a:spcAft>
                          <a:spcPts val="0"/>
                        </a:spcAft>
                        <a:buNone/>
                      </a:pPr>
                      <a:r>
                        <a:rPr lang="zh-TW" sz="1200"/>
                        <a:t>90.00%</a:t>
                      </a:r>
                      <a:endParaRPr sz="1200">
                        <a:latin typeface="Calibri"/>
                        <a:ea typeface="Calibri"/>
                        <a:cs typeface="Calibri"/>
                        <a:sym typeface="Calibri"/>
                      </a:endParaRPr>
                    </a:p>
                  </a:txBody>
                  <a:tcPr marT="0" marB="0" marR="68575" marL="68575"/>
                </a:tc>
              </a:tr>
            </a:tbl>
          </a:graphicData>
        </a:graphic>
      </p:graphicFrame>
      <p:sp>
        <p:nvSpPr>
          <p:cNvPr id="978" name="Shape 978"/>
          <p:cNvSpPr/>
          <p:nvPr/>
        </p:nvSpPr>
        <p:spPr>
          <a:xfrm>
            <a:off x="4803032" y="4010505"/>
            <a:ext cx="3960440" cy="815608"/>
          </a:xfrm>
          <a:prstGeom prst="rect">
            <a:avLst/>
          </a:prstGeom>
          <a:no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b="1" i="0" lang="zh-TW" sz="1600" u="none" cap="none" strike="noStrike">
                <a:solidFill>
                  <a:schemeClr val="dk1"/>
                </a:solidFill>
                <a:latin typeface="Arial"/>
                <a:ea typeface="Arial"/>
                <a:cs typeface="Arial"/>
                <a:sym typeface="Arial"/>
              </a:rPr>
              <a:t>發行海外可轉換公司債以美化資產負債表舞弊</a:t>
            </a:r>
            <a:r>
              <a:rPr b="1" lang="zh-TW" sz="1600">
                <a:solidFill>
                  <a:schemeClr val="dk1"/>
                </a:solidFill>
                <a:latin typeface="Arial"/>
                <a:ea typeface="Arial"/>
                <a:cs typeface="Arial"/>
                <a:sym typeface="Arial"/>
              </a:rPr>
              <a:t>偵測精準度</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0" y="2027583"/>
            <a:ext cx="9144000" cy="4479234"/>
          </a:xfrm>
          <a:prstGeom prst="rect">
            <a:avLst/>
          </a:prstGeom>
          <a:noFill/>
          <a:ln>
            <a:noFill/>
          </a:ln>
        </p:spPr>
        <p:txBody>
          <a:bodyPr anchorCtr="0" anchor="t" bIns="45700" lIns="91425" spcFirstLastPara="1" rIns="91425" wrap="square" tIns="45700">
            <a:noAutofit/>
          </a:bodyPr>
          <a:lstStyle/>
          <a:p>
            <a:pPr indent="-228600" lvl="1" marL="273050" marR="0" rtl="0" algn="ctr">
              <a:lnSpc>
                <a:spcPct val="8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640"/>
              </a:spcBef>
              <a:spcAft>
                <a:spcPts val="0"/>
              </a:spcAft>
              <a:buClr>
                <a:srgbClr val="FF0000"/>
              </a:buClr>
              <a:buSzPts val="2450"/>
              <a:buFont typeface="Noto Sans Symbols"/>
              <a:buNone/>
            </a:pPr>
            <a:r>
              <a:rPr b="1" i="0" lang="zh-TW" sz="2450" u="none" cap="none" strike="noStrike">
                <a:solidFill>
                  <a:srgbClr val="FF0000"/>
                </a:solidFill>
                <a:latin typeface="Source Sans Pro"/>
                <a:ea typeface="Source Sans Pro"/>
                <a:cs typeface="Source Sans Pro"/>
                <a:sym typeface="Source Sans Pro"/>
              </a:rPr>
              <a:t>   </a:t>
            </a:r>
            <a:r>
              <a:rPr b="1" i="0" lang="zh-TW" sz="3200" u="none" cap="none" strike="noStrike">
                <a:solidFill>
                  <a:srgbClr val="FF0000"/>
                </a:solidFill>
                <a:latin typeface="Source Sans Pro"/>
                <a:ea typeface="Source Sans Pro"/>
                <a:cs typeface="Source Sans Pro"/>
                <a:sym typeface="Source Sans Pro"/>
              </a:rPr>
              <a:t>過去、現在:</a:t>
            </a:r>
            <a:endParaRPr/>
          </a:p>
          <a:p>
            <a:pPr indent="-228600" lvl="1" marL="273050" marR="0" rtl="0" algn="l">
              <a:lnSpc>
                <a:spcPct val="80000"/>
              </a:lnSpc>
              <a:spcBef>
                <a:spcPts val="490"/>
              </a:spcBef>
              <a:spcAft>
                <a:spcPts val="0"/>
              </a:spcAft>
              <a:buClr>
                <a:schemeClr val="dk1"/>
              </a:buClr>
              <a:buSzPts val="2450"/>
              <a:buFont typeface="Noto Sans Symbols"/>
              <a:buNone/>
            </a:pPr>
            <a:r>
              <a:t/>
            </a:r>
            <a:endParaRPr b="1" i="0" sz="2450" u="none" cap="none" strike="noStrike">
              <a:solidFill>
                <a:srgbClr val="FF0000"/>
              </a:solidFill>
              <a:latin typeface="Source Sans Pro"/>
              <a:ea typeface="Source Sans Pro"/>
              <a:cs typeface="Source Sans Pro"/>
              <a:sym typeface="Source Sans Pro"/>
            </a:endParaRPr>
          </a:p>
          <a:p>
            <a:pPr indent="-228600" lvl="1" marL="273050" marR="0" rtl="0" algn="l">
              <a:lnSpc>
                <a:spcPct val="80000"/>
              </a:lnSpc>
              <a:spcBef>
                <a:spcPts val="560"/>
              </a:spcBef>
              <a:spcAft>
                <a:spcPts val="0"/>
              </a:spcAft>
              <a:buClr>
                <a:schemeClr val="dk1"/>
              </a:buClr>
              <a:buSzPts val="2450"/>
              <a:buFont typeface="Noto Sans Symbols"/>
              <a:buNone/>
            </a:pPr>
            <a:r>
              <a:rPr b="0" i="0" lang="zh-TW" sz="2450" u="none" cap="none" strike="noStrike">
                <a:solidFill>
                  <a:schemeClr val="dk1"/>
                </a:solidFill>
                <a:latin typeface="Source Sans Pro"/>
                <a:ea typeface="Source Sans Pro"/>
                <a:cs typeface="Source Sans Pro"/>
                <a:sym typeface="Source Sans Pro"/>
              </a:rPr>
              <a:t>   </a:t>
            </a:r>
            <a:r>
              <a:rPr b="0" i="0" lang="zh-TW" sz="2800" u="none" cap="none" strike="noStrike">
                <a:solidFill>
                  <a:schemeClr val="dk1"/>
                </a:solidFill>
                <a:latin typeface="Source Sans Pro"/>
                <a:ea typeface="Source Sans Pro"/>
                <a:cs typeface="Source Sans Pro"/>
                <a:sym typeface="Source Sans Pro"/>
              </a:rPr>
              <a:t>對金融體制的信任:  將財產交給銀行來保管 </a:t>
            </a:r>
            <a:endParaRPr b="0" i="0" sz="280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560"/>
              </a:spcBef>
              <a:spcAft>
                <a:spcPts val="0"/>
              </a:spcAft>
              <a:buClr>
                <a:schemeClr val="dk1"/>
              </a:buClr>
              <a:buSzPts val="2800"/>
              <a:buFont typeface="Noto Sans Symbols"/>
              <a:buNone/>
            </a:pPr>
            <a:r>
              <a:rPr b="0" i="0" lang="zh-TW" sz="2800" u="none" cap="none" strike="noStrike">
                <a:solidFill>
                  <a:schemeClr val="dk1"/>
                </a:solidFill>
                <a:latin typeface="Source Sans Pro"/>
                <a:ea typeface="Source Sans Pro"/>
                <a:cs typeface="Source Sans Pro"/>
                <a:sym typeface="Source Sans Pro"/>
              </a:rPr>
              <a:t>   對政府機構的信任: 身分認證 (護照、駕照、健保卡, ...) 等個人隱私資訊交給政府保管 </a:t>
            </a:r>
            <a:endParaRPr b="0" i="0" sz="280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560"/>
              </a:spcBef>
              <a:spcAft>
                <a:spcPts val="0"/>
              </a:spcAft>
              <a:buClr>
                <a:schemeClr val="dk1"/>
              </a:buClr>
              <a:buSzPts val="2800"/>
              <a:buFont typeface="Noto Sans Symbols"/>
              <a:buNone/>
            </a:pPr>
            <a:r>
              <a:t/>
            </a:r>
            <a:endParaRPr b="0" i="0" sz="2800" u="none" cap="none" strike="noStrike">
              <a:solidFill>
                <a:schemeClr val="dk1"/>
              </a:solidFill>
              <a:latin typeface="Source Sans Pro"/>
              <a:ea typeface="Source Sans Pro"/>
              <a:cs typeface="Source Sans Pro"/>
              <a:sym typeface="Source Sans Pro"/>
            </a:endParaRPr>
          </a:p>
          <a:p>
            <a:pPr indent="-228600" lvl="1" marL="273050" marR="0" rtl="0" algn="l">
              <a:lnSpc>
                <a:spcPct val="80000"/>
              </a:lnSpc>
              <a:spcBef>
                <a:spcPts val="560"/>
              </a:spcBef>
              <a:spcAft>
                <a:spcPts val="0"/>
              </a:spcAft>
              <a:buClr>
                <a:schemeClr val="dk1"/>
              </a:buClr>
              <a:buSzPts val="2800"/>
              <a:buFont typeface="Noto Sans Symbols"/>
              <a:buNone/>
            </a:pPr>
            <a:r>
              <a:rPr b="0" i="0" lang="zh-TW" sz="2800" u="none" cap="none" strike="noStrike">
                <a:solidFill>
                  <a:schemeClr val="dk1"/>
                </a:solidFill>
                <a:latin typeface="Source Sans Pro"/>
                <a:ea typeface="Source Sans Pro"/>
                <a:cs typeface="Source Sans Pro"/>
                <a:sym typeface="Source Sans Pro"/>
              </a:rPr>
              <a:t>   過去我們必須完全仰賴信任第三方 (銀行, 政府...) 來傳遞價值與證明資產所有權。</a:t>
            </a:r>
            <a:endParaRPr b="0" i="0" sz="2800" u="none" cap="none" strike="noStrike">
              <a:solidFill>
                <a:srgbClr val="0000FF"/>
              </a:solidFill>
              <a:latin typeface="Source Sans Pro"/>
              <a:ea typeface="Source Sans Pro"/>
              <a:cs typeface="Source Sans Pro"/>
              <a:sym typeface="Source Sans Pro"/>
            </a:endParaRPr>
          </a:p>
          <a:p>
            <a:pPr indent="-228600" lvl="1" marL="273050" marR="0" rtl="0" algn="l">
              <a:lnSpc>
                <a:spcPct val="80000"/>
              </a:lnSpc>
              <a:spcBef>
                <a:spcPts val="480"/>
              </a:spcBef>
              <a:spcAft>
                <a:spcPts val="0"/>
              </a:spcAft>
              <a:buClr>
                <a:schemeClr val="dk1"/>
              </a:buClr>
              <a:buSzPts val="2400"/>
              <a:buFont typeface="Noto Sans Symbols"/>
              <a:buNone/>
            </a:pPr>
            <a:r>
              <a:t/>
            </a:r>
            <a:endParaRPr b="0" i="0" sz="2400" u="none" cap="none" strike="noStrike">
              <a:solidFill>
                <a:srgbClr val="FF0000"/>
              </a:solidFill>
              <a:latin typeface="Source Sans Pro"/>
              <a:ea typeface="Source Sans Pro"/>
              <a:cs typeface="Source Sans Pro"/>
              <a:sym typeface="Source Sans Pro"/>
            </a:endParaRPr>
          </a:p>
          <a:p>
            <a:pPr indent="-228600" lvl="1" marL="273050" marR="0" rtl="0" algn="l">
              <a:lnSpc>
                <a:spcPct val="80000"/>
              </a:lnSpc>
              <a:spcBef>
                <a:spcPts val="560"/>
              </a:spcBef>
              <a:spcAft>
                <a:spcPts val="0"/>
              </a:spcAft>
              <a:buClr>
                <a:srgbClr val="0000FF"/>
              </a:buClr>
              <a:buSzPts val="2400"/>
              <a:buFont typeface="Noto Sans Symbols"/>
              <a:buNone/>
            </a:pPr>
            <a:r>
              <a:rPr b="0" i="0" lang="zh-TW" sz="2400" u="none" cap="none" strike="noStrike">
                <a:solidFill>
                  <a:srgbClr val="0000FF"/>
                </a:solidFill>
                <a:latin typeface="Source Sans Pro"/>
                <a:ea typeface="Source Sans Pro"/>
                <a:cs typeface="Source Sans Pro"/>
                <a:sym typeface="Source Sans Pro"/>
              </a:rPr>
              <a:t>   </a:t>
            </a:r>
            <a:r>
              <a:rPr b="0" i="0" lang="zh-TW" sz="2800" u="none" cap="none" strike="noStrike">
                <a:solidFill>
                  <a:srgbClr val="0000FF"/>
                </a:solidFill>
                <a:latin typeface="Source Sans Pro"/>
                <a:ea typeface="Source Sans Pro"/>
                <a:cs typeface="Source Sans Pro"/>
                <a:sym typeface="Source Sans Pro"/>
              </a:rPr>
              <a:t>銀行服務有足夠便利性嗎? 政府機構有足夠效率性嗎？</a:t>
            </a:r>
            <a:endParaRPr b="0" i="0" sz="2800" u="none" cap="none" strike="noStrike">
              <a:solidFill>
                <a:srgbClr val="FF0000"/>
              </a:solidFill>
              <a:latin typeface="Source Sans Pro"/>
              <a:ea typeface="Source Sans Pro"/>
              <a:cs typeface="Source Sans Pro"/>
              <a:sym typeface="Source Sans Pro"/>
            </a:endParaRPr>
          </a:p>
        </p:txBody>
      </p:sp>
      <p:sp>
        <p:nvSpPr>
          <p:cNvPr id="138" name="Shape 138"/>
          <p:cNvSpPr/>
          <p:nvPr/>
        </p:nvSpPr>
        <p:spPr>
          <a:xfrm>
            <a:off x="0" y="795127"/>
            <a:ext cx="9144000" cy="9806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5400"/>
              <a:buFont typeface="Noto Sans Symbols"/>
              <a:buNone/>
            </a:pPr>
            <a:r>
              <a:rPr b="0" i="0" lang="zh-TW" sz="5400" u="none" cap="none" strike="noStrike">
                <a:solidFill>
                  <a:schemeClr val="dk1"/>
                </a:solidFill>
                <a:latin typeface="Times New Roman"/>
                <a:ea typeface="Times New Roman"/>
                <a:cs typeface="Times New Roman"/>
                <a:sym typeface="Times New Roman"/>
              </a:rPr>
              <a:t>Blockchain</a:t>
            </a:r>
            <a:endParaRPr b="0" i="0" sz="50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Shape 983"/>
          <p:cNvSpPr txBox="1"/>
          <p:nvPr>
            <p:ph type="title"/>
          </p:nvPr>
        </p:nvSpPr>
        <p:spPr>
          <a:xfrm>
            <a:off x="0" y="911752"/>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財務會計大數據分析與應用</a:t>
            </a:r>
            <a:br>
              <a:rPr b="1" i="0" lang="zh-TW" sz="4800" u="none" cap="none" strike="noStrike">
                <a:solidFill>
                  <a:schemeClr val="dk1"/>
                </a:solidFill>
                <a:latin typeface="Libre Baskerville"/>
                <a:ea typeface="Libre Baskerville"/>
                <a:cs typeface="Libre Baskerville"/>
                <a:sym typeface="Libre Baskerville"/>
              </a:rPr>
            </a:br>
            <a:r>
              <a:rPr b="1" i="0" lang="zh-TW" sz="4800" u="none" cap="none" strike="noStrike">
                <a:solidFill>
                  <a:schemeClr val="dk1"/>
                </a:solidFill>
                <a:latin typeface="Libre Baskerville"/>
                <a:ea typeface="Libre Baskerville"/>
                <a:cs typeface="Libre Baskerville"/>
                <a:sym typeface="Libre Baskerville"/>
              </a:rPr>
              <a:t>案例</a:t>
            </a:r>
            <a:endParaRPr b="1" i="0" sz="4800" u="none" cap="none" strike="noStrike">
              <a:solidFill>
                <a:schemeClr val="dk1"/>
              </a:solidFill>
              <a:latin typeface="Libre Baskerville"/>
              <a:ea typeface="Libre Baskerville"/>
              <a:cs typeface="Libre Baskerville"/>
              <a:sym typeface="Libre Baskerville"/>
            </a:endParaRPr>
          </a:p>
        </p:txBody>
      </p:sp>
      <p:sp>
        <p:nvSpPr>
          <p:cNvPr id="984" name="Shape 984"/>
          <p:cNvSpPr txBox="1"/>
          <p:nvPr>
            <p:ph idx="1" type="body"/>
          </p:nvPr>
        </p:nvSpPr>
        <p:spPr>
          <a:xfrm>
            <a:off x="427788" y="3021496"/>
            <a:ext cx="8280920" cy="2961311"/>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0" i="0" sz="3600" u="none" cap="none" strike="noStrike">
              <a:solidFill>
                <a:srgbClr val="FF0000"/>
              </a:solidFill>
              <a:latin typeface="Times New Roman"/>
              <a:ea typeface="Times New Roman"/>
              <a:cs typeface="Times New Roman"/>
              <a:sym typeface="Times New Roman"/>
            </a:endParaRPr>
          </a:p>
          <a:p>
            <a:pPr indent="0" lvl="0" marL="0" marR="0" rtl="0" algn="ctr">
              <a:spcBef>
                <a:spcPts val="720"/>
              </a:spcBef>
              <a:spcAft>
                <a:spcPts val="0"/>
              </a:spcAft>
              <a:buClr>
                <a:srgbClr val="FF0000"/>
              </a:buClr>
              <a:buSzPts val="3600"/>
              <a:buFont typeface="Arial"/>
              <a:buNone/>
            </a:pPr>
            <a:r>
              <a:rPr b="0" i="0" lang="zh-TW" sz="3600" u="none" cap="none" strike="noStrike">
                <a:solidFill>
                  <a:srgbClr val="FF0000"/>
                </a:solidFill>
                <a:latin typeface="Times New Roman"/>
                <a:ea typeface="Times New Roman"/>
                <a:cs typeface="Times New Roman"/>
                <a:sym typeface="Times New Roman"/>
              </a:rPr>
              <a:t>應用致股東報告書預警企業財務危機</a:t>
            </a:r>
            <a:endParaRPr b="0" i="0" sz="32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graphicFrame>
        <p:nvGraphicFramePr>
          <p:cNvPr id="989" name="Shape 989"/>
          <p:cNvGraphicFramePr/>
          <p:nvPr/>
        </p:nvGraphicFramePr>
        <p:xfrm>
          <a:off x="467832" y="1860686"/>
          <a:ext cx="3000000" cy="3000000"/>
        </p:xfrm>
        <a:graphic>
          <a:graphicData uri="http://schemas.openxmlformats.org/drawingml/2006/table">
            <a:tbl>
              <a:tblPr bandRow="1" firstCol="1" firstRow="1">
                <a:noFill/>
                <a:tableStyleId>{772662C7-8C22-45C6-8055-35B63A458BA1}</a:tableStyleId>
              </a:tblPr>
              <a:tblGrid>
                <a:gridCol w="2057400"/>
                <a:gridCol w="2057400"/>
                <a:gridCol w="2057400"/>
                <a:gridCol w="2057400"/>
              </a:tblGrid>
              <a:tr h="1308825">
                <a:tc>
                  <a:txBody>
                    <a:bodyPr>
                      <a:noAutofit/>
                    </a:bodyPr>
                    <a:lstStyle/>
                    <a:p>
                      <a:pPr indent="0" lvl="0" marL="304800" marR="0" rtl="0" algn="ctr">
                        <a:lnSpc>
                          <a:spcPct val="60000"/>
                        </a:lnSpc>
                        <a:spcBef>
                          <a:spcPts val="0"/>
                        </a:spcBef>
                        <a:spcAft>
                          <a:spcPts val="0"/>
                        </a:spcAft>
                        <a:buNone/>
                      </a:pPr>
                      <a:r>
                        <a:rPr lang="zh-TW" sz="2000"/>
                        <a:t>Prediction Model</a:t>
                      </a:r>
                      <a:endParaRPr sz="20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60000"/>
                        </a:lnSpc>
                        <a:spcBef>
                          <a:spcPts val="0"/>
                        </a:spcBef>
                        <a:spcAft>
                          <a:spcPts val="0"/>
                        </a:spcAft>
                        <a:buNone/>
                      </a:pPr>
                      <a:r>
                        <a:rPr lang="zh-TW" sz="2000"/>
                        <a:t>c</a:t>
                      </a:r>
                      <a:endParaRPr sz="20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60000"/>
                        </a:lnSpc>
                        <a:spcBef>
                          <a:spcPts val="0"/>
                        </a:spcBef>
                        <a:spcAft>
                          <a:spcPts val="0"/>
                        </a:spcAft>
                        <a:buNone/>
                      </a:pPr>
                      <a:r>
                        <a:rPr lang="zh-TW" sz="2000"/>
                        <a:t>g</a:t>
                      </a:r>
                      <a:endParaRPr sz="20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60000"/>
                        </a:lnSpc>
                        <a:spcBef>
                          <a:spcPts val="0"/>
                        </a:spcBef>
                        <a:spcAft>
                          <a:spcPts val="0"/>
                        </a:spcAft>
                        <a:buNone/>
                      </a:pPr>
                      <a:r>
                        <a:rPr lang="zh-TW" sz="2000"/>
                        <a:t>Accuracy</a:t>
                      </a:r>
                      <a:endParaRPr sz="20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Decision Tree(C4.5)</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80.6818%</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Logistic</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79.5455%</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BNN</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81.8182%</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Bayes</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82.9545%</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GRID-SVM</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588.1336</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0.015625</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82.9545%</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PSO-SVM</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1.2970</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13.8476</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82.9545%</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GA-SVM</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3.4116</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3.7796</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85.2273%</a:t>
                      </a:r>
                      <a:endParaRPr sz="1800">
                        <a:latin typeface="Times New Roman"/>
                        <a:ea typeface="Times New Roman"/>
                        <a:cs typeface="Times New Roman"/>
                        <a:sym typeface="Times New Roman"/>
                      </a:endParaRPr>
                    </a:p>
                  </a:txBody>
                  <a:tcPr marT="0" marB="0" marR="68575" marL="68575" anchor="ctr"/>
                </a:tc>
              </a:tr>
              <a:tr h="255900">
                <a:tc>
                  <a:txBody>
                    <a:bodyPr>
                      <a:noAutofit/>
                    </a:bodyPr>
                    <a:lstStyle/>
                    <a:p>
                      <a:pPr indent="0" lvl="0" marL="304800" marR="0" rtl="0" algn="ctr">
                        <a:lnSpc>
                          <a:spcPct val="100000"/>
                        </a:lnSpc>
                        <a:spcBef>
                          <a:spcPts val="0"/>
                        </a:spcBef>
                        <a:spcAft>
                          <a:spcPts val="0"/>
                        </a:spcAft>
                        <a:buNone/>
                      </a:pPr>
                      <a:r>
                        <a:rPr lang="zh-TW" sz="1800"/>
                        <a:t>QGA-SVM</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4.0707</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4.0813</a:t>
                      </a:r>
                      <a:endParaRPr sz="1800">
                        <a:latin typeface="Times New Roman"/>
                        <a:ea typeface="Times New Roman"/>
                        <a:cs typeface="Times New Roman"/>
                        <a:sym typeface="Times New Roman"/>
                      </a:endParaRPr>
                    </a:p>
                  </a:txBody>
                  <a:tcPr marT="0" marB="0" marR="68575" marL="68575" anchor="ctr"/>
                </a:tc>
                <a:tc>
                  <a:txBody>
                    <a:bodyPr>
                      <a:noAutofit/>
                    </a:bodyPr>
                    <a:lstStyle/>
                    <a:p>
                      <a:pPr indent="0" lvl="0" marL="304800" marR="0" rtl="0" algn="ctr">
                        <a:lnSpc>
                          <a:spcPct val="100000"/>
                        </a:lnSpc>
                        <a:spcBef>
                          <a:spcPts val="0"/>
                        </a:spcBef>
                        <a:spcAft>
                          <a:spcPts val="0"/>
                        </a:spcAft>
                        <a:buNone/>
                      </a:pPr>
                      <a:r>
                        <a:rPr lang="zh-TW" sz="1800"/>
                        <a:t>86.3636%</a:t>
                      </a:r>
                      <a:endParaRPr sz="1800">
                        <a:latin typeface="Times New Roman"/>
                        <a:ea typeface="Times New Roman"/>
                        <a:cs typeface="Times New Roman"/>
                        <a:sym typeface="Times New Roman"/>
                      </a:endParaRPr>
                    </a:p>
                  </a:txBody>
                  <a:tcPr marT="0" marB="0" marR="68575" marL="68575" anchor="ct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Shape 994"/>
          <p:cNvSpPr txBox="1"/>
          <p:nvPr>
            <p:ph type="title"/>
          </p:nvPr>
        </p:nvSpPr>
        <p:spPr>
          <a:xfrm>
            <a:off x="0" y="750971"/>
            <a:ext cx="9144000" cy="2031985"/>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其它財會應用議題</a:t>
            </a:r>
            <a:br>
              <a:rPr b="0" i="0" lang="zh-TW" sz="4800" u="none" cap="none" strike="noStrike">
                <a:solidFill>
                  <a:schemeClr val="dk1"/>
                </a:solidFill>
                <a:latin typeface="Libre Baskerville"/>
                <a:ea typeface="Libre Baskerville"/>
                <a:cs typeface="Libre Baskerville"/>
                <a:sym typeface="Libre Baskerville"/>
              </a:rPr>
            </a:br>
            <a:r>
              <a:rPr b="0" i="0" lang="zh-TW" sz="4000" u="none" cap="none" strike="noStrike">
                <a:solidFill>
                  <a:srgbClr val="FF0000"/>
                </a:solidFill>
                <a:latin typeface="Arial"/>
                <a:ea typeface="Arial"/>
                <a:cs typeface="Arial"/>
                <a:sym typeface="Arial"/>
              </a:rPr>
              <a:t>應用於熱評商家逃漏稅偵測之網路社群口碑分析系統</a:t>
            </a:r>
            <a:endParaRPr b="1" i="0" sz="4000" u="none" cap="none" strike="noStrike">
              <a:solidFill>
                <a:srgbClr val="FF0000"/>
              </a:solidFill>
              <a:latin typeface="Libre Baskerville"/>
              <a:ea typeface="Libre Baskerville"/>
              <a:cs typeface="Libre Baskerville"/>
              <a:sym typeface="Libre Baskerville"/>
            </a:endParaRPr>
          </a:p>
        </p:txBody>
      </p:sp>
      <p:sp>
        <p:nvSpPr>
          <p:cNvPr id="995" name="Shape 995"/>
          <p:cNvSpPr txBox="1"/>
          <p:nvPr>
            <p:ph idx="1" type="body"/>
          </p:nvPr>
        </p:nvSpPr>
        <p:spPr>
          <a:xfrm>
            <a:off x="251520" y="2950968"/>
            <a:ext cx="8568952" cy="316835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lnSpc>
                <a:spcPct val="150000"/>
              </a:lnSpc>
              <a:spcBef>
                <a:spcPts val="0"/>
              </a:spcBef>
              <a:spcAft>
                <a:spcPts val="0"/>
              </a:spcAft>
              <a:buClr>
                <a:schemeClr val="accent1"/>
              </a:buClr>
              <a:buSzPts val="3200"/>
              <a:buFont typeface="Arial"/>
              <a:buNone/>
            </a:pPr>
            <a:r>
              <a:rPr b="0" i="0" lang="zh-TW" sz="3200" u="none" cap="none" strike="noStrike">
                <a:solidFill>
                  <a:schemeClr val="dk1"/>
                </a:solidFill>
                <a:latin typeface="Times New Roman"/>
                <a:ea typeface="Times New Roman"/>
                <a:cs typeface="Times New Roman"/>
                <a:sym typeface="Times New Roman"/>
              </a:rPr>
              <a:t>  主要目的在於針對網路熱評商家逃漏稅發展一網路社群口碑分析系統，以協助地方稅徵機關有效地監測出商家逃漏稅之可能性，進而作為稅徵機關稽查商家逃漏稅之參考依據。</a:t>
            </a:r>
            <a:endParaRPr b="0" i="0" sz="3400" u="none" cap="none" strike="noStrike">
              <a:solidFill>
                <a:srgbClr val="0000FF"/>
              </a:solidFill>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0" y="765980"/>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其它金融應用議題</a:t>
            </a:r>
            <a:br>
              <a:rPr b="0" i="0" lang="zh-TW" sz="4800" u="none" cap="none" strike="noStrike">
                <a:solidFill>
                  <a:schemeClr val="dk1"/>
                </a:solidFill>
                <a:latin typeface="Libre Baskerville"/>
                <a:ea typeface="Libre Baskerville"/>
                <a:cs typeface="Libre Baskerville"/>
                <a:sym typeface="Libre Baskerville"/>
              </a:rPr>
            </a:br>
            <a:r>
              <a:rPr b="0" i="0" lang="zh-TW" sz="4000" u="none" cap="none" strike="noStrike">
                <a:solidFill>
                  <a:srgbClr val="FF0000"/>
                </a:solidFill>
                <a:latin typeface="Arial"/>
                <a:ea typeface="Arial"/>
                <a:cs typeface="Arial"/>
                <a:sym typeface="Arial"/>
              </a:rPr>
              <a:t>銀行服務-把握客戶買單機會</a:t>
            </a:r>
            <a:endParaRPr b="0" i="0" sz="4000" u="none" cap="none" strike="noStrike">
              <a:solidFill>
                <a:srgbClr val="FF0000"/>
              </a:solidFill>
              <a:latin typeface="Libre Baskerville"/>
              <a:ea typeface="Libre Baskerville"/>
              <a:cs typeface="Libre Baskerville"/>
              <a:sym typeface="Libre Baskerville"/>
            </a:endParaRPr>
          </a:p>
        </p:txBody>
      </p:sp>
      <p:sp>
        <p:nvSpPr>
          <p:cNvPr id="1001" name="Shape 1001"/>
          <p:cNvSpPr txBox="1"/>
          <p:nvPr>
            <p:ph idx="1" type="body"/>
          </p:nvPr>
        </p:nvSpPr>
        <p:spPr>
          <a:xfrm>
            <a:off x="185260" y="2263140"/>
            <a:ext cx="8784976" cy="36004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lnSpc>
                <a:spcPct val="280000"/>
              </a:lnSpc>
              <a:spcBef>
                <a:spcPts val="0"/>
              </a:spcBef>
              <a:spcAft>
                <a:spcPts val="0"/>
              </a:spcAft>
              <a:buClr>
                <a:schemeClr val="accent1"/>
              </a:buClr>
              <a:buSzPts val="2520"/>
              <a:buFont typeface="Arial"/>
              <a:buNone/>
            </a:pPr>
            <a:r>
              <a:rPr b="0" i="0" lang="zh-TW" sz="2520" u="none" cap="none" strike="noStrike">
                <a:solidFill>
                  <a:srgbClr val="3B3B3B"/>
                </a:solidFill>
                <a:latin typeface="Source Sans Pro"/>
                <a:ea typeface="Source Sans Pro"/>
                <a:cs typeface="Source Sans Pro"/>
                <a:sym typeface="Source Sans Pro"/>
              </a:rPr>
              <a:t>    從過去的交易推測客戶未來可能的理財決策</a:t>
            </a:r>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3B3B3B"/>
                </a:solidFill>
                <a:latin typeface="Source Sans Pro"/>
                <a:ea typeface="Source Sans Pro"/>
                <a:cs typeface="Source Sans Pro"/>
                <a:sym typeface="Source Sans Pro"/>
              </a:rPr>
              <a:t>    例如: A客戶是一個投資比重很高的客戶，投資商品以基金</a:t>
            </a:r>
            <a:endParaRPr b="0" i="0" sz="2520" u="none" cap="none" strike="noStrike">
              <a:solidFill>
                <a:srgbClr val="3B3B3B"/>
              </a:solidFill>
              <a:latin typeface="Source Sans Pro"/>
              <a:ea typeface="Source Sans Pro"/>
              <a:cs typeface="Source Sans Pro"/>
              <a:sym typeface="Source Sans Pro"/>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3B3B3B"/>
                </a:solidFill>
                <a:latin typeface="Source Sans Pro"/>
                <a:ea typeface="Source Sans Pro"/>
                <a:cs typeface="Source Sans Pro"/>
                <a:sym typeface="Source Sans Pro"/>
              </a:rPr>
              <a:t>              為主 </a:t>
            </a:r>
            <a:r>
              <a:rPr b="0" i="0" lang="zh-TW" sz="2520" u="none" cap="none" strike="noStrike">
                <a:solidFill>
                  <a:srgbClr val="FF0000"/>
                </a:solidFill>
                <a:latin typeface="Source Sans Pro"/>
                <a:ea typeface="Source Sans Pro"/>
                <a:cs typeface="Source Sans Pro"/>
                <a:sym typeface="Source Sans Pro"/>
              </a:rPr>
              <a:t>→ 推銷可能的基金</a:t>
            </a:r>
            <a:endParaRPr b="0" i="0" sz="2520" u="none" cap="none" strike="noStrike">
              <a:solidFill>
                <a:srgbClr val="FF0000"/>
              </a:solidFill>
              <a:latin typeface="Source Sans Pro"/>
              <a:ea typeface="Source Sans Pro"/>
              <a:cs typeface="Source Sans Pro"/>
              <a:sym typeface="Source Sans Pro"/>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0000FF"/>
                </a:solidFill>
                <a:latin typeface="Source Sans Pro"/>
                <a:ea typeface="Source Sans Pro"/>
                <a:cs typeface="Source Sans Pro"/>
                <a:sym typeface="Source Sans Pro"/>
              </a:rPr>
              <a:t>    </a:t>
            </a:r>
            <a:r>
              <a:rPr b="0" i="0" lang="zh-TW" sz="2520" u="none" cap="none" strike="noStrike">
                <a:solidFill>
                  <a:srgbClr val="3B3B3B"/>
                </a:solidFill>
                <a:latin typeface="Source Sans Pro"/>
                <a:ea typeface="Source Sans Pro"/>
                <a:cs typeface="Source Sans Pro"/>
                <a:sym typeface="Source Sans Pro"/>
              </a:rPr>
              <a:t>例如: 發現A客戶申辦房屋貸款 </a:t>
            </a:r>
            <a:endParaRPr b="0" i="0" sz="2520" u="none" cap="none" strike="noStrike">
              <a:solidFill>
                <a:srgbClr val="3B3B3B"/>
              </a:solidFill>
              <a:latin typeface="Source Sans Pro"/>
              <a:ea typeface="Source Sans Pro"/>
              <a:cs typeface="Source Sans Pro"/>
              <a:sym typeface="Source Sans Pro"/>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3B3B3B"/>
                </a:solidFill>
                <a:latin typeface="Source Sans Pro"/>
                <a:ea typeface="Source Sans Pro"/>
                <a:cs typeface="Source Sans Pro"/>
                <a:sym typeface="Source Sans Pro"/>
              </a:rPr>
              <a:t>              </a:t>
            </a:r>
            <a:r>
              <a:rPr b="0" i="0" lang="zh-TW" sz="2520" u="none" cap="none" strike="noStrike">
                <a:solidFill>
                  <a:srgbClr val="FF0000"/>
                </a:solidFill>
                <a:latin typeface="Source Sans Pro"/>
                <a:ea typeface="Source Sans Pro"/>
                <a:cs typeface="Source Sans Pro"/>
                <a:sym typeface="Source Sans Pro"/>
              </a:rPr>
              <a:t>→ 推銷青年貸款或修繕貸款</a:t>
            </a:r>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FF0000"/>
                </a:solidFill>
                <a:latin typeface="Source Sans Pro"/>
                <a:ea typeface="Source Sans Pro"/>
                <a:cs typeface="Source Sans Pro"/>
                <a:sym typeface="Source Sans Pro"/>
              </a:rPr>
              <a:t>    </a:t>
            </a:r>
            <a:endParaRPr b="0" i="0" sz="2520" u="none" cap="none" strike="noStrike">
              <a:solidFill>
                <a:srgbClr val="FF0000"/>
              </a:solidFill>
              <a:latin typeface="Source Sans Pro"/>
              <a:ea typeface="Source Sans Pro"/>
              <a:cs typeface="Source Sans Pro"/>
              <a:sym typeface="Source Sans Pro"/>
            </a:endParaRPr>
          </a:p>
          <a:p>
            <a:pPr indent="-228600" lvl="1" marL="273050" marR="0" rtl="0" algn="just">
              <a:lnSpc>
                <a:spcPct val="80000"/>
              </a:lnSpc>
              <a:spcBef>
                <a:spcPts val="504"/>
              </a:spcBef>
              <a:spcAft>
                <a:spcPts val="0"/>
              </a:spcAft>
              <a:buClr>
                <a:schemeClr val="accent1"/>
              </a:buClr>
              <a:buSzPts val="2520"/>
              <a:buFont typeface="Arial"/>
              <a:buNone/>
            </a:pPr>
            <a:r>
              <a:rPr b="0" i="0" lang="zh-TW" sz="2520" u="none" cap="none" strike="noStrike">
                <a:solidFill>
                  <a:srgbClr val="FF0000"/>
                </a:solidFill>
                <a:latin typeface="Source Sans Pro"/>
                <a:ea typeface="Source Sans Pro"/>
                <a:cs typeface="Source Sans Pro"/>
                <a:sym typeface="Source Sans Pro"/>
              </a:rPr>
              <a:t>     </a:t>
            </a:r>
            <a:r>
              <a:rPr b="0" i="0" lang="zh-TW" sz="2520" u="none" cap="none" strike="noStrike">
                <a:solidFill>
                  <a:srgbClr val="0000FF"/>
                </a:solidFill>
                <a:latin typeface="Source Sans Pro"/>
                <a:ea typeface="Source Sans Pro"/>
                <a:cs typeface="Source Sans Pro"/>
                <a:sym typeface="Source Sans Pro"/>
              </a:rPr>
              <a:t>Mining Customers’ Footprints on Facebook ?</a:t>
            </a:r>
            <a:endParaRPr b="0" i="0" sz="2380" u="none" cap="none" strike="noStrike">
              <a:solidFill>
                <a:srgbClr val="0000FF"/>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ph type="title"/>
          </p:nvPr>
        </p:nvSpPr>
        <p:spPr>
          <a:xfrm>
            <a:off x="0" y="911752"/>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其它金融應用議題</a:t>
            </a:r>
            <a:br>
              <a:rPr b="1" i="0" lang="zh-TW" sz="4800" u="none" cap="none" strike="noStrike">
                <a:solidFill>
                  <a:schemeClr val="dk1"/>
                </a:solidFill>
                <a:latin typeface="Libre Baskerville"/>
                <a:ea typeface="Libre Baskerville"/>
                <a:cs typeface="Libre Baskerville"/>
                <a:sym typeface="Libre Baskerville"/>
              </a:rPr>
            </a:br>
            <a:r>
              <a:rPr b="0" i="0" lang="zh-TW" sz="4000" u="none" cap="none" strike="noStrike">
                <a:solidFill>
                  <a:srgbClr val="FF0000"/>
                </a:solidFill>
                <a:latin typeface="Arial"/>
                <a:ea typeface="Arial"/>
                <a:cs typeface="Arial"/>
                <a:sym typeface="Arial"/>
              </a:rPr>
              <a:t>銀行供應鏈金融服務</a:t>
            </a:r>
            <a:endParaRPr b="1" i="0" sz="4000" u="none" cap="none" strike="noStrike">
              <a:solidFill>
                <a:srgbClr val="FF0000"/>
              </a:solidFill>
              <a:latin typeface="Libre Baskerville"/>
              <a:ea typeface="Libre Baskerville"/>
              <a:cs typeface="Libre Baskerville"/>
              <a:sym typeface="Libre Baskerville"/>
            </a:endParaRPr>
          </a:p>
        </p:txBody>
      </p:sp>
      <p:sp>
        <p:nvSpPr>
          <p:cNvPr id="1007" name="Shape 1007"/>
          <p:cNvSpPr txBox="1"/>
          <p:nvPr>
            <p:ph idx="1" type="body"/>
          </p:nvPr>
        </p:nvSpPr>
        <p:spPr>
          <a:xfrm>
            <a:off x="179512" y="2511416"/>
            <a:ext cx="8784976" cy="3744416"/>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spcBef>
                <a:spcPts val="0"/>
              </a:spcBef>
              <a:spcAft>
                <a:spcPts val="0"/>
              </a:spcAft>
              <a:buClr>
                <a:schemeClr val="accent1"/>
              </a:buClr>
              <a:buSzPts val="2900"/>
              <a:buFont typeface="Arial"/>
              <a:buNone/>
            </a:pPr>
            <a:r>
              <a:rPr b="0" i="0" lang="zh-TW" sz="2900" u="none" cap="none" strike="noStrike">
                <a:solidFill>
                  <a:srgbClr val="494429"/>
                </a:solidFill>
                <a:latin typeface="Source Sans Pro"/>
                <a:ea typeface="Source Sans Pro"/>
                <a:cs typeface="Source Sans Pro"/>
                <a:sym typeface="Source Sans Pro"/>
              </a:rPr>
              <a:t>  銀行在提供</a:t>
            </a:r>
            <a:r>
              <a:rPr b="0" i="0" lang="zh-TW" sz="2900" u="none" cap="none" strike="noStrike">
                <a:solidFill>
                  <a:srgbClr val="FF0000"/>
                </a:solidFill>
                <a:latin typeface="Source Sans Pro"/>
                <a:ea typeface="Source Sans Pro"/>
                <a:cs typeface="Source Sans Pro"/>
                <a:sym typeface="Source Sans Pro"/>
              </a:rPr>
              <a:t>供應鏈金融</a:t>
            </a:r>
            <a:r>
              <a:rPr b="0" i="0" lang="zh-TW" sz="2900" u="none" cap="none" strike="noStrike">
                <a:solidFill>
                  <a:srgbClr val="494429"/>
                </a:solidFill>
                <a:latin typeface="Times New Roman"/>
                <a:ea typeface="Times New Roman"/>
                <a:cs typeface="Times New Roman"/>
                <a:sym typeface="Times New Roman"/>
              </a:rPr>
              <a:t>(Supply Chain Finance)</a:t>
            </a:r>
            <a:r>
              <a:rPr b="0" i="0" lang="zh-TW" sz="2900" u="none" cap="none" strike="noStrike">
                <a:solidFill>
                  <a:srgbClr val="494429"/>
                </a:solidFill>
                <a:latin typeface="Source Sans Pro"/>
                <a:ea typeface="Source Sans Pro"/>
                <a:cs typeface="Source Sans Pro"/>
                <a:sym typeface="Source Sans Pro"/>
              </a:rPr>
              <a:t>服務時，需要對特定供應鏈的重要上下游客戶的</a:t>
            </a:r>
            <a:r>
              <a:rPr b="0" i="0" lang="zh-TW" sz="2900" u="none" cap="none" strike="noStrike">
                <a:solidFill>
                  <a:srgbClr val="0000FF"/>
                </a:solidFill>
                <a:latin typeface="Source Sans Pro"/>
                <a:ea typeface="Source Sans Pro"/>
                <a:cs typeface="Source Sans Pro"/>
                <a:sym typeface="Source Sans Pro"/>
              </a:rPr>
              <a:t>資金交易</a:t>
            </a:r>
            <a:r>
              <a:rPr b="0" i="0" lang="zh-TW" sz="2900" u="none" cap="none" strike="noStrike">
                <a:solidFill>
                  <a:srgbClr val="494429"/>
                </a:solidFill>
                <a:latin typeface="Source Sans Pro"/>
                <a:ea typeface="Source Sans Pro"/>
                <a:cs typeface="Source Sans Pro"/>
                <a:sym typeface="Source Sans Pro"/>
              </a:rPr>
              <a:t>、</a:t>
            </a:r>
            <a:r>
              <a:rPr b="0" i="0" lang="zh-TW" sz="2900" u="none" cap="none" strike="noStrike">
                <a:solidFill>
                  <a:srgbClr val="0000FF"/>
                </a:solidFill>
                <a:latin typeface="Source Sans Pro"/>
                <a:ea typeface="Source Sans Pro"/>
                <a:cs typeface="Source Sans Pro"/>
                <a:sym typeface="Source Sans Pro"/>
              </a:rPr>
              <a:t>客戶關係</a:t>
            </a:r>
            <a:r>
              <a:rPr b="0" i="0" lang="zh-TW" sz="2900" u="none" cap="none" strike="noStrike">
                <a:solidFill>
                  <a:srgbClr val="494429"/>
                </a:solidFill>
                <a:latin typeface="Source Sans Pro"/>
                <a:ea typeface="Source Sans Pro"/>
                <a:cs typeface="Source Sans Pro"/>
                <a:sym typeface="Source Sans Pro"/>
              </a:rPr>
              <a:t>、</a:t>
            </a:r>
            <a:r>
              <a:rPr b="0" i="0" lang="zh-TW" sz="2900" u="none" cap="none" strike="noStrike">
                <a:solidFill>
                  <a:srgbClr val="0000FF"/>
                </a:solidFill>
                <a:latin typeface="Source Sans Pro"/>
                <a:ea typeface="Source Sans Pro"/>
                <a:cs typeface="Source Sans Pro"/>
                <a:sym typeface="Source Sans Pro"/>
              </a:rPr>
              <a:t>物流</a:t>
            </a:r>
            <a:r>
              <a:rPr b="0" i="0" lang="zh-TW" sz="2900" u="none" cap="none" strike="noStrike">
                <a:solidFill>
                  <a:srgbClr val="494429"/>
                </a:solidFill>
                <a:latin typeface="Source Sans Pro"/>
                <a:ea typeface="Source Sans Pro"/>
                <a:cs typeface="Source Sans Pro"/>
                <a:sym typeface="Source Sans Pro"/>
              </a:rPr>
              <a:t>等資訊有充分的瞭解，才能設計合適的金融解決方案。</a:t>
            </a:r>
            <a:endParaRPr b="0" i="0" sz="2900" u="none" cap="none" strike="noStrike">
              <a:solidFill>
                <a:srgbClr val="494429"/>
              </a:solidFill>
              <a:latin typeface="Source Sans Pro"/>
              <a:ea typeface="Source Sans Pro"/>
              <a:cs typeface="Source Sans Pro"/>
              <a:sym typeface="Source Sans Pro"/>
            </a:endParaRPr>
          </a:p>
          <a:p>
            <a:pPr indent="-228600" lvl="1" marL="273050" marR="0" rtl="0" algn="just">
              <a:spcBef>
                <a:spcPts val="720"/>
              </a:spcBef>
              <a:spcAft>
                <a:spcPts val="0"/>
              </a:spcAft>
              <a:buClr>
                <a:schemeClr val="accent1"/>
              </a:buClr>
              <a:buSzPts val="3600"/>
              <a:buFont typeface="Arial"/>
              <a:buNone/>
            </a:pPr>
            <a:r>
              <a:rPr b="0" i="0" lang="zh-TW" sz="3600" u="none" cap="none" strike="noStrike">
                <a:solidFill>
                  <a:srgbClr val="3B3B3B"/>
                </a:solidFill>
                <a:latin typeface="Source Sans Pro"/>
                <a:ea typeface="Source Sans Pro"/>
                <a:cs typeface="Source Sans Pro"/>
                <a:sym typeface="Source Sans Pro"/>
              </a:rPr>
              <a:t>  </a:t>
            </a:r>
            <a:r>
              <a:rPr b="0" i="0" lang="zh-TW" sz="2900" u="none" cap="none" strike="noStrike">
                <a:solidFill>
                  <a:srgbClr val="3B3B3B"/>
                </a:solidFill>
                <a:latin typeface="Source Sans Pro"/>
                <a:ea typeface="Source Sans Pro"/>
                <a:cs typeface="Source Sans Pro"/>
                <a:sym typeface="Source Sans Pro"/>
              </a:rPr>
              <a:t>其</a:t>
            </a:r>
            <a:r>
              <a:rPr b="0" i="0" lang="zh-TW" sz="2900" u="none" cap="none" strike="noStrike">
                <a:solidFill>
                  <a:srgbClr val="FF0000"/>
                </a:solidFill>
                <a:latin typeface="Source Sans Pro"/>
                <a:ea typeface="Source Sans Pro"/>
                <a:cs typeface="Source Sans Pro"/>
                <a:sym typeface="Source Sans Pro"/>
              </a:rPr>
              <a:t>風險控管</a:t>
            </a:r>
            <a:r>
              <a:rPr b="0" i="0" lang="zh-TW" sz="2900" u="none" cap="none" strike="noStrike">
                <a:solidFill>
                  <a:srgbClr val="3B3B3B"/>
                </a:solidFill>
                <a:latin typeface="Source Sans Pro"/>
                <a:ea typeface="Source Sans Pro"/>
                <a:cs typeface="Source Sans Pro"/>
                <a:sym typeface="Source Sans Pro"/>
              </a:rPr>
              <a:t>須通盤考慮相關參與方，需要釐清企業的</a:t>
            </a:r>
            <a:r>
              <a:rPr b="0" i="0" lang="zh-TW" sz="2900" u="none" cap="none" strike="noStrike">
                <a:solidFill>
                  <a:srgbClr val="0000FF"/>
                </a:solidFill>
                <a:latin typeface="Source Sans Pro"/>
                <a:ea typeface="Source Sans Pro"/>
                <a:cs typeface="Source Sans Pro"/>
                <a:sym typeface="Source Sans Pro"/>
              </a:rPr>
              <a:t>金融社交網路</a:t>
            </a:r>
            <a:r>
              <a:rPr b="0" i="0" lang="zh-TW" sz="2900" u="none" cap="none" strike="noStrike">
                <a:solidFill>
                  <a:srgbClr val="3B3B3B"/>
                </a:solidFill>
                <a:latin typeface="Source Sans Pro"/>
                <a:ea typeface="Source Sans Pro"/>
                <a:cs typeface="Source Sans Pro"/>
                <a:sym typeface="Source Sans Pro"/>
              </a:rPr>
              <a:t>，考慮參與方的風險分佈，而不是單單的交易對手一方。</a:t>
            </a:r>
            <a:endParaRPr b="0" i="0" sz="2900" u="none" cap="none" strike="noStrike">
              <a:solidFill>
                <a:srgbClr val="3B3B3B"/>
              </a:solidFill>
              <a:latin typeface="Source Sans Pro"/>
              <a:ea typeface="Source Sans Pro"/>
              <a:cs typeface="Source Sans Pro"/>
              <a:sym typeface="Source Sans Pro"/>
            </a:endParaRPr>
          </a:p>
          <a:p>
            <a:pPr indent="-228600" lvl="1" marL="273050" marR="0" rtl="0" algn="just">
              <a:spcBef>
                <a:spcPts val="680"/>
              </a:spcBef>
              <a:spcAft>
                <a:spcPts val="0"/>
              </a:spcAft>
              <a:buClr>
                <a:schemeClr val="accent1"/>
              </a:buClr>
              <a:buSzPts val="3400"/>
              <a:buFont typeface="Arial"/>
              <a:buNone/>
            </a:pPr>
            <a:r>
              <a:t/>
            </a:r>
            <a:endParaRPr b="0" i="0" sz="3400" u="none" cap="none" strike="noStrike">
              <a:solidFill>
                <a:srgbClr val="0000FF"/>
              </a:solidFill>
              <a:latin typeface="Source Sans Pro"/>
              <a:ea typeface="Source Sans Pro"/>
              <a:cs typeface="Source Sans Pro"/>
              <a:sym typeface="Source Sans Pr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0" y="818988"/>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其它金融應用議題</a:t>
            </a:r>
            <a:br>
              <a:rPr b="0" i="0" lang="zh-TW" sz="4800" u="none" cap="none" strike="noStrike">
                <a:solidFill>
                  <a:schemeClr val="dk1"/>
                </a:solidFill>
                <a:latin typeface="Libre Baskerville"/>
                <a:ea typeface="Libre Baskerville"/>
                <a:cs typeface="Libre Baskerville"/>
                <a:sym typeface="Libre Baskerville"/>
              </a:rPr>
            </a:br>
            <a:r>
              <a:rPr b="0" i="0" lang="zh-TW" sz="4000" u="none" cap="none" strike="noStrike">
                <a:solidFill>
                  <a:srgbClr val="FF0000"/>
                </a:solidFill>
                <a:latin typeface="Arial"/>
                <a:ea typeface="Arial"/>
                <a:cs typeface="Arial"/>
                <a:sym typeface="Arial"/>
              </a:rPr>
              <a:t>銀行信貸管理</a:t>
            </a:r>
            <a:endParaRPr b="1" i="0" sz="4000" u="none" cap="none" strike="noStrike">
              <a:solidFill>
                <a:srgbClr val="FF0000"/>
              </a:solidFill>
              <a:latin typeface="Libre Baskerville"/>
              <a:ea typeface="Libre Baskerville"/>
              <a:cs typeface="Libre Baskerville"/>
              <a:sym typeface="Libre Baskerville"/>
            </a:endParaRPr>
          </a:p>
        </p:txBody>
      </p:sp>
      <p:sp>
        <p:nvSpPr>
          <p:cNvPr id="1013" name="Shape 1013"/>
          <p:cNvSpPr txBox="1"/>
          <p:nvPr>
            <p:ph idx="1" type="body"/>
          </p:nvPr>
        </p:nvSpPr>
        <p:spPr>
          <a:xfrm>
            <a:off x="179512" y="2564424"/>
            <a:ext cx="8784976" cy="3456384"/>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l">
              <a:spcBef>
                <a:spcPts val="0"/>
              </a:spcBef>
              <a:spcAft>
                <a:spcPts val="0"/>
              </a:spcAft>
              <a:buClr>
                <a:srgbClr val="3B3B3B"/>
              </a:buClr>
              <a:buSzPts val="3200"/>
              <a:buFont typeface="Arial"/>
              <a:buNone/>
            </a:pPr>
            <a:r>
              <a:rPr b="0" i="0" lang="zh-TW" sz="3200" u="none" cap="none" strike="noStrike">
                <a:solidFill>
                  <a:srgbClr val="3B3B3B"/>
                </a:solidFill>
                <a:latin typeface="Times New Roman"/>
                <a:ea typeface="Times New Roman"/>
                <a:cs typeface="Times New Roman"/>
                <a:sym typeface="Times New Roman"/>
              </a:rPr>
              <a:t>  擔保圈一般主要是指多家企業通過互相擔保或連環擔保而形成的以擔保關係為鏈條的特殊利益體。</a:t>
            </a:r>
            <a:endParaRPr b="0" i="0" sz="3200" u="none" cap="none" strike="noStrike">
              <a:solidFill>
                <a:srgbClr val="3B3B3B"/>
              </a:solidFill>
              <a:latin typeface="Times New Roman"/>
              <a:ea typeface="Times New Roman"/>
              <a:cs typeface="Times New Roman"/>
              <a:sym typeface="Times New Roman"/>
            </a:endParaRPr>
          </a:p>
          <a:p>
            <a:pPr indent="-228600" lvl="1" marL="273050" marR="0" rtl="0" algn="l">
              <a:spcBef>
                <a:spcPts val="640"/>
              </a:spcBef>
              <a:spcAft>
                <a:spcPts val="0"/>
              </a:spcAft>
              <a:buClr>
                <a:srgbClr val="3B3B3B"/>
              </a:buClr>
              <a:buSzPts val="3200"/>
              <a:buFont typeface="Arial"/>
              <a:buNone/>
            </a:pPr>
            <a:r>
              <a:rPr b="0" i="0" lang="zh-TW" sz="3200" u="none" cap="none" strike="noStrike">
                <a:solidFill>
                  <a:srgbClr val="3B3B3B"/>
                </a:solidFill>
                <a:latin typeface="Times New Roman"/>
                <a:ea typeface="Times New Roman"/>
                <a:cs typeface="Times New Roman"/>
                <a:sym typeface="Times New Roman"/>
              </a:rPr>
              <a:t>  由於擔保圈涉及的債權債務及或有債權債務關係相當複雜和隱蔽，具有隱蔽性、累積性、不確定性、傳染性，是銀行信貸管理的重要工作</a:t>
            </a:r>
            <a:endParaRPr b="0" i="0" sz="3200" u="none" cap="none" strike="noStrike">
              <a:solidFill>
                <a:srgbClr val="3B3B3B"/>
              </a:solidFill>
              <a:latin typeface="Times New Roman"/>
              <a:ea typeface="Times New Roman"/>
              <a:cs typeface="Times New Roman"/>
              <a:sym typeface="Times New Roman"/>
            </a:endParaRPr>
          </a:p>
          <a:p>
            <a:pPr indent="-228600" lvl="1" marL="273050" marR="0" rtl="0" algn="just">
              <a:spcBef>
                <a:spcPts val="680"/>
              </a:spcBef>
              <a:spcAft>
                <a:spcPts val="0"/>
              </a:spcAft>
              <a:buClr>
                <a:schemeClr val="accent1"/>
              </a:buClr>
              <a:buSzPts val="3400"/>
              <a:buFont typeface="Arial"/>
              <a:buNone/>
            </a:pPr>
            <a:r>
              <a:t/>
            </a:r>
            <a:endParaRPr b="0" i="0" sz="3400" u="none" cap="none" strike="noStrike">
              <a:solidFill>
                <a:srgbClr val="0000FF"/>
              </a:solidFill>
              <a:latin typeface="Source Sans Pro"/>
              <a:ea typeface="Source Sans Pro"/>
              <a:cs typeface="Source Sans Pro"/>
              <a:sym typeface="Source Sans Pr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Shape 1018"/>
          <p:cNvSpPr txBox="1"/>
          <p:nvPr>
            <p:ph type="title"/>
          </p:nvPr>
        </p:nvSpPr>
        <p:spPr>
          <a:xfrm>
            <a:off x="0" y="911752"/>
            <a:ext cx="9144000" cy="1440160"/>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0" i="0" lang="zh-TW" sz="4800" u="none" cap="none" strike="noStrike">
                <a:solidFill>
                  <a:schemeClr val="dk1"/>
                </a:solidFill>
                <a:latin typeface="Libre Baskerville"/>
                <a:ea typeface="Libre Baskerville"/>
                <a:cs typeface="Libre Baskerville"/>
                <a:sym typeface="Libre Baskerville"/>
              </a:rPr>
              <a:t>其它金融應用議題</a:t>
            </a:r>
            <a:br>
              <a:rPr b="0" i="0" lang="zh-TW" sz="4800" u="none" cap="none" strike="noStrike">
                <a:solidFill>
                  <a:schemeClr val="dk1"/>
                </a:solidFill>
                <a:latin typeface="Libre Baskerville"/>
                <a:ea typeface="Libre Baskerville"/>
                <a:cs typeface="Libre Baskerville"/>
                <a:sym typeface="Libre Baskerville"/>
              </a:rPr>
            </a:br>
            <a:r>
              <a:rPr b="0" i="0" lang="zh-TW" sz="4000" u="none" cap="none" strike="noStrike">
                <a:solidFill>
                  <a:srgbClr val="FF0000"/>
                </a:solidFill>
                <a:latin typeface="Arial"/>
                <a:ea typeface="Arial"/>
                <a:cs typeface="Arial"/>
                <a:sym typeface="Arial"/>
              </a:rPr>
              <a:t>銀行信貸管理</a:t>
            </a:r>
            <a:endParaRPr b="1" i="0" sz="4000" u="none" cap="none" strike="noStrike">
              <a:solidFill>
                <a:srgbClr val="FF0000"/>
              </a:solidFill>
              <a:latin typeface="Libre Baskerville"/>
              <a:ea typeface="Libre Baskerville"/>
              <a:cs typeface="Libre Baskerville"/>
              <a:sym typeface="Libre Baskerville"/>
            </a:endParaRPr>
          </a:p>
        </p:txBody>
      </p:sp>
      <p:sp>
        <p:nvSpPr>
          <p:cNvPr id="1019" name="Shape 1019"/>
          <p:cNvSpPr txBox="1"/>
          <p:nvPr>
            <p:ph idx="1" type="body"/>
          </p:nvPr>
        </p:nvSpPr>
        <p:spPr>
          <a:xfrm>
            <a:off x="251520" y="2577676"/>
            <a:ext cx="8568952" cy="3168352"/>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228600" lvl="1" marL="273050" marR="0" rtl="0" algn="just">
              <a:lnSpc>
                <a:spcPct val="140000"/>
              </a:lnSpc>
              <a:spcBef>
                <a:spcPts val="0"/>
              </a:spcBef>
              <a:spcAft>
                <a:spcPts val="0"/>
              </a:spcAft>
              <a:buClr>
                <a:schemeClr val="accent1"/>
              </a:buClr>
              <a:buSzPts val="3200"/>
              <a:buFont typeface="Arial"/>
              <a:buNone/>
            </a:pPr>
            <a:r>
              <a:rPr b="0" i="0" lang="zh-TW" sz="3200" u="none" cap="none" strike="noStrike">
                <a:solidFill>
                  <a:srgbClr val="494429"/>
                </a:solidFill>
                <a:latin typeface="Libre Baskerville"/>
                <a:ea typeface="Libre Baskerville"/>
                <a:cs typeface="Libre Baskerville"/>
                <a:sym typeface="Libre Baskerville"/>
              </a:rPr>
              <a:t>透過巨量資料分析可能會發現：</a:t>
            </a:r>
            <a:endParaRPr/>
          </a:p>
          <a:p>
            <a:pPr indent="-228600" lvl="1" marL="273050" marR="0" rtl="0" algn="just">
              <a:lnSpc>
                <a:spcPct val="140000"/>
              </a:lnSpc>
              <a:spcBef>
                <a:spcPts val="640"/>
              </a:spcBef>
              <a:spcAft>
                <a:spcPts val="0"/>
              </a:spcAft>
              <a:buClr>
                <a:schemeClr val="accent1"/>
              </a:buClr>
              <a:buSzPts val="3200"/>
              <a:buFont typeface="Arial"/>
              <a:buNone/>
            </a:pPr>
            <a:r>
              <a:rPr b="0" i="0" lang="zh-TW" sz="3200" u="none" cap="none" strike="noStrike">
                <a:solidFill>
                  <a:srgbClr val="494429"/>
                </a:solidFill>
                <a:latin typeface="Libre Baskerville"/>
                <a:ea typeface="Libre Baskerville"/>
                <a:cs typeface="Libre Baskerville"/>
                <a:sym typeface="Libre Baskerville"/>
              </a:rPr>
              <a:t>該擔保圈涉及累計金額達</a:t>
            </a:r>
            <a:r>
              <a:rPr b="0" i="0" lang="zh-TW" sz="3200" u="none" cap="none" strike="noStrike">
                <a:solidFill>
                  <a:srgbClr val="494429"/>
                </a:solidFill>
                <a:latin typeface="Times New Roman"/>
                <a:ea typeface="Times New Roman"/>
                <a:cs typeface="Times New Roman"/>
                <a:sym typeface="Times New Roman"/>
              </a:rPr>
              <a:t>4.8</a:t>
            </a:r>
            <a:r>
              <a:rPr b="0" i="0" lang="zh-TW" sz="3200" u="none" cap="none" strike="noStrike">
                <a:solidFill>
                  <a:srgbClr val="494429"/>
                </a:solidFill>
                <a:latin typeface="Libre Baskerville"/>
                <a:ea typeface="Libre Baskerville"/>
                <a:cs typeface="Libre Baskerville"/>
                <a:sym typeface="Libre Baskerville"/>
              </a:rPr>
              <a:t>億，表面看是各</a:t>
            </a:r>
            <a:endParaRPr/>
          </a:p>
          <a:p>
            <a:pPr indent="-228600" lvl="1" marL="273050" marR="0" rtl="0" algn="just">
              <a:lnSpc>
                <a:spcPct val="140000"/>
              </a:lnSpc>
              <a:spcBef>
                <a:spcPts val="640"/>
              </a:spcBef>
              <a:spcAft>
                <a:spcPts val="0"/>
              </a:spcAft>
              <a:buClr>
                <a:schemeClr val="accent1"/>
              </a:buClr>
              <a:buSzPts val="3200"/>
              <a:buFont typeface="Arial"/>
              <a:buNone/>
            </a:pPr>
            <a:r>
              <a:rPr b="0" i="0" lang="zh-TW" sz="3200" u="none" cap="none" strike="noStrike">
                <a:solidFill>
                  <a:srgbClr val="494429"/>
                </a:solidFill>
                <a:latin typeface="Libre Baskerville"/>
                <a:ea typeface="Libre Baskerville"/>
                <a:cs typeface="Libre Baskerville"/>
                <a:sym typeface="Libre Baskerville"/>
              </a:rPr>
              <a:t>自獨立的</a:t>
            </a:r>
            <a:r>
              <a:rPr b="0" i="0" lang="zh-TW" sz="3200" u="none" cap="none" strike="noStrike">
                <a:solidFill>
                  <a:srgbClr val="494429"/>
                </a:solidFill>
                <a:latin typeface="Times New Roman"/>
                <a:ea typeface="Times New Roman"/>
                <a:cs typeface="Times New Roman"/>
                <a:sym typeface="Times New Roman"/>
              </a:rPr>
              <a:t>12</a:t>
            </a:r>
            <a:r>
              <a:rPr b="0" i="0" lang="zh-TW" sz="3200" u="none" cap="none" strike="noStrike">
                <a:solidFill>
                  <a:srgbClr val="494429"/>
                </a:solidFill>
                <a:latin typeface="Libre Baskerville"/>
                <a:ea typeface="Libre Baskerville"/>
                <a:cs typeface="Libre Baskerville"/>
                <a:sym typeface="Libre Baskerville"/>
              </a:rPr>
              <a:t>筆擔保業務，但所有的擔保責任</a:t>
            </a:r>
            <a:endParaRPr/>
          </a:p>
          <a:p>
            <a:pPr indent="-228600" lvl="1" marL="273050" marR="0" rtl="0" algn="just">
              <a:lnSpc>
                <a:spcPct val="140000"/>
              </a:lnSpc>
              <a:spcBef>
                <a:spcPts val="640"/>
              </a:spcBef>
              <a:spcAft>
                <a:spcPts val="0"/>
              </a:spcAft>
              <a:buClr>
                <a:schemeClr val="accent1"/>
              </a:buClr>
              <a:buSzPts val="3200"/>
              <a:buFont typeface="Arial"/>
              <a:buNone/>
            </a:pPr>
            <a:r>
              <a:rPr b="0" i="0" lang="zh-TW" sz="3200" u="none" cap="none" strike="noStrike">
                <a:solidFill>
                  <a:srgbClr val="494429"/>
                </a:solidFill>
                <a:latin typeface="Libre Baskerville"/>
                <a:ea typeface="Libre Baskerville"/>
                <a:cs typeface="Libre Baskerville"/>
                <a:sym typeface="Libre Baskerville"/>
              </a:rPr>
              <a:t>都集中在同一個家族。</a:t>
            </a:r>
            <a:endParaRPr b="0" i="0" sz="2000" u="none" cap="none" strike="noStrike">
              <a:solidFill>
                <a:srgbClr val="494429"/>
              </a:solidFill>
              <a:latin typeface="Libre Baskerville"/>
              <a:ea typeface="Libre Baskerville"/>
              <a:cs typeface="Libre Baskerville"/>
              <a:sym typeface="Libre Baskerville"/>
            </a:endParaRPr>
          </a:p>
          <a:p>
            <a:pPr indent="-228600" lvl="1" marL="273050" marR="0" rtl="0" algn="just">
              <a:lnSpc>
                <a:spcPct val="90000"/>
              </a:lnSpc>
              <a:spcBef>
                <a:spcPts val="680"/>
              </a:spcBef>
              <a:spcAft>
                <a:spcPts val="0"/>
              </a:spcAft>
              <a:buClr>
                <a:schemeClr val="accent1"/>
              </a:buClr>
              <a:buSzPts val="3400"/>
              <a:buFont typeface="Arial"/>
              <a:buNone/>
            </a:pPr>
            <a:r>
              <a:t/>
            </a:r>
            <a:endParaRPr b="0" i="0" sz="3400" u="none" cap="none" strike="noStrike">
              <a:solidFill>
                <a:srgbClr val="0000FF"/>
              </a:solidFill>
              <a:latin typeface="Source Sans Pro"/>
              <a:ea typeface="Source Sans Pro"/>
              <a:cs typeface="Source Sans Pro"/>
              <a:sym typeface="Source Sans Pr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pic>
        <p:nvPicPr>
          <p:cNvPr id="1024" name="Shape 1024"/>
          <p:cNvPicPr preferRelativeResize="0"/>
          <p:nvPr/>
        </p:nvPicPr>
        <p:blipFill rotWithShape="1">
          <a:blip r:embed="rId3">
            <a:alphaModFix/>
          </a:blip>
          <a:srcRect b="0" l="0" r="0" t="0"/>
          <a:stretch/>
        </p:blipFill>
        <p:spPr>
          <a:xfrm>
            <a:off x="76199" y="0"/>
            <a:ext cx="8988287" cy="6626087"/>
          </a:xfrm>
          <a:prstGeom prst="rect">
            <a:avLst/>
          </a:prstGeom>
          <a:noFill/>
          <a:ln>
            <a:noFill/>
          </a:ln>
        </p:spPr>
      </p:pic>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grpSp>
        <p:nvGrpSpPr>
          <p:cNvPr id="1029" name="Shape 1029"/>
          <p:cNvGrpSpPr/>
          <p:nvPr/>
        </p:nvGrpSpPr>
        <p:grpSpPr>
          <a:xfrm>
            <a:off x="1544384" y="1844824"/>
            <a:ext cx="6643857" cy="3285823"/>
            <a:chOff x="-4815558" y="1175653"/>
            <a:chExt cx="6740764" cy="3333750"/>
          </a:xfrm>
        </p:grpSpPr>
        <p:sp>
          <p:nvSpPr>
            <p:cNvPr id="1030" name="Shape 1030"/>
            <p:cNvSpPr/>
            <p:nvPr/>
          </p:nvSpPr>
          <p:spPr>
            <a:xfrm>
              <a:off x="-4815558" y="1519260"/>
              <a:ext cx="2585436" cy="2990143"/>
            </a:xfrm>
            <a:custGeom>
              <a:pathLst>
                <a:path extrusionOk="0" h="120000" w="120000">
                  <a:moveTo>
                    <a:pt x="80945" y="27579"/>
                  </a:moveTo>
                  <a:lnTo>
                    <a:pt x="80732" y="27640"/>
                  </a:lnTo>
                  <a:lnTo>
                    <a:pt x="79881" y="28375"/>
                  </a:lnTo>
                  <a:lnTo>
                    <a:pt x="79456" y="28804"/>
                  </a:lnTo>
                  <a:lnTo>
                    <a:pt x="79173" y="29172"/>
                  </a:lnTo>
                  <a:lnTo>
                    <a:pt x="79102" y="29295"/>
                  </a:lnTo>
                  <a:lnTo>
                    <a:pt x="79031" y="29295"/>
                  </a:lnTo>
                  <a:lnTo>
                    <a:pt x="78889" y="29417"/>
                  </a:lnTo>
                  <a:lnTo>
                    <a:pt x="78747" y="29479"/>
                  </a:lnTo>
                  <a:lnTo>
                    <a:pt x="78393" y="29540"/>
                  </a:lnTo>
                  <a:lnTo>
                    <a:pt x="78109" y="29724"/>
                  </a:lnTo>
                  <a:lnTo>
                    <a:pt x="77968" y="29846"/>
                  </a:lnTo>
                  <a:lnTo>
                    <a:pt x="77471" y="30214"/>
                  </a:lnTo>
                  <a:lnTo>
                    <a:pt x="77330" y="30214"/>
                  </a:lnTo>
                  <a:lnTo>
                    <a:pt x="77330" y="30337"/>
                  </a:lnTo>
                  <a:lnTo>
                    <a:pt x="77542" y="30643"/>
                  </a:lnTo>
                  <a:lnTo>
                    <a:pt x="77968" y="30643"/>
                  </a:lnTo>
                  <a:lnTo>
                    <a:pt x="78251" y="30582"/>
                  </a:lnTo>
                  <a:lnTo>
                    <a:pt x="78393" y="30459"/>
                  </a:lnTo>
                  <a:lnTo>
                    <a:pt x="78747" y="30337"/>
                  </a:lnTo>
                  <a:lnTo>
                    <a:pt x="78889" y="30153"/>
                  </a:lnTo>
                  <a:lnTo>
                    <a:pt x="79456" y="29724"/>
                  </a:lnTo>
                  <a:lnTo>
                    <a:pt x="80165" y="29479"/>
                  </a:lnTo>
                  <a:lnTo>
                    <a:pt x="80661" y="29172"/>
                  </a:lnTo>
                  <a:lnTo>
                    <a:pt x="80945" y="28866"/>
                  </a:lnTo>
                  <a:lnTo>
                    <a:pt x="81299" y="28743"/>
                  </a:lnTo>
                  <a:lnTo>
                    <a:pt x="81653" y="28621"/>
                  </a:lnTo>
                  <a:lnTo>
                    <a:pt x="82008" y="28498"/>
                  </a:lnTo>
                  <a:lnTo>
                    <a:pt x="82575" y="28314"/>
                  </a:lnTo>
                  <a:lnTo>
                    <a:pt x="83000" y="28130"/>
                  </a:lnTo>
                  <a:lnTo>
                    <a:pt x="83071" y="27946"/>
                  </a:lnTo>
                  <a:lnTo>
                    <a:pt x="83142" y="27885"/>
                  </a:lnTo>
                  <a:lnTo>
                    <a:pt x="83071" y="27701"/>
                  </a:lnTo>
                  <a:lnTo>
                    <a:pt x="82717" y="27579"/>
                  </a:lnTo>
                  <a:lnTo>
                    <a:pt x="80945" y="27579"/>
                  </a:lnTo>
                  <a:close/>
                  <a:moveTo>
                    <a:pt x="74636" y="25434"/>
                  </a:moveTo>
                  <a:lnTo>
                    <a:pt x="73998" y="25617"/>
                  </a:lnTo>
                  <a:lnTo>
                    <a:pt x="73290" y="25863"/>
                  </a:lnTo>
                  <a:lnTo>
                    <a:pt x="72793" y="26353"/>
                  </a:lnTo>
                  <a:lnTo>
                    <a:pt x="72722" y="26966"/>
                  </a:lnTo>
                  <a:lnTo>
                    <a:pt x="72722" y="29969"/>
                  </a:lnTo>
                  <a:lnTo>
                    <a:pt x="72864" y="30337"/>
                  </a:lnTo>
                  <a:lnTo>
                    <a:pt x="73219" y="30459"/>
                  </a:lnTo>
                  <a:lnTo>
                    <a:pt x="73360" y="30459"/>
                  </a:lnTo>
                  <a:lnTo>
                    <a:pt x="73786" y="30337"/>
                  </a:lnTo>
                  <a:lnTo>
                    <a:pt x="73857" y="30153"/>
                  </a:lnTo>
                  <a:lnTo>
                    <a:pt x="73857" y="29233"/>
                  </a:lnTo>
                  <a:lnTo>
                    <a:pt x="73786" y="28804"/>
                  </a:lnTo>
                  <a:lnTo>
                    <a:pt x="73998" y="27640"/>
                  </a:lnTo>
                  <a:lnTo>
                    <a:pt x="74140" y="27272"/>
                  </a:lnTo>
                  <a:lnTo>
                    <a:pt x="74849" y="26721"/>
                  </a:lnTo>
                  <a:lnTo>
                    <a:pt x="75062" y="26475"/>
                  </a:lnTo>
                  <a:lnTo>
                    <a:pt x="75629" y="26292"/>
                  </a:lnTo>
                  <a:lnTo>
                    <a:pt x="75983" y="26292"/>
                  </a:lnTo>
                  <a:lnTo>
                    <a:pt x="76266" y="26353"/>
                  </a:lnTo>
                  <a:lnTo>
                    <a:pt x="76692" y="26721"/>
                  </a:lnTo>
                  <a:lnTo>
                    <a:pt x="76904" y="26966"/>
                  </a:lnTo>
                  <a:lnTo>
                    <a:pt x="76975" y="27272"/>
                  </a:lnTo>
                  <a:lnTo>
                    <a:pt x="76975" y="28192"/>
                  </a:lnTo>
                  <a:lnTo>
                    <a:pt x="77046" y="28804"/>
                  </a:lnTo>
                  <a:lnTo>
                    <a:pt x="77330" y="28988"/>
                  </a:lnTo>
                  <a:lnTo>
                    <a:pt x="77542" y="28988"/>
                  </a:lnTo>
                  <a:lnTo>
                    <a:pt x="77755" y="28804"/>
                  </a:lnTo>
                  <a:lnTo>
                    <a:pt x="78038" y="28743"/>
                  </a:lnTo>
                  <a:lnTo>
                    <a:pt x="78251" y="28559"/>
                  </a:lnTo>
                  <a:lnTo>
                    <a:pt x="78322" y="28375"/>
                  </a:lnTo>
                  <a:lnTo>
                    <a:pt x="78393" y="28130"/>
                  </a:lnTo>
                  <a:lnTo>
                    <a:pt x="78322" y="27946"/>
                  </a:lnTo>
                  <a:lnTo>
                    <a:pt x="78251" y="27579"/>
                  </a:lnTo>
                  <a:lnTo>
                    <a:pt x="78251" y="27027"/>
                  </a:lnTo>
                  <a:lnTo>
                    <a:pt x="78322" y="26598"/>
                  </a:lnTo>
                  <a:lnTo>
                    <a:pt x="78535" y="26353"/>
                  </a:lnTo>
                  <a:lnTo>
                    <a:pt x="78535" y="26721"/>
                  </a:lnTo>
                  <a:lnTo>
                    <a:pt x="78747" y="26966"/>
                  </a:lnTo>
                  <a:lnTo>
                    <a:pt x="78818" y="27150"/>
                  </a:lnTo>
                  <a:lnTo>
                    <a:pt x="79102" y="27211"/>
                  </a:lnTo>
                  <a:lnTo>
                    <a:pt x="79314" y="27272"/>
                  </a:lnTo>
                  <a:lnTo>
                    <a:pt x="79456" y="27272"/>
                  </a:lnTo>
                  <a:lnTo>
                    <a:pt x="79598" y="27150"/>
                  </a:lnTo>
                  <a:lnTo>
                    <a:pt x="79456" y="26782"/>
                  </a:lnTo>
                  <a:lnTo>
                    <a:pt x="79173" y="26292"/>
                  </a:lnTo>
                  <a:lnTo>
                    <a:pt x="78889" y="25924"/>
                  </a:lnTo>
                  <a:lnTo>
                    <a:pt x="78606" y="25801"/>
                  </a:lnTo>
                  <a:lnTo>
                    <a:pt x="77968" y="25679"/>
                  </a:lnTo>
                  <a:lnTo>
                    <a:pt x="77188" y="25679"/>
                  </a:lnTo>
                  <a:lnTo>
                    <a:pt x="76763" y="25801"/>
                  </a:lnTo>
                  <a:lnTo>
                    <a:pt x="76479" y="25801"/>
                  </a:lnTo>
                  <a:lnTo>
                    <a:pt x="75770" y="25617"/>
                  </a:lnTo>
                  <a:lnTo>
                    <a:pt x="75203" y="25434"/>
                  </a:lnTo>
                  <a:lnTo>
                    <a:pt x="74636" y="25434"/>
                  </a:lnTo>
                  <a:close/>
                  <a:moveTo>
                    <a:pt x="73006" y="22492"/>
                  </a:moveTo>
                  <a:lnTo>
                    <a:pt x="72581" y="22676"/>
                  </a:lnTo>
                  <a:lnTo>
                    <a:pt x="70880" y="23656"/>
                  </a:lnTo>
                  <a:lnTo>
                    <a:pt x="70100" y="23840"/>
                  </a:lnTo>
                  <a:lnTo>
                    <a:pt x="69675" y="24024"/>
                  </a:lnTo>
                  <a:lnTo>
                    <a:pt x="69604" y="24085"/>
                  </a:lnTo>
                  <a:lnTo>
                    <a:pt x="69533" y="24269"/>
                  </a:lnTo>
                  <a:lnTo>
                    <a:pt x="69533" y="24698"/>
                  </a:lnTo>
                  <a:lnTo>
                    <a:pt x="69887" y="24882"/>
                  </a:lnTo>
                  <a:lnTo>
                    <a:pt x="70596" y="24882"/>
                  </a:lnTo>
                  <a:lnTo>
                    <a:pt x="71518" y="24453"/>
                  </a:lnTo>
                  <a:lnTo>
                    <a:pt x="71943" y="24330"/>
                  </a:lnTo>
                  <a:lnTo>
                    <a:pt x="72226" y="24269"/>
                  </a:lnTo>
                  <a:lnTo>
                    <a:pt x="72297" y="24269"/>
                  </a:lnTo>
                  <a:lnTo>
                    <a:pt x="72439" y="24330"/>
                  </a:lnTo>
                  <a:lnTo>
                    <a:pt x="72439" y="24453"/>
                  </a:lnTo>
                  <a:lnTo>
                    <a:pt x="72581" y="24637"/>
                  </a:lnTo>
                  <a:lnTo>
                    <a:pt x="72793" y="24698"/>
                  </a:lnTo>
                  <a:lnTo>
                    <a:pt x="73077" y="24698"/>
                  </a:lnTo>
                  <a:lnTo>
                    <a:pt x="74424" y="24882"/>
                  </a:lnTo>
                  <a:lnTo>
                    <a:pt x="74849" y="24882"/>
                  </a:lnTo>
                  <a:lnTo>
                    <a:pt x="75062" y="24698"/>
                  </a:lnTo>
                  <a:lnTo>
                    <a:pt x="75203" y="24330"/>
                  </a:lnTo>
                  <a:lnTo>
                    <a:pt x="75345" y="24269"/>
                  </a:lnTo>
                  <a:lnTo>
                    <a:pt x="75416" y="24085"/>
                  </a:lnTo>
                  <a:lnTo>
                    <a:pt x="75416" y="23963"/>
                  </a:lnTo>
                  <a:lnTo>
                    <a:pt x="75203" y="23779"/>
                  </a:lnTo>
                  <a:lnTo>
                    <a:pt x="74565" y="23534"/>
                  </a:lnTo>
                  <a:lnTo>
                    <a:pt x="73857" y="23105"/>
                  </a:lnTo>
                  <a:lnTo>
                    <a:pt x="73360" y="22676"/>
                  </a:lnTo>
                  <a:lnTo>
                    <a:pt x="73006" y="22492"/>
                  </a:lnTo>
                  <a:close/>
                  <a:moveTo>
                    <a:pt x="38133" y="21940"/>
                  </a:moveTo>
                  <a:lnTo>
                    <a:pt x="37991" y="22063"/>
                  </a:lnTo>
                  <a:lnTo>
                    <a:pt x="38133" y="22185"/>
                  </a:lnTo>
                  <a:lnTo>
                    <a:pt x="38275" y="22492"/>
                  </a:lnTo>
                  <a:lnTo>
                    <a:pt x="38487" y="22676"/>
                  </a:lnTo>
                  <a:lnTo>
                    <a:pt x="38558" y="22860"/>
                  </a:lnTo>
                  <a:lnTo>
                    <a:pt x="38913" y="23105"/>
                  </a:lnTo>
                  <a:lnTo>
                    <a:pt x="39480" y="23350"/>
                  </a:lnTo>
                  <a:lnTo>
                    <a:pt x="39763" y="23411"/>
                  </a:lnTo>
                  <a:lnTo>
                    <a:pt x="39976" y="23534"/>
                  </a:lnTo>
                  <a:lnTo>
                    <a:pt x="40047" y="23595"/>
                  </a:lnTo>
                  <a:lnTo>
                    <a:pt x="40118" y="23779"/>
                  </a:lnTo>
                  <a:lnTo>
                    <a:pt x="40118" y="23963"/>
                  </a:lnTo>
                  <a:lnTo>
                    <a:pt x="40259" y="24208"/>
                  </a:lnTo>
                  <a:lnTo>
                    <a:pt x="40259" y="24453"/>
                  </a:lnTo>
                  <a:lnTo>
                    <a:pt x="40401" y="24637"/>
                  </a:lnTo>
                  <a:lnTo>
                    <a:pt x="40614" y="24943"/>
                  </a:lnTo>
                  <a:lnTo>
                    <a:pt x="40826" y="24943"/>
                  </a:lnTo>
                  <a:lnTo>
                    <a:pt x="41039" y="24759"/>
                  </a:lnTo>
                  <a:lnTo>
                    <a:pt x="41110" y="24514"/>
                  </a:lnTo>
                  <a:lnTo>
                    <a:pt x="41110" y="24330"/>
                  </a:lnTo>
                  <a:lnTo>
                    <a:pt x="41039" y="24085"/>
                  </a:lnTo>
                  <a:lnTo>
                    <a:pt x="40826" y="23779"/>
                  </a:lnTo>
                  <a:lnTo>
                    <a:pt x="39976" y="23043"/>
                  </a:lnTo>
                  <a:lnTo>
                    <a:pt x="39480" y="22676"/>
                  </a:lnTo>
                  <a:lnTo>
                    <a:pt x="39196" y="22492"/>
                  </a:lnTo>
                  <a:lnTo>
                    <a:pt x="39054" y="22492"/>
                  </a:lnTo>
                  <a:lnTo>
                    <a:pt x="38913" y="22369"/>
                  </a:lnTo>
                  <a:lnTo>
                    <a:pt x="38700" y="22247"/>
                  </a:lnTo>
                  <a:lnTo>
                    <a:pt x="38558" y="22063"/>
                  </a:lnTo>
                  <a:lnTo>
                    <a:pt x="38417" y="22002"/>
                  </a:lnTo>
                  <a:lnTo>
                    <a:pt x="38275" y="21940"/>
                  </a:lnTo>
                  <a:lnTo>
                    <a:pt x="38133" y="21940"/>
                  </a:lnTo>
                  <a:close/>
                  <a:moveTo>
                    <a:pt x="44867" y="0"/>
                  </a:moveTo>
                  <a:lnTo>
                    <a:pt x="45788" y="0"/>
                  </a:lnTo>
                  <a:lnTo>
                    <a:pt x="46072" y="61"/>
                  </a:lnTo>
                  <a:lnTo>
                    <a:pt x="46142" y="183"/>
                  </a:lnTo>
                  <a:lnTo>
                    <a:pt x="46213" y="183"/>
                  </a:lnTo>
                  <a:lnTo>
                    <a:pt x="46213" y="245"/>
                  </a:lnTo>
                  <a:lnTo>
                    <a:pt x="46355" y="367"/>
                  </a:lnTo>
                  <a:lnTo>
                    <a:pt x="46426" y="490"/>
                  </a:lnTo>
                  <a:lnTo>
                    <a:pt x="47206" y="858"/>
                  </a:lnTo>
                  <a:lnTo>
                    <a:pt x="47702" y="1103"/>
                  </a:lnTo>
                  <a:lnTo>
                    <a:pt x="48481" y="1348"/>
                  </a:lnTo>
                  <a:lnTo>
                    <a:pt x="48765" y="1409"/>
                  </a:lnTo>
                  <a:lnTo>
                    <a:pt x="48978" y="1593"/>
                  </a:lnTo>
                  <a:lnTo>
                    <a:pt x="49049" y="1593"/>
                  </a:lnTo>
                  <a:lnTo>
                    <a:pt x="49119" y="1716"/>
                  </a:lnTo>
                  <a:lnTo>
                    <a:pt x="49261" y="1716"/>
                  </a:lnTo>
                  <a:lnTo>
                    <a:pt x="49332" y="1777"/>
                  </a:lnTo>
                  <a:lnTo>
                    <a:pt x="49828" y="1777"/>
                  </a:lnTo>
                  <a:lnTo>
                    <a:pt x="51884" y="1532"/>
                  </a:lnTo>
                  <a:lnTo>
                    <a:pt x="52522" y="1532"/>
                  </a:lnTo>
                  <a:lnTo>
                    <a:pt x="53160" y="1593"/>
                  </a:lnTo>
                  <a:lnTo>
                    <a:pt x="53585" y="1838"/>
                  </a:lnTo>
                  <a:lnTo>
                    <a:pt x="53868" y="2328"/>
                  </a:lnTo>
                  <a:lnTo>
                    <a:pt x="54081" y="2880"/>
                  </a:lnTo>
                  <a:lnTo>
                    <a:pt x="54365" y="3309"/>
                  </a:lnTo>
                  <a:lnTo>
                    <a:pt x="54577" y="3309"/>
                  </a:lnTo>
                  <a:lnTo>
                    <a:pt x="54577" y="3125"/>
                  </a:lnTo>
                  <a:lnTo>
                    <a:pt x="54506" y="2635"/>
                  </a:lnTo>
                  <a:lnTo>
                    <a:pt x="54294" y="2083"/>
                  </a:lnTo>
                  <a:lnTo>
                    <a:pt x="54081" y="1287"/>
                  </a:lnTo>
                  <a:lnTo>
                    <a:pt x="54223" y="1041"/>
                  </a:lnTo>
                  <a:lnTo>
                    <a:pt x="54506" y="919"/>
                  </a:lnTo>
                  <a:lnTo>
                    <a:pt x="55002" y="1041"/>
                  </a:lnTo>
                  <a:lnTo>
                    <a:pt x="55357" y="1103"/>
                  </a:lnTo>
                  <a:lnTo>
                    <a:pt x="55853" y="1164"/>
                  </a:lnTo>
                  <a:lnTo>
                    <a:pt x="56420" y="1164"/>
                  </a:lnTo>
                  <a:lnTo>
                    <a:pt x="56916" y="1103"/>
                  </a:lnTo>
                  <a:lnTo>
                    <a:pt x="57271" y="1103"/>
                  </a:lnTo>
                  <a:lnTo>
                    <a:pt x="57483" y="1287"/>
                  </a:lnTo>
                  <a:lnTo>
                    <a:pt x="57412" y="1532"/>
                  </a:lnTo>
                  <a:lnTo>
                    <a:pt x="56987" y="2206"/>
                  </a:lnTo>
                  <a:lnTo>
                    <a:pt x="57200" y="2696"/>
                  </a:lnTo>
                  <a:lnTo>
                    <a:pt x="57767" y="3309"/>
                  </a:lnTo>
                  <a:lnTo>
                    <a:pt x="58334" y="3615"/>
                  </a:lnTo>
                  <a:lnTo>
                    <a:pt x="58972" y="3677"/>
                  </a:lnTo>
                  <a:lnTo>
                    <a:pt x="59326" y="3677"/>
                  </a:lnTo>
                  <a:lnTo>
                    <a:pt x="59610" y="3799"/>
                  </a:lnTo>
                  <a:lnTo>
                    <a:pt x="59822" y="3799"/>
                  </a:lnTo>
                  <a:lnTo>
                    <a:pt x="60177" y="3983"/>
                  </a:lnTo>
                  <a:lnTo>
                    <a:pt x="60389" y="4106"/>
                  </a:lnTo>
                  <a:lnTo>
                    <a:pt x="60389" y="4473"/>
                  </a:lnTo>
                  <a:lnTo>
                    <a:pt x="60318" y="4719"/>
                  </a:lnTo>
                  <a:lnTo>
                    <a:pt x="59822" y="5148"/>
                  </a:lnTo>
                  <a:lnTo>
                    <a:pt x="59255" y="5270"/>
                  </a:lnTo>
                  <a:lnTo>
                    <a:pt x="58546" y="5454"/>
                  </a:lnTo>
                  <a:lnTo>
                    <a:pt x="57271" y="5454"/>
                  </a:lnTo>
                  <a:lnTo>
                    <a:pt x="56987" y="5577"/>
                  </a:lnTo>
                  <a:lnTo>
                    <a:pt x="56774" y="5638"/>
                  </a:lnTo>
                  <a:lnTo>
                    <a:pt x="56491" y="5699"/>
                  </a:lnTo>
                  <a:lnTo>
                    <a:pt x="56349" y="6067"/>
                  </a:lnTo>
                  <a:lnTo>
                    <a:pt x="56349" y="6251"/>
                  </a:lnTo>
                  <a:lnTo>
                    <a:pt x="56704" y="6496"/>
                  </a:lnTo>
                  <a:lnTo>
                    <a:pt x="57271" y="6557"/>
                  </a:lnTo>
                  <a:lnTo>
                    <a:pt x="57979" y="6496"/>
                  </a:lnTo>
                  <a:lnTo>
                    <a:pt x="59326" y="6496"/>
                  </a:lnTo>
                  <a:lnTo>
                    <a:pt x="60177" y="6557"/>
                  </a:lnTo>
                  <a:lnTo>
                    <a:pt x="62161" y="6557"/>
                  </a:lnTo>
                  <a:lnTo>
                    <a:pt x="62728" y="6496"/>
                  </a:lnTo>
                  <a:lnTo>
                    <a:pt x="63083" y="6128"/>
                  </a:lnTo>
                  <a:lnTo>
                    <a:pt x="63225" y="5699"/>
                  </a:lnTo>
                  <a:lnTo>
                    <a:pt x="63012" y="5270"/>
                  </a:lnTo>
                  <a:lnTo>
                    <a:pt x="62516" y="5025"/>
                  </a:lnTo>
                  <a:lnTo>
                    <a:pt x="62161" y="4902"/>
                  </a:lnTo>
                  <a:lnTo>
                    <a:pt x="62161" y="4780"/>
                  </a:lnTo>
                  <a:lnTo>
                    <a:pt x="62232" y="4596"/>
                  </a:lnTo>
                  <a:lnTo>
                    <a:pt x="62303" y="4535"/>
                  </a:lnTo>
                  <a:lnTo>
                    <a:pt x="64146" y="4535"/>
                  </a:lnTo>
                  <a:lnTo>
                    <a:pt x="64359" y="4473"/>
                  </a:lnTo>
                  <a:lnTo>
                    <a:pt x="64500" y="4473"/>
                  </a:lnTo>
                  <a:lnTo>
                    <a:pt x="64500" y="4902"/>
                  </a:lnTo>
                  <a:lnTo>
                    <a:pt x="64571" y="5393"/>
                  </a:lnTo>
                  <a:lnTo>
                    <a:pt x="64571" y="6251"/>
                  </a:lnTo>
                  <a:lnTo>
                    <a:pt x="64642" y="6496"/>
                  </a:lnTo>
                  <a:lnTo>
                    <a:pt x="64784" y="6618"/>
                  </a:lnTo>
                  <a:lnTo>
                    <a:pt x="64926" y="6802"/>
                  </a:lnTo>
                  <a:lnTo>
                    <a:pt x="65351" y="6802"/>
                  </a:lnTo>
                  <a:lnTo>
                    <a:pt x="65564" y="6741"/>
                  </a:lnTo>
                  <a:lnTo>
                    <a:pt x="65705" y="6557"/>
                  </a:lnTo>
                  <a:lnTo>
                    <a:pt x="65847" y="6373"/>
                  </a:lnTo>
                  <a:lnTo>
                    <a:pt x="66131" y="6128"/>
                  </a:lnTo>
                  <a:lnTo>
                    <a:pt x="66272" y="6067"/>
                  </a:lnTo>
                  <a:lnTo>
                    <a:pt x="66627" y="5883"/>
                  </a:lnTo>
                  <a:lnTo>
                    <a:pt x="66698" y="5454"/>
                  </a:lnTo>
                  <a:lnTo>
                    <a:pt x="66627" y="4902"/>
                  </a:lnTo>
                  <a:lnTo>
                    <a:pt x="66414" y="4351"/>
                  </a:lnTo>
                  <a:lnTo>
                    <a:pt x="65989" y="3554"/>
                  </a:lnTo>
                  <a:lnTo>
                    <a:pt x="65918" y="2880"/>
                  </a:lnTo>
                  <a:lnTo>
                    <a:pt x="65989" y="2696"/>
                  </a:lnTo>
                  <a:lnTo>
                    <a:pt x="66202" y="2635"/>
                  </a:lnTo>
                  <a:lnTo>
                    <a:pt x="66485" y="2512"/>
                  </a:lnTo>
                  <a:lnTo>
                    <a:pt x="66769" y="2635"/>
                  </a:lnTo>
                  <a:lnTo>
                    <a:pt x="67052" y="2635"/>
                  </a:lnTo>
                  <a:lnTo>
                    <a:pt x="67761" y="3186"/>
                  </a:lnTo>
                  <a:lnTo>
                    <a:pt x="67974" y="3432"/>
                  </a:lnTo>
                  <a:lnTo>
                    <a:pt x="68115" y="3615"/>
                  </a:lnTo>
                  <a:lnTo>
                    <a:pt x="68257" y="3799"/>
                  </a:lnTo>
                  <a:lnTo>
                    <a:pt x="68470" y="3861"/>
                  </a:lnTo>
                  <a:lnTo>
                    <a:pt x="68470" y="3983"/>
                  </a:lnTo>
                  <a:lnTo>
                    <a:pt x="68541" y="3983"/>
                  </a:lnTo>
                  <a:lnTo>
                    <a:pt x="68611" y="4106"/>
                  </a:lnTo>
                  <a:lnTo>
                    <a:pt x="68824" y="4228"/>
                  </a:lnTo>
                  <a:lnTo>
                    <a:pt x="69037" y="4473"/>
                  </a:lnTo>
                  <a:lnTo>
                    <a:pt x="69249" y="4596"/>
                  </a:lnTo>
                  <a:lnTo>
                    <a:pt x="69604" y="5148"/>
                  </a:lnTo>
                  <a:lnTo>
                    <a:pt x="69675" y="5393"/>
                  </a:lnTo>
                  <a:lnTo>
                    <a:pt x="69816" y="5577"/>
                  </a:lnTo>
                  <a:lnTo>
                    <a:pt x="69958" y="5577"/>
                  </a:lnTo>
                  <a:lnTo>
                    <a:pt x="70383" y="5393"/>
                  </a:lnTo>
                  <a:lnTo>
                    <a:pt x="70596" y="5209"/>
                  </a:lnTo>
                  <a:lnTo>
                    <a:pt x="70880" y="5025"/>
                  </a:lnTo>
                  <a:lnTo>
                    <a:pt x="71021" y="4964"/>
                  </a:lnTo>
                  <a:lnTo>
                    <a:pt x="71234" y="4964"/>
                  </a:lnTo>
                  <a:lnTo>
                    <a:pt x="71659" y="5148"/>
                  </a:lnTo>
                  <a:lnTo>
                    <a:pt x="71943" y="5270"/>
                  </a:lnTo>
                  <a:lnTo>
                    <a:pt x="72155" y="5638"/>
                  </a:lnTo>
                  <a:lnTo>
                    <a:pt x="72155" y="6496"/>
                  </a:lnTo>
                  <a:lnTo>
                    <a:pt x="72014" y="6741"/>
                  </a:lnTo>
                  <a:lnTo>
                    <a:pt x="72014" y="6802"/>
                  </a:lnTo>
                  <a:lnTo>
                    <a:pt x="72297" y="6802"/>
                  </a:lnTo>
                  <a:lnTo>
                    <a:pt x="72510" y="6741"/>
                  </a:lnTo>
                  <a:lnTo>
                    <a:pt x="72864" y="6373"/>
                  </a:lnTo>
                  <a:lnTo>
                    <a:pt x="73077" y="6067"/>
                  </a:lnTo>
                  <a:lnTo>
                    <a:pt x="73290" y="5883"/>
                  </a:lnTo>
                  <a:lnTo>
                    <a:pt x="73502" y="5822"/>
                  </a:lnTo>
                  <a:lnTo>
                    <a:pt x="73644" y="5822"/>
                  </a:lnTo>
                  <a:lnTo>
                    <a:pt x="73998" y="5699"/>
                  </a:lnTo>
                  <a:lnTo>
                    <a:pt x="74140" y="5638"/>
                  </a:lnTo>
                  <a:lnTo>
                    <a:pt x="74282" y="5577"/>
                  </a:lnTo>
                  <a:lnTo>
                    <a:pt x="74353" y="5393"/>
                  </a:lnTo>
                  <a:lnTo>
                    <a:pt x="74353" y="5148"/>
                  </a:lnTo>
                  <a:lnTo>
                    <a:pt x="74424" y="4902"/>
                  </a:lnTo>
                  <a:lnTo>
                    <a:pt x="74424" y="4535"/>
                  </a:lnTo>
                  <a:lnTo>
                    <a:pt x="74282" y="4535"/>
                  </a:lnTo>
                  <a:lnTo>
                    <a:pt x="73857" y="4473"/>
                  </a:lnTo>
                  <a:lnTo>
                    <a:pt x="73219" y="4351"/>
                  </a:lnTo>
                  <a:lnTo>
                    <a:pt x="71730" y="4351"/>
                  </a:lnTo>
                  <a:lnTo>
                    <a:pt x="71163" y="4228"/>
                  </a:lnTo>
                  <a:lnTo>
                    <a:pt x="70454" y="3799"/>
                  </a:lnTo>
                  <a:lnTo>
                    <a:pt x="70100" y="3370"/>
                  </a:lnTo>
                  <a:lnTo>
                    <a:pt x="69958" y="3003"/>
                  </a:lnTo>
                  <a:lnTo>
                    <a:pt x="69958" y="2635"/>
                  </a:lnTo>
                  <a:lnTo>
                    <a:pt x="69816" y="2267"/>
                  </a:lnTo>
                  <a:lnTo>
                    <a:pt x="69816" y="1961"/>
                  </a:lnTo>
                  <a:lnTo>
                    <a:pt x="70100" y="1716"/>
                  </a:lnTo>
                  <a:lnTo>
                    <a:pt x="70667" y="1409"/>
                  </a:lnTo>
                  <a:lnTo>
                    <a:pt x="72014" y="919"/>
                  </a:lnTo>
                  <a:lnTo>
                    <a:pt x="72581" y="735"/>
                  </a:lnTo>
                  <a:lnTo>
                    <a:pt x="73077" y="735"/>
                  </a:lnTo>
                  <a:lnTo>
                    <a:pt x="73502" y="919"/>
                  </a:lnTo>
                  <a:lnTo>
                    <a:pt x="73786" y="1348"/>
                  </a:lnTo>
                  <a:lnTo>
                    <a:pt x="73786" y="1961"/>
                  </a:lnTo>
                  <a:lnTo>
                    <a:pt x="73644" y="2328"/>
                  </a:lnTo>
                  <a:lnTo>
                    <a:pt x="73573" y="2635"/>
                  </a:lnTo>
                  <a:lnTo>
                    <a:pt x="73573" y="2880"/>
                  </a:lnTo>
                  <a:lnTo>
                    <a:pt x="73857" y="2880"/>
                  </a:lnTo>
                  <a:lnTo>
                    <a:pt x="74069" y="2757"/>
                  </a:lnTo>
                  <a:lnTo>
                    <a:pt x="74424" y="2696"/>
                  </a:lnTo>
                  <a:lnTo>
                    <a:pt x="74707" y="2635"/>
                  </a:lnTo>
                  <a:lnTo>
                    <a:pt x="74920" y="2451"/>
                  </a:lnTo>
                  <a:lnTo>
                    <a:pt x="75062" y="2267"/>
                  </a:lnTo>
                  <a:lnTo>
                    <a:pt x="74920" y="2083"/>
                  </a:lnTo>
                  <a:lnTo>
                    <a:pt x="74920" y="1961"/>
                  </a:lnTo>
                  <a:lnTo>
                    <a:pt x="74849" y="1777"/>
                  </a:lnTo>
                  <a:lnTo>
                    <a:pt x="74849" y="1532"/>
                  </a:lnTo>
                  <a:lnTo>
                    <a:pt x="74920" y="1409"/>
                  </a:lnTo>
                  <a:lnTo>
                    <a:pt x="75487" y="1348"/>
                  </a:lnTo>
                  <a:lnTo>
                    <a:pt x="76904" y="1164"/>
                  </a:lnTo>
                  <a:lnTo>
                    <a:pt x="77826" y="1164"/>
                  </a:lnTo>
                  <a:lnTo>
                    <a:pt x="78606" y="1103"/>
                  </a:lnTo>
                  <a:lnTo>
                    <a:pt x="80378" y="919"/>
                  </a:lnTo>
                  <a:lnTo>
                    <a:pt x="80945" y="919"/>
                  </a:lnTo>
                  <a:lnTo>
                    <a:pt x="81653" y="1103"/>
                  </a:lnTo>
                  <a:lnTo>
                    <a:pt x="82362" y="1409"/>
                  </a:lnTo>
                  <a:lnTo>
                    <a:pt x="83142" y="1838"/>
                  </a:lnTo>
                  <a:lnTo>
                    <a:pt x="83851" y="2206"/>
                  </a:lnTo>
                  <a:lnTo>
                    <a:pt x="84701" y="2512"/>
                  </a:lnTo>
                  <a:lnTo>
                    <a:pt x="85623" y="2757"/>
                  </a:lnTo>
                  <a:lnTo>
                    <a:pt x="86190" y="3003"/>
                  </a:lnTo>
                  <a:lnTo>
                    <a:pt x="86686" y="3186"/>
                  </a:lnTo>
                  <a:lnTo>
                    <a:pt x="87324" y="3370"/>
                  </a:lnTo>
                  <a:lnTo>
                    <a:pt x="88174" y="3554"/>
                  </a:lnTo>
                  <a:lnTo>
                    <a:pt x="89096" y="3615"/>
                  </a:lnTo>
                  <a:lnTo>
                    <a:pt x="89734" y="3799"/>
                  </a:lnTo>
                  <a:lnTo>
                    <a:pt x="90159" y="3799"/>
                  </a:lnTo>
                  <a:lnTo>
                    <a:pt x="90372" y="4044"/>
                  </a:lnTo>
                  <a:lnTo>
                    <a:pt x="90443" y="4473"/>
                  </a:lnTo>
                  <a:lnTo>
                    <a:pt x="90513" y="5025"/>
                  </a:lnTo>
                  <a:lnTo>
                    <a:pt x="90726" y="5638"/>
                  </a:lnTo>
                  <a:lnTo>
                    <a:pt x="90797" y="5883"/>
                  </a:lnTo>
                  <a:lnTo>
                    <a:pt x="91222" y="6067"/>
                  </a:lnTo>
                  <a:lnTo>
                    <a:pt x="91435" y="6067"/>
                  </a:lnTo>
                  <a:lnTo>
                    <a:pt x="91718" y="5944"/>
                  </a:lnTo>
                  <a:lnTo>
                    <a:pt x="91860" y="5944"/>
                  </a:lnTo>
                  <a:lnTo>
                    <a:pt x="92073" y="5883"/>
                  </a:lnTo>
                  <a:lnTo>
                    <a:pt x="92215" y="5883"/>
                  </a:lnTo>
                  <a:lnTo>
                    <a:pt x="92498" y="5944"/>
                  </a:lnTo>
                  <a:lnTo>
                    <a:pt x="93419" y="6496"/>
                  </a:lnTo>
                  <a:lnTo>
                    <a:pt x="93845" y="6802"/>
                  </a:lnTo>
                  <a:lnTo>
                    <a:pt x="94199" y="6986"/>
                  </a:lnTo>
                  <a:lnTo>
                    <a:pt x="94908" y="7231"/>
                  </a:lnTo>
                  <a:lnTo>
                    <a:pt x="95688" y="7293"/>
                  </a:lnTo>
                  <a:lnTo>
                    <a:pt x="96255" y="7477"/>
                  </a:lnTo>
                  <a:lnTo>
                    <a:pt x="96467" y="7477"/>
                  </a:lnTo>
                  <a:lnTo>
                    <a:pt x="96467" y="7538"/>
                  </a:lnTo>
                  <a:lnTo>
                    <a:pt x="96326" y="7660"/>
                  </a:lnTo>
                  <a:lnTo>
                    <a:pt x="96255" y="7844"/>
                  </a:lnTo>
                  <a:lnTo>
                    <a:pt x="96042" y="7967"/>
                  </a:lnTo>
                  <a:lnTo>
                    <a:pt x="95971" y="8151"/>
                  </a:lnTo>
                  <a:lnTo>
                    <a:pt x="95475" y="8580"/>
                  </a:lnTo>
                  <a:lnTo>
                    <a:pt x="95191" y="8764"/>
                  </a:lnTo>
                  <a:lnTo>
                    <a:pt x="94766" y="8886"/>
                  </a:lnTo>
                  <a:lnTo>
                    <a:pt x="94483" y="9131"/>
                  </a:lnTo>
                  <a:lnTo>
                    <a:pt x="94057" y="9254"/>
                  </a:lnTo>
                  <a:lnTo>
                    <a:pt x="93419" y="9009"/>
                  </a:lnTo>
                  <a:lnTo>
                    <a:pt x="92852" y="8641"/>
                  </a:lnTo>
                  <a:lnTo>
                    <a:pt x="92356" y="8396"/>
                  </a:lnTo>
                  <a:lnTo>
                    <a:pt x="91789" y="8212"/>
                  </a:lnTo>
                  <a:lnTo>
                    <a:pt x="91293" y="8151"/>
                  </a:lnTo>
                  <a:lnTo>
                    <a:pt x="90939" y="8212"/>
                  </a:lnTo>
                  <a:lnTo>
                    <a:pt x="90797" y="8335"/>
                  </a:lnTo>
                  <a:lnTo>
                    <a:pt x="90797" y="8396"/>
                  </a:lnTo>
                  <a:lnTo>
                    <a:pt x="90939" y="8580"/>
                  </a:lnTo>
                  <a:lnTo>
                    <a:pt x="90939" y="8764"/>
                  </a:lnTo>
                  <a:lnTo>
                    <a:pt x="91010" y="8886"/>
                  </a:lnTo>
                  <a:lnTo>
                    <a:pt x="91435" y="9131"/>
                  </a:lnTo>
                  <a:lnTo>
                    <a:pt x="92073" y="9499"/>
                  </a:lnTo>
                  <a:lnTo>
                    <a:pt x="92782" y="9928"/>
                  </a:lnTo>
                  <a:lnTo>
                    <a:pt x="93136" y="10418"/>
                  </a:lnTo>
                  <a:lnTo>
                    <a:pt x="93349" y="10909"/>
                  </a:lnTo>
                  <a:lnTo>
                    <a:pt x="93349" y="11705"/>
                  </a:lnTo>
                  <a:lnTo>
                    <a:pt x="93278" y="11705"/>
                  </a:lnTo>
                  <a:lnTo>
                    <a:pt x="92640" y="11399"/>
                  </a:lnTo>
                  <a:lnTo>
                    <a:pt x="92498" y="11276"/>
                  </a:lnTo>
                  <a:lnTo>
                    <a:pt x="92285" y="11154"/>
                  </a:lnTo>
                  <a:lnTo>
                    <a:pt x="92002" y="11092"/>
                  </a:lnTo>
                  <a:lnTo>
                    <a:pt x="91506" y="11092"/>
                  </a:lnTo>
                  <a:lnTo>
                    <a:pt x="91222" y="11338"/>
                  </a:lnTo>
                  <a:lnTo>
                    <a:pt x="91222" y="11399"/>
                  </a:lnTo>
                  <a:lnTo>
                    <a:pt x="91151" y="11583"/>
                  </a:lnTo>
                  <a:lnTo>
                    <a:pt x="91151" y="11705"/>
                  </a:lnTo>
                  <a:lnTo>
                    <a:pt x="90797" y="11705"/>
                  </a:lnTo>
                  <a:lnTo>
                    <a:pt x="90513" y="11583"/>
                  </a:lnTo>
                  <a:lnTo>
                    <a:pt x="89379" y="11583"/>
                  </a:lnTo>
                  <a:lnTo>
                    <a:pt x="89379" y="11521"/>
                  </a:lnTo>
                  <a:lnTo>
                    <a:pt x="89167" y="11338"/>
                  </a:lnTo>
                  <a:lnTo>
                    <a:pt x="89096" y="11154"/>
                  </a:lnTo>
                  <a:lnTo>
                    <a:pt x="88812" y="11031"/>
                  </a:lnTo>
                  <a:lnTo>
                    <a:pt x="88600" y="10847"/>
                  </a:lnTo>
                  <a:lnTo>
                    <a:pt x="88174" y="10847"/>
                  </a:lnTo>
                  <a:lnTo>
                    <a:pt x="88033" y="11031"/>
                  </a:lnTo>
                  <a:lnTo>
                    <a:pt x="88033" y="11092"/>
                  </a:lnTo>
                  <a:lnTo>
                    <a:pt x="87891" y="11154"/>
                  </a:lnTo>
                  <a:lnTo>
                    <a:pt x="87820" y="11154"/>
                  </a:lnTo>
                  <a:lnTo>
                    <a:pt x="87536" y="10909"/>
                  </a:lnTo>
                  <a:lnTo>
                    <a:pt x="87253" y="10725"/>
                  </a:lnTo>
                  <a:lnTo>
                    <a:pt x="87040" y="10602"/>
                  </a:lnTo>
                  <a:lnTo>
                    <a:pt x="86828" y="10480"/>
                  </a:lnTo>
                  <a:lnTo>
                    <a:pt x="86402" y="10480"/>
                  </a:lnTo>
                  <a:lnTo>
                    <a:pt x="86261" y="10418"/>
                  </a:lnTo>
                  <a:lnTo>
                    <a:pt x="85977" y="10234"/>
                  </a:lnTo>
                  <a:lnTo>
                    <a:pt x="85623" y="9928"/>
                  </a:lnTo>
                  <a:lnTo>
                    <a:pt x="85268" y="9805"/>
                  </a:lnTo>
                  <a:lnTo>
                    <a:pt x="84559" y="9805"/>
                  </a:lnTo>
                  <a:lnTo>
                    <a:pt x="83780" y="9744"/>
                  </a:lnTo>
                  <a:lnTo>
                    <a:pt x="82858" y="9683"/>
                  </a:lnTo>
                  <a:lnTo>
                    <a:pt x="82362" y="9744"/>
                  </a:lnTo>
                  <a:lnTo>
                    <a:pt x="82008" y="9805"/>
                  </a:lnTo>
                  <a:lnTo>
                    <a:pt x="81157" y="10112"/>
                  </a:lnTo>
                  <a:lnTo>
                    <a:pt x="80874" y="9989"/>
                  </a:lnTo>
                  <a:lnTo>
                    <a:pt x="80732" y="9560"/>
                  </a:lnTo>
                  <a:lnTo>
                    <a:pt x="80732" y="9009"/>
                  </a:lnTo>
                  <a:lnTo>
                    <a:pt x="80874" y="8580"/>
                  </a:lnTo>
                  <a:lnTo>
                    <a:pt x="81157" y="8335"/>
                  </a:lnTo>
                  <a:lnTo>
                    <a:pt x="81724" y="8212"/>
                  </a:lnTo>
                  <a:lnTo>
                    <a:pt x="82575" y="8335"/>
                  </a:lnTo>
                  <a:lnTo>
                    <a:pt x="83000" y="8396"/>
                  </a:lnTo>
                  <a:lnTo>
                    <a:pt x="83425" y="8396"/>
                  </a:lnTo>
                  <a:lnTo>
                    <a:pt x="83780" y="8151"/>
                  </a:lnTo>
                  <a:lnTo>
                    <a:pt x="83851" y="7967"/>
                  </a:lnTo>
                  <a:lnTo>
                    <a:pt x="84134" y="7538"/>
                  </a:lnTo>
                  <a:lnTo>
                    <a:pt x="84630" y="7231"/>
                  </a:lnTo>
                  <a:lnTo>
                    <a:pt x="85410" y="6864"/>
                  </a:lnTo>
                  <a:lnTo>
                    <a:pt x="85694" y="6802"/>
                  </a:lnTo>
                  <a:lnTo>
                    <a:pt x="85764" y="6618"/>
                  </a:lnTo>
                  <a:lnTo>
                    <a:pt x="85906" y="6557"/>
                  </a:lnTo>
                  <a:lnTo>
                    <a:pt x="85694" y="6373"/>
                  </a:lnTo>
                  <a:lnTo>
                    <a:pt x="85268" y="6251"/>
                  </a:lnTo>
                  <a:lnTo>
                    <a:pt x="85126" y="6251"/>
                  </a:lnTo>
                  <a:lnTo>
                    <a:pt x="84985" y="6128"/>
                  </a:lnTo>
                  <a:lnTo>
                    <a:pt x="84843" y="6067"/>
                  </a:lnTo>
                  <a:lnTo>
                    <a:pt x="84701" y="5944"/>
                  </a:lnTo>
                  <a:lnTo>
                    <a:pt x="84205" y="5944"/>
                  </a:lnTo>
                  <a:lnTo>
                    <a:pt x="84134" y="6128"/>
                  </a:lnTo>
                  <a:lnTo>
                    <a:pt x="83922" y="6373"/>
                  </a:lnTo>
                  <a:lnTo>
                    <a:pt x="83851" y="6618"/>
                  </a:lnTo>
                  <a:lnTo>
                    <a:pt x="83425" y="6986"/>
                  </a:lnTo>
                  <a:lnTo>
                    <a:pt x="83354" y="7170"/>
                  </a:lnTo>
                  <a:lnTo>
                    <a:pt x="81937" y="7170"/>
                  </a:lnTo>
                  <a:lnTo>
                    <a:pt x="81653" y="7048"/>
                  </a:lnTo>
                  <a:lnTo>
                    <a:pt x="81512" y="7048"/>
                  </a:lnTo>
                  <a:lnTo>
                    <a:pt x="81441" y="6986"/>
                  </a:lnTo>
                  <a:lnTo>
                    <a:pt x="81795" y="6618"/>
                  </a:lnTo>
                  <a:lnTo>
                    <a:pt x="82008" y="6557"/>
                  </a:lnTo>
                  <a:lnTo>
                    <a:pt x="82291" y="6312"/>
                  </a:lnTo>
                  <a:lnTo>
                    <a:pt x="82504" y="5883"/>
                  </a:lnTo>
                  <a:lnTo>
                    <a:pt x="82575" y="5454"/>
                  </a:lnTo>
                  <a:lnTo>
                    <a:pt x="82504" y="5209"/>
                  </a:lnTo>
                  <a:lnTo>
                    <a:pt x="82291" y="5025"/>
                  </a:lnTo>
                  <a:lnTo>
                    <a:pt x="82079" y="4964"/>
                  </a:lnTo>
                  <a:lnTo>
                    <a:pt x="80945" y="4964"/>
                  </a:lnTo>
                  <a:lnTo>
                    <a:pt x="80874" y="4902"/>
                  </a:lnTo>
                  <a:lnTo>
                    <a:pt x="80874" y="4535"/>
                  </a:lnTo>
                  <a:lnTo>
                    <a:pt x="80732" y="4473"/>
                  </a:lnTo>
                  <a:lnTo>
                    <a:pt x="80661" y="4290"/>
                  </a:lnTo>
                  <a:lnTo>
                    <a:pt x="80448" y="4106"/>
                  </a:lnTo>
                  <a:lnTo>
                    <a:pt x="80378" y="4106"/>
                  </a:lnTo>
                  <a:lnTo>
                    <a:pt x="80236" y="4228"/>
                  </a:lnTo>
                  <a:lnTo>
                    <a:pt x="80236" y="4719"/>
                  </a:lnTo>
                  <a:lnTo>
                    <a:pt x="80094" y="4902"/>
                  </a:lnTo>
                  <a:lnTo>
                    <a:pt x="78109" y="4902"/>
                  </a:lnTo>
                  <a:lnTo>
                    <a:pt x="77968" y="4964"/>
                  </a:lnTo>
                  <a:lnTo>
                    <a:pt x="77613" y="5148"/>
                  </a:lnTo>
                  <a:lnTo>
                    <a:pt x="77471" y="5209"/>
                  </a:lnTo>
                  <a:lnTo>
                    <a:pt x="77330" y="5393"/>
                  </a:lnTo>
                  <a:lnTo>
                    <a:pt x="77259" y="5454"/>
                  </a:lnTo>
                  <a:lnTo>
                    <a:pt x="77330" y="5638"/>
                  </a:lnTo>
                  <a:lnTo>
                    <a:pt x="77471" y="5699"/>
                  </a:lnTo>
                  <a:lnTo>
                    <a:pt x="78038" y="5944"/>
                  </a:lnTo>
                  <a:lnTo>
                    <a:pt x="78393" y="6312"/>
                  </a:lnTo>
                  <a:lnTo>
                    <a:pt x="78535" y="6557"/>
                  </a:lnTo>
                  <a:lnTo>
                    <a:pt x="78535" y="6864"/>
                  </a:lnTo>
                  <a:lnTo>
                    <a:pt x="78393" y="7048"/>
                  </a:lnTo>
                  <a:lnTo>
                    <a:pt x="78251" y="7231"/>
                  </a:lnTo>
                  <a:lnTo>
                    <a:pt x="78038" y="7293"/>
                  </a:lnTo>
                  <a:lnTo>
                    <a:pt x="77826" y="7293"/>
                  </a:lnTo>
                  <a:lnTo>
                    <a:pt x="77471" y="7477"/>
                  </a:lnTo>
                  <a:lnTo>
                    <a:pt x="77330" y="7477"/>
                  </a:lnTo>
                  <a:lnTo>
                    <a:pt x="77188" y="7538"/>
                  </a:lnTo>
                  <a:lnTo>
                    <a:pt x="76975" y="7538"/>
                  </a:lnTo>
                  <a:lnTo>
                    <a:pt x="76408" y="7844"/>
                  </a:lnTo>
                  <a:lnTo>
                    <a:pt x="76266" y="7906"/>
                  </a:lnTo>
                  <a:lnTo>
                    <a:pt x="75983" y="7906"/>
                  </a:lnTo>
                  <a:lnTo>
                    <a:pt x="75629" y="7722"/>
                  </a:lnTo>
                  <a:lnTo>
                    <a:pt x="75062" y="7660"/>
                  </a:lnTo>
                  <a:lnTo>
                    <a:pt x="74069" y="7660"/>
                  </a:lnTo>
                  <a:lnTo>
                    <a:pt x="73644" y="7844"/>
                  </a:lnTo>
                  <a:lnTo>
                    <a:pt x="73573" y="7906"/>
                  </a:lnTo>
                  <a:lnTo>
                    <a:pt x="73644" y="8089"/>
                  </a:lnTo>
                  <a:lnTo>
                    <a:pt x="73857" y="8212"/>
                  </a:lnTo>
                  <a:lnTo>
                    <a:pt x="74565" y="8212"/>
                  </a:lnTo>
                  <a:lnTo>
                    <a:pt x="74565" y="8335"/>
                  </a:lnTo>
                  <a:lnTo>
                    <a:pt x="74636" y="8335"/>
                  </a:lnTo>
                  <a:lnTo>
                    <a:pt x="74707" y="8396"/>
                  </a:lnTo>
                  <a:lnTo>
                    <a:pt x="74920" y="8396"/>
                  </a:lnTo>
                  <a:lnTo>
                    <a:pt x="75062" y="8457"/>
                  </a:lnTo>
                  <a:lnTo>
                    <a:pt x="75629" y="8335"/>
                  </a:lnTo>
                  <a:lnTo>
                    <a:pt x="75699" y="8212"/>
                  </a:lnTo>
                  <a:lnTo>
                    <a:pt x="75983" y="8212"/>
                  </a:lnTo>
                  <a:lnTo>
                    <a:pt x="77046" y="9131"/>
                  </a:lnTo>
                  <a:lnTo>
                    <a:pt x="77826" y="9438"/>
                  </a:lnTo>
                  <a:lnTo>
                    <a:pt x="78747" y="9744"/>
                  </a:lnTo>
                  <a:lnTo>
                    <a:pt x="79031" y="9928"/>
                  </a:lnTo>
                  <a:lnTo>
                    <a:pt x="79102" y="10173"/>
                  </a:lnTo>
                  <a:lnTo>
                    <a:pt x="79102" y="10357"/>
                  </a:lnTo>
                  <a:lnTo>
                    <a:pt x="79031" y="10480"/>
                  </a:lnTo>
                  <a:lnTo>
                    <a:pt x="78818" y="10602"/>
                  </a:lnTo>
                  <a:lnTo>
                    <a:pt x="78606" y="10725"/>
                  </a:lnTo>
                  <a:lnTo>
                    <a:pt x="78251" y="10909"/>
                  </a:lnTo>
                  <a:lnTo>
                    <a:pt x="77755" y="10909"/>
                  </a:lnTo>
                  <a:lnTo>
                    <a:pt x="77613" y="10725"/>
                  </a:lnTo>
                  <a:lnTo>
                    <a:pt x="77471" y="10663"/>
                  </a:lnTo>
                  <a:lnTo>
                    <a:pt x="77330" y="10480"/>
                  </a:lnTo>
                  <a:lnTo>
                    <a:pt x="77188" y="9989"/>
                  </a:lnTo>
                  <a:lnTo>
                    <a:pt x="76904" y="9805"/>
                  </a:lnTo>
                  <a:lnTo>
                    <a:pt x="76479" y="9805"/>
                  </a:lnTo>
                  <a:lnTo>
                    <a:pt x="75699" y="9989"/>
                  </a:lnTo>
                  <a:lnTo>
                    <a:pt x="75629" y="10112"/>
                  </a:lnTo>
                  <a:lnTo>
                    <a:pt x="75487" y="10112"/>
                  </a:lnTo>
                  <a:lnTo>
                    <a:pt x="75416" y="10173"/>
                  </a:lnTo>
                  <a:lnTo>
                    <a:pt x="75203" y="10234"/>
                  </a:lnTo>
                  <a:lnTo>
                    <a:pt x="74920" y="10418"/>
                  </a:lnTo>
                  <a:lnTo>
                    <a:pt x="74353" y="10602"/>
                  </a:lnTo>
                  <a:lnTo>
                    <a:pt x="73786" y="10602"/>
                  </a:lnTo>
                  <a:lnTo>
                    <a:pt x="73573" y="10480"/>
                  </a:lnTo>
                  <a:lnTo>
                    <a:pt x="73502" y="10418"/>
                  </a:lnTo>
                  <a:lnTo>
                    <a:pt x="73502" y="10357"/>
                  </a:lnTo>
                  <a:lnTo>
                    <a:pt x="73857" y="9989"/>
                  </a:lnTo>
                  <a:lnTo>
                    <a:pt x="74069" y="9683"/>
                  </a:lnTo>
                  <a:lnTo>
                    <a:pt x="73290" y="9009"/>
                  </a:lnTo>
                  <a:lnTo>
                    <a:pt x="73077" y="8580"/>
                  </a:lnTo>
                  <a:lnTo>
                    <a:pt x="73077" y="8396"/>
                  </a:lnTo>
                  <a:lnTo>
                    <a:pt x="73006" y="8580"/>
                  </a:lnTo>
                  <a:lnTo>
                    <a:pt x="72793" y="9009"/>
                  </a:lnTo>
                  <a:lnTo>
                    <a:pt x="72581" y="9989"/>
                  </a:lnTo>
                  <a:lnTo>
                    <a:pt x="72581" y="10357"/>
                  </a:lnTo>
                  <a:lnTo>
                    <a:pt x="72510" y="10418"/>
                  </a:lnTo>
                  <a:lnTo>
                    <a:pt x="72226" y="10234"/>
                  </a:lnTo>
                  <a:lnTo>
                    <a:pt x="71659" y="9989"/>
                  </a:lnTo>
                  <a:lnTo>
                    <a:pt x="70880" y="9989"/>
                  </a:lnTo>
                  <a:lnTo>
                    <a:pt x="70171" y="10173"/>
                  </a:lnTo>
                  <a:lnTo>
                    <a:pt x="69816" y="10357"/>
                  </a:lnTo>
                  <a:lnTo>
                    <a:pt x="68895" y="11092"/>
                  </a:lnTo>
                  <a:lnTo>
                    <a:pt x="68044" y="11705"/>
                  </a:lnTo>
                  <a:lnTo>
                    <a:pt x="67406" y="12073"/>
                  </a:lnTo>
                  <a:lnTo>
                    <a:pt x="66981" y="12441"/>
                  </a:lnTo>
                  <a:lnTo>
                    <a:pt x="66910" y="12625"/>
                  </a:lnTo>
                  <a:lnTo>
                    <a:pt x="66910" y="13115"/>
                  </a:lnTo>
                  <a:lnTo>
                    <a:pt x="66981" y="13544"/>
                  </a:lnTo>
                  <a:lnTo>
                    <a:pt x="66981" y="14647"/>
                  </a:lnTo>
                  <a:lnTo>
                    <a:pt x="67052" y="14770"/>
                  </a:lnTo>
                  <a:lnTo>
                    <a:pt x="67406" y="14954"/>
                  </a:lnTo>
                  <a:lnTo>
                    <a:pt x="67761" y="15137"/>
                  </a:lnTo>
                  <a:lnTo>
                    <a:pt x="67832" y="15260"/>
                  </a:lnTo>
                  <a:lnTo>
                    <a:pt x="67832" y="15566"/>
                  </a:lnTo>
                  <a:lnTo>
                    <a:pt x="68115" y="16057"/>
                  </a:lnTo>
                  <a:lnTo>
                    <a:pt x="68257" y="16118"/>
                  </a:lnTo>
                  <a:lnTo>
                    <a:pt x="68470" y="16118"/>
                  </a:lnTo>
                  <a:lnTo>
                    <a:pt x="69249" y="15934"/>
                  </a:lnTo>
                  <a:lnTo>
                    <a:pt x="69675" y="15934"/>
                  </a:lnTo>
                  <a:lnTo>
                    <a:pt x="70383" y="16241"/>
                  </a:lnTo>
                  <a:lnTo>
                    <a:pt x="71376" y="16731"/>
                  </a:lnTo>
                  <a:lnTo>
                    <a:pt x="72226" y="16976"/>
                  </a:lnTo>
                  <a:lnTo>
                    <a:pt x="74353" y="17282"/>
                  </a:lnTo>
                  <a:lnTo>
                    <a:pt x="75203" y="17282"/>
                  </a:lnTo>
                  <a:lnTo>
                    <a:pt x="75912" y="17160"/>
                  </a:lnTo>
                  <a:lnTo>
                    <a:pt x="76196" y="17160"/>
                  </a:lnTo>
                  <a:lnTo>
                    <a:pt x="76550" y="17221"/>
                  </a:lnTo>
                  <a:lnTo>
                    <a:pt x="76904" y="17405"/>
                  </a:lnTo>
                  <a:lnTo>
                    <a:pt x="77046" y="17711"/>
                  </a:lnTo>
                  <a:lnTo>
                    <a:pt x="77259" y="18202"/>
                  </a:lnTo>
                  <a:lnTo>
                    <a:pt x="77471" y="18876"/>
                  </a:lnTo>
                  <a:lnTo>
                    <a:pt x="77613" y="19182"/>
                  </a:lnTo>
                  <a:lnTo>
                    <a:pt x="77613" y="19795"/>
                  </a:lnTo>
                  <a:lnTo>
                    <a:pt x="77755" y="19795"/>
                  </a:lnTo>
                  <a:lnTo>
                    <a:pt x="77968" y="19673"/>
                  </a:lnTo>
                  <a:lnTo>
                    <a:pt x="78109" y="19305"/>
                  </a:lnTo>
                  <a:lnTo>
                    <a:pt x="78251" y="19244"/>
                  </a:lnTo>
                  <a:lnTo>
                    <a:pt x="78322" y="19060"/>
                  </a:lnTo>
                  <a:lnTo>
                    <a:pt x="78393" y="18998"/>
                  </a:lnTo>
                  <a:lnTo>
                    <a:pt x="78535" y="19182"/>
                  </a:lnTo>
                  <a:lnTo>
                    <a:pt x="78606" y="19550"/>
                  </a:lnTo>
                  <a:lnTo>
                    <a:pt x="78606" y="20102"/>
                  </a:lnTo>
                  <a:lnTo>
                    <a:pt x="78535" y="20347"/>
                  </a:lnTo>
                  <a:lnTo>
                    <a:pt x="78393" y="20408"/>
                  </a:lnTo>
                  <a:lnTo>
                    <a:pt x="78393" y="20776"/>
                  </a:lnTo>
                  <a:lnTo>
                    <a:pt x="78535" y="20898"/>
                  </a:lnTo>
                  <a:lnTo>
                    <a:pt x="78747" y="21021"/>
                  </a:lnTo>
                  <a:lnTo>
                    <a:pt x="78818" y="21082"/>
                  </a:lnTo>
                  <a:lnTo>
                    <a:pt x="79669" y="21082"/>
                  </a:lnTo>
                  <a:lnTo>
                    <a:pt x="79881" y="21144"/>
                  </a:lnTo>
                  <a:lnTo>
                    <a:pt x="80165" y="21082"/>
                  </a:lnTo>
                  <a:lnTo>
                    <a:pt x="80378" y="20898"/>
                  </a:lnTo>
                  <a:lnTo>
                    <a:pt x="80519" y="20469"/>
                  </a:lnTo>
                  <a:lnTo>
                    <a:pt x="80448" y="19918"/>
                  </a:lnTo>
                  <a:lnTo>
                    <a:pt x="80236" y="19427"/>
                  </a:lnTo>
                  <a:lnTo>
                    <a:pt x="80165" y="18876"/>
                  </a:lnTo>
                  <a:lnTo>
                    <a:pt x="80165" y="18631"/>
                  </a:lnTo>
                  <a:lnTo>
                    <a:pt x="80094" y="18508"/>
                  </a:lnTo>
                  <a:lnTo>
                    <a:pt x="79881" y="18324"/>
                  </a:lnTo>
                  <a:lnTo>
                    <a:pt x="79810" y="18140"/>
                  </a:lnTo>
                  <a:lnTo>
                    <a:pt x="79598" y="17957"/>
                  </a:lnTo>
                  <a:lnTo>
                    <a:pt x="79456" y="17711"/>
                  </a:lnTo>
                  <a:lnTo>
                    <a:pt x="79385" y="17528"/>
                  </a:lnTo>
                  <a:lnTo>
                    <a:pt x="79456" y="17405"/>
                  </a:lnTo>
                  <a:lnTo>
                    <a:pt x="79598" y="17282"/>
                  </a:lnTo>
                  <a:lnTo>
                    <a:pt x="79881" y="17282"/>
                  </a:lnTo>
                  <a:lnTo>
                    <a:pt x="80236" y="17466"/>
                  </a:lnTo>
                  <a:lnTo>
                    <a:pt x="80448" y="17834"/>
                  </a:lnTo>
                  <a:lnTo>
                    <a:pt x="80661" y="17895"/>
                  </a:lnTo>
                  <a:lnTo>
                    <a:pt x="80874" y="17895"/>
                  </a:lnTo>
                  <a:lnTo>
                    <a:pt x="81015" y="17834"/>
                  </a:lnTo>
                  <a:lnTo>
                    <a:pt x="81299" y="17650"/>
                  </a:lnTo>
                  <a:lnTo>
                    <a:pt x="81724" y="17282"/>
                  </a:lnTo>
                  <a:lnTo>
                    <a:pt x="82008" y="17160"/>
                  </a:lnTo>
                  <a:lnTo>
                    <a:pt x="82291" y="16363"/>
                  </a:lnTo>
                  <a:lnTo>
                    <a:pt x="82291" y="16241"/>
                  </a:lnTo>
                  <a:lnTo>
                    <a:pt x="82220" y="16057"/>
                  </a:lnTo>
                  <a:lnTo>
                    <a:pt x="81937" y="15812"/>
                  </a:lnTo>
                  <a:lnTo>
                    <a:pt x="81512" y="15383"/>
                  </a:lnTo>
                  <a:lnTo>
                    <a:pt x="81015" y="14954"/>
                  </a:lnTo>
                  <a:lnTo>
                    <a:pt x="80661" y="14708"/>
                  </a:lnTo>
                  <a:lnTo>
                    <a:pt x="80448" y="14525"/>
                  </a:lnTo>
                  <a:lnTo>
                    <a:pt x="80236" y="14463"/>
                  </a:lnTo>
                  <a:lnTo>
                    <a:pt x="80236" y="14341"/>
                  </a:lnTo>
                  <a:lnTo>
                    <a:pt x="80378" y="14279"/>
                  </a:lnTo>
                  <a:lnTo>
                    <a:pt x="80448" y="14279"/>
                  </a:lnTo>
                  <a:lnTo>
                    <a:pt x="80661" y="14218"/>
                  </a:lnTo>
                  <a:lnTo>
                    <a:pt x="80945" y="14096"/>
                  </a:lnTo>
                  <a:lnTo>
                    <a:pt x="81157" y="14034"/>
                  </a:lnTo>
                  <a:lnTo>
                    <a:pt x="81228" y="13973"/>
                  </a:lnTo>
                  <a:lnTo>
                    <a:pt x="81228" y="13789"/>
                  </a:lnTo>
                  <a:lnTo>
                    <a:pt x="81157" y="13605"/>
                  </a:lnTo>
                  <a:lnTo>
                    <a:pt x="81157" y="12870"/>
                  </a:lnTo>
                  <a:lnTo>
                    <a:pt x="81299" y="12073"/>
                  </a:lnTo>
                  <a:lnTo>
                    <a:pt x="81441" y="11705"/>
                  </a:lnTo>
                  <a:lnTo>
                    <a:pt x="81653" y="11521"/>
                  </a:lnTo>
                  <a:lnTo>
                    <a:pt x="82079" y="11521"/>
                  </a:lnTo>
                  <a:lnTo>
                    <a:pt x="82787" y="11399"/>
                  </a:lnTo>
                  <a:lnTo>
                    <a:pt x="83638" y="11338"/>
                  </a:lnTo>
                  <a:lnTo>
                    <a:pt x="84559" y="11338"/>
                  </a:lnTo>
                  <a:lnTo>
                    <a:pt x="85268" y="11521"/>
                  </a:lnTo>
                  <a:lnTo>
                    <a:pt x="86473" y="12196"/>
                  </a:lnTo>
                  <a:lnTo>
                    <a:pt x="87040" y="12379"/>
                  </a:lnTo>
                  <a:lnTo>
                    <a:pt x="87607" y="12441"/>
                  </a:lnTo>
                  <a:lnTo>
                    <a:pt x="88316" y="12502"/>
                  </a:lnTo>
                  <a:lnTo>
                    <a:pt x="88883" y="12686"/>
                  </a:lnTo>
                  <a:lnTo>
                    <a:pt x="89167" y="12931"/>
                  </a:lnTo>
                  <a:lnTo>
                    <a:pt x="89167" y="13176"/>
                  </a:lnTo>
                  <a:lnTo>
                    <a:pt x="88954" y="13299"/>
                  </a:lnTo>
                  <a:lnTo>
                    <a:pt x="88670" y="13544"/>
                  </a:lnTo>
                  <a:lnTo>
                    <a:pt x="88529" y="13605"/>
                  </a:lnTo>
                  <a:lnTo>
                    <a:pt x="88387" y="13789"/>
                  </a:lnTo>
                  <a:lnTo>
                    <a:pt x="88316" y="13850"/>
                  </a:lnTo>
                  <a:lnTo>
                    <a:pt x="88316" y="14034"/>
                  </a:lnTo>
                  <a:lnTo>
                    <a:pt x="88387" y="14218"/>
                  </a:lnTo>
                  <a:lnTo>
                    <a:pt x="88812" y="14525"/>
                  </a:lnTo>
                  <a:lnTo>
                    <a:pt x="89167" y="14708"/>
                  </a:lnTo>
                  <a:lnTo>
                    <a:pt x="89663" y="14770"/>
                  </a:lnTo>
                  <a:lnTo>
                    <a:pt x="90017" y="14892"/>
                  </a:lnTo>
                  <a:lnTo>
                    <a:pt x="90513" y="14954"/>
                  </a:lnTo>
                  <a:lnTo>
                    <a:pt x="90939" y="14892"/>
                  </a:lnTo>
                  <a:lnTo>
                    <a:pt x="91435" y="14525"/>
                  </a:lnTo>
                  <a:lnTo>
                    <a:pt x="91860" y="13973"/>
                  </a:lnTo>
                  <a:lnTo>
                    <a:pt x="92215" y="13605"/>
                  </a:lnTo>
                  <a:lnTo>
                    <a:pt x="92356" y="13360"/>
                  </a:lnTo>
                  <a:lnTo>
                    <a:pt x="92569" y="13176"/>
                  </a:lnTo>
                  <a:lnTo>
                    <a:pt x="92782" y="13115"/>
                  </a:lnTo>
                  <a:lnTo>
                    <a:pt x="92852" y="12992"/>
                  </a:lnTo>
                  <a:lnTo>
                    <a:pt x="93065" y="12992"/>
                  </a:lnTo>
                  <a:lnTo>
                    <a:pt x="93419" y="13360"/>
                  </a:lnTo>
                  <a:lnTo>
                    <a:pt x="93845" y="13850"/>
                  </a:lnTo>
                  <a:lnTo>
                    <a:pt x="94341" y="14463"/>
                  </a:lnTo>
                  <a:lnTo>
                    <a:pt x="94766" y="14954"/>
                  </a:lnTo>
                  <a:lnTo>
                    <a:pt x="95191" y="15383"/>
                  </a:lnTo>
                  <a:lnTo>
                    <a:pt x="95475" y="15812"/>
                  </a:lnTo>
                  <a:lnTo>
                    <a:pt x="95688" y="16302"/>
                  </a:lnTo>
                  <a:lnTo>
                    <a:pt x="95900" y="16915"/>
                  </a:lnTo>
                  <a:lnTo>
                    <a:pt x="95971" y="17282"/>
                  </a:lnTo>
                  <a:lnTo>
                    <a:pt x="96184" y="17466"/>
                  </a:lnTo>
                  <a:lnTo>
                    <a:pt x="96538" y="17528"/>
                  </a:lnTo>
                  <a:lnTo>
                    <a:pt x="97531" y="17405"/>
                  </a:lnTo>
                  <a:lnTo>
                    <a:pt x="97814" y="17405"/>
                  </a:lnTo>
                  <a:lnTo>
                    <a:pt x="98168" y="17528"/>
                  </a:lnTo>
                  <a:lnTo>
                    <a:pt x="98665" y="17895"/>
                  </a:lnTo>
                  <a:lnTo>
                    <a:pt x="99161" y="18324"/>
                  </a:lnTo>
                  <a:lnTo>
                    <a:pt x="99444" y="18753"/>
                  </a:lnTo>
                  <a:lnTo>
                    <a:pt x="99515" y="18998"/>
                  </a:lnTo>
                  <a:lnTo>
                    <a:pt x="99728" y="19244"/>
                  </a:lnTo>
                  <a:lnTo>
                    <a:pt x="100011" y="19305"/>
                  </a:lnTo>
                  <a:lnTo>
                    <a:pt x="100437" y="19489"/>
                  </a:lnTo>
                  <a:lnTo>
                    <a:pt x="100933" y="19550"/>
                  </a:lnTo>
                  <a:lnTo>
                    <a:pt x="101287" y="19795"/>
                  </a:lnTo>
                  <a:lnTo>
                    <a:pt x="101287" y="20102"/>
                  </a:lnTo>
                  <a:lnTo>
                    <a:pt x="101075" y="20469"/>
                  </a:lnTo>
                  <a:lnTo>
                    <a:pt x="100791" y="20837"/>
                  </a:lnTo>
                  <a:lnTo>
                    <a:pt x="100649" y="21144"/>
                  </a:lnTo>
                  <a:lnTo>
                    <a:pt x="100507" y="21450"/>
                  </a:lnTo>
                  <a:lnTo>
                    <a:pt x="100295" y="21756"/>
                  </a:lnTo>
                  <a:lnTo>
                    <a:pt x="100153" y="22002"/>
                  </a:lnTo>
                  <a:lnTo>
                    <a:pt x="99870" y="22492"/>
                  </a:lnTo>
                  <a:lnTo>
                    <a:pt x="99870" y="22614"/>
                  </a:lnTo>
                  <a:lnTo>
                    <a:pt x="99940" y="22492"/>
                  </a:lnTo>
                  <a:lnTo>
                    <a:pt x="100224" y="22492"/>
                  </a:lnTo>
                  <a:lnTo>
                    <a:pt x="100295" y="22614"/>
                  </a:lnTo>
                  <a:lnTo>
                    <a:pt x="100720" y="22737"/>
                  </a:lnTo>
                  <a:lnTo>
                    <a:pt x="100791" y="22860"/>
                  </a:lnTo>
                  <a:lnTo>
                    <a:pt x="101216" y="23043"/>
                  </a:lnTo>
                  <a:lnTo>
                    <a:pt x="101783" y="22860"/>
                  </a:lnTo>
                  <a:lnTo>
                    <a:pt x="102350" y="23043"/>
                  </a:lnTo>
                  <a:lnTo>
                    <a:pt x="102563" y="23166"/>
                  </a:lnTo>
                  <a:lnTo>
                    <a:pt x="102634" y="23411"/>
                  </a:lnTo>
                  <a:lnTo>
                    <a:pt x="103059" y="24024"/>
                  </a:lnTo>
                  <a:lnTo>
                    <a:pt x="103555" y="24882"/>
                  </a:lnTo>
                  <a:lnTo>
                    <a:pt x="103555" y="25188"/>
                  </a:lnTo>
                  <a:lnTo>
                    <a:pt x="103414" y="25372"/>
                  </a:lnTo>
                  <a:lnTo>
                    <a:pt x="103201" y="25372"/>
                  </a:lnTo>
                  <a:lnTo>
                    <a:pt x="103130" y="25311"/>
                  </a:lnTo>
                  <a:lnTo>
                    <a:pt x="102776" y="25127"/>
                  </a:lnTo>
                  <a:lnTo>
                    <a:pt x="101783" y="25127"/>
                  </a:lnTo>
                  <a:lnTo>
                    <a:pt x="101712" y="25188"/>
                  </a:lnTo>
                  <a:lnTo>
                    <a:pt x="101571" y="25372"/>
                  </a:lnTo>
                  <a:lnTo>
                    <a:pt x="101358" y="25434"/>
                  </a:lnTo>
                  <a:lnTo>
                    <a:pt x="101287" y="25434"/>
                  </a:lnTo>
                  <a:lnTo>
                    <a:pt x="101216" y="25372"/>
                  </a:lnTo>
                  <a:lnTo>
                    <a:pt x="101075" y="25188"/>
                  </a:lnTo>
                  <a:lnTo>
                    <a:pt x="100933" y="25127"/>
                  </a:lnTo>
                  <a:lnTo>
                    <a:pt x="100720" y="24943"/>
                  </a:lnTo>
                  <a:lnTo>
                    <a:pt x="100224" y="24943"/>
                  </a:lnTo>
                  <a:lnTo>
                    <a:pt x="99373" y="25005"/>
                  </a:lnTo>
                  <a:lnTo>
                    <a:pt x="98027" y="25005"/>
                  </a:lnTo>
                  <a:lnTo>
                    <a:pt x="97885" y="24882"/>
                  </a:lnTo>
                  <a:lnTo>
                    <a:pt x="97885" y="24637"/>
                  </a:lnTo>
                  <a:lnTo>
                    <a:pt x="98098" y="24453"/>
                  </a:lnTo>
                  <a:lnTo>
                    <a:pt x="98310" y="24024"/>
                  </a:lnTo>
                  <a:lnTo>
                    <a:pt x="98452" y="23534"/>
                  </a:lnTo>
                  <a:lnTo>
                    <a:pt x="98806" y="22921"/>
                  </a:lnTo>
                  <a:lnTo>
                    <a:pt x="99728" y="22063"/>
                  </a:lnTo>
                  <a:lnTo>
                    <a:pt x="99728" y="21695"/>
                  </a:lnTo>
                  <a:lnTo>
                    <a:pt x="99657" y="21511"/>
                  </a:lnTo>
                  <a:lnTo>
                    <a:pt x="99444" y="21327"/>
                  </a:lnTo>
                  <a:lnTo>
                    <a:pt x="99232" y="21327"/>
                  </a:lnTo>
                  <a:lnTo>
                    <a:pt x="98877" y="21511"/>
                  </a:lnTo>
                  <a:lnTo>
                    <a:pt x="98665" y="21695"/>
                  </a:lnTo>
                  <a:lnTo>
                    <a:pt x="98452" y="21940"/>
                  </a:lnTo>
                  <a:lnTo>
                    <a:pt x="98381" y="22063"/>
                  </a:lnTo>
                  <a:lnTo>
                    <a:pt x="98168" y="22185"/>
                  </a:lnTo>
                  <a:lnTo>
                    <a:pt x="97318" y="22185"/>
                  </a:lnTo>
                  <a:lnTo>
                    <a:pt x="96822" y="22063"/>
                  </a:lnTo>
                  <a:lnTo>
                    <a:pt x="96326" y="22247"/>
                  </a:lnTo>
                  <a:lnTo>
                    <a:pt x="96042" y="22431"/>
                  </a:lnTo>
                  <a:lnTo>
                    <a:pt x="95900" y="22614"/>
                  </a:lnTo>
                  <a:lnTo>
                    <a:pt x="95546" y="22676"/>
                  </a:lnTo>
                  <a:lnTo>
                    <a:pt x="95262" y="22921"/>
                  </a:lnTo>
                  <a:lnTo>
                    <a:pt x="95262" y="23043"/>
                  </a:lnTo>
                  <a:lnTo>
                    <a:pt x="95475" y="23105"/>
                  </a:lnTo>
                  <a:lnTo>
                    <a:pt x="95546" y="23166"/>
                  </a:lnTo>
                  <a:lnTo>
                    <a:pt x="95546" y="23289"/>
                  </a:lnTo>
                  <a:lnTo>
                    <a:pt x="95262" y="23534"/>
                  </a:lnTo>
                  <a:lnTo>
                    <a:pt x="94908" y="23656"/>
                  </a:lnTo>
                  <a:lnTo>
                    <a:pt x="94624" y="23779"/>
                  </a:lnTo>
                  <a:lnTo>
                    <a:pt x="94412" y="23840"/>
                  </a:lnTo>
                  <a:lnTo>
                    <a:pt x="94199" y="23840"/>
                  </a:lnTo>
                  <a:lnTo>
                    <a:pt x="94057" y="23656"/>
                  </a:lnTo>
                  <a:lnTo>
                    <a:pt x="93916" y="23289"/>
                  </a:lnTo>
                  <a:lnTo>
                    <a:pt x="93916" y="22431"/>
                  </a:lnTo>
                  <a:lnTo>
                    <a:pt x="93845" y="22369"/>
                  </a:lnTo>
                  <a:lnTo>
                    <a:pt x="93349" y="22737"/>
                  </a:lnTo>
                  <a:lnTo>
                    <a:pt x="93278" y="22676"/>
                  </a:lnTo>
                  <a:lnTo>
                    <a:pt x="92498" y="22369"/>
                  </a:lnTo>
                  <a:lnTo>
                    <a:pt x="92002" y="22369"/>
                  </a:lnTo>
                  <a:lnTo>
                    <a:pt x="91718" y="22492"/>
                  </a:lnTo>
                  <a:lnTo>
                    <a:pt x="91151" y="22737"/>
                  </a:lnTo>
                  <a:lnTo>
                    <a:pt x="89592" y="22921"/>
                  </a:lnTo>
                  <a:lnTo>
                    <a:pt x="88954" y="23166"/>
                  </a:lnTo>
                  <a:lnTo>
                    <a:pt x="88670" y="23656"/>
                  </a:lnTo>
                  <a:lnTo>
                    <a:pt x="88387" y="24269"/>
                  </a:lnTo>
                  <a:lnTo>
                    <a:pt x="88316" y="24759"/>
                  </a:lnTo>
                  <a:lnTo>
                    <a:pt x="88174" y="24943"/>
                  </a:lnTo>
                  <a:lnTo>
                    <a:pt x="88316" y="24943"/>
                  </a:lnTo>
                  <a:lnTo>
                    <a:pt x="88387" y="24882"/>
                  </a:lnTo>
                  <a:lnTo>
                    <a:pt x="88670" y="24698"/>
                  </a:lnTo>
                  <a:lnTo>
                    <a:pt x="89096" y="24637"/>
                  </a:lnTo>
                  <a:lnTo>
                    <a:pt x="89592" y="24453"/>
                  </a:lnTo>
                  <a:lnTo>
                    <a:pt x="90726" y="24085"/>
                  </a:lnTo>
                  <a:lnTo>
                    <a:pt x="91222" y="23840"/>
                  </a:lnTo>
                  <a:lnTo>
                    <a:pt x="91789" y="23595"/>
                  </a:lnTo>
                  <a:lnTo>
                    <a:pt x="92356" y="23534"/>
                  </a:lnTo>
                  <a:lnTo>
                    <a:pt x="92852" y="23656"/>
                  </a:lnTo>
                  <a:lnTo>
                    <a:pt x="93278" y="24024"/>
                  </a:lnTo>
                  <a:lnTo>
                    <a:pt x="93419" y="24269"/>
                  </a:lnTo>
                  <a:lnTo>
                    <a:pt x="93419" y="24698"/>
                  </a:lnTo>
                  <a:lnTo>
                    <a:pt x="93349" y="24882"/>
                  </a:lnTo>
                  <a:lnTo>
                    <a:pt x="93065" y="25127"/>
                  </a:lnTo>
                  <a:lnTo>
                    <a:pt x="93065" y="25188"/>
                  </a:lnTo>
                  <a:lnTo>
                    <a:pt x="93136" y="25311"/>
                  </a:lnTo>
                  <a:lnTo>
                    <a:pt x="93349" y="25617"/>
                  </a:lnTo>
                  <a:lnTo>
                    <a:pt x="93632" y="25863"/>
                  </a:lnTo>
                  <a:lnTo>
                    <a:pt x="93845" y="25924"/>
                  </a:lnTo>
                  <a:lnTo>
                    <a:pt x="94128" y="25679"/>
                  </a:lnTo>
                  <a:lnTo>
                    <a:pt x="94199" y="25556"/>
                  </a:lnTo>
                  <a:lnTo>
                    <a:pt x="94483" y="25372"/>
                  </a:lnTo>
                  <a:lnTo>
                    <a:pt x="94695" y="25311"/>
                  </a:lnTo>
                  <a:lnTo>
                    <a:pt x="94766" y="25311"/>
                  </a:lnTo>
                  <a:lnTo>
                    <a:pt x="94908" y="25372"/>
                  </a:lnTo>
                  <a:lnTo>
                    <a:pt x="94908" y="25679"/>
                  </a:lnTo>
                  <a:lnTo>
                    <a:pt x="94979" y="25863"/>
                  </a:lnTo>
                  <a:lnTo>
                    <a:pt x="94979" y="26292"/>
                  </a:lnTo>
                  <a:lnTo>
                    <a:pt x="95191" y="26475"/>
                  </a:lnTo>
                  <a:lnTo>
                    <a:pt x="95404" y="26537"/>
                  </a:lnTo>
                  <a:lnTo>
                    <a:pt x="95546" y="26537"/>
                  </a:lnTo>
                  <a:lnTo>
                    <a:pt x="96326" y="25863"/>
                  </a:lnTo>
                  <a:lnTo>
                    <a:pt x="96467" y="25679"/>
                  </a:lnTo>
                  <a:lnTo>
                    <a:pt x="96609" y="25679"/>
                  </a:lnTo>
                  <a:lnTo>
                    <a:pt x="96751" y="25801"/>
                  </a:lnTo>
                  <a:lnTo>
                    <a:pt x="97105" y="26292"/>
                  </a:lnTo>
                  <a:lnTo>
                    <a:pt x="97389" y="27150"/>
                  </a:lnTo>
                  <a:lnTo>
                    <a:pt x="97318" y="27395"/>
                  </a:lnTo>
                  <a:lnTo>
                    <a:pt x="96963" y="27579"/>
                  </a:lnTo>
                  <a:lnTo>
                    <a:pt x="96467" y="27701"/>
                  </a:lnTo>
                  <a:lnTo>
                    <a:pt x="95900" y="27824"/>
                  </a:lnTo>
                  <a:lnTo>
                    <a:pt x="95546" y="27885"/>
                  </a:lnTo>
                  <a:lnTo>
                    <a:pt x="95191" y="27946"/>
                  </a:lnTo>
                  <a:lnTo>
                    <a:pt x="94483" y="28130"/>
                  </a:lnTo>
                  <a:lnTo>
                    <a:pt x="93916" y="28192"/>
                  </a:lnTo>
                  <a:lnTo>
                    <a:pt x="93561" y="28314"/>
                  </a:lnTo>
                  <a:lnTo>
                    <a:pt x="93278" y="28498"/>
                  </a:lnTo>
                  <a:lnTo>
                    <a:pt x="92852" y="28743"/>
                  </a:lnTo>
                  <a:lnTo>
                    <a:pt x="92498" y="29050"/>
                  </a:lnTo>
                  <a:lnTo>
                    <a:pt x="92002" y="29172"/>
                  </a:lnTo>
                  <a:lnTo>
                    <a:pt x="91577" y="28988"/>
                  </a:lnTo>
                  <a:lnTo>
                    <a:pt x="91435" y="28621"/>
                  </a:lnTo>
                  <a:lnTo>
                    <a:pt x="91435" y="28130"/>
                  </a:lnTo>
                  <a:lnTo>
                    <a:pt x="91293" y="27640"/>
                  </a:lnTo>
                  <a:lnTo>
                    <a:pt x="91293" y="27456"/>
                  </a:lnTo>
                  <a:lnTo>
                    <a:pt x="91010" y="27456"/>
                  </a:lnTo>
                  <a:lnTo>
                    <a:pt x="90939" y="27579"/>
                  </a:lnTo>
                  <a:lnTo>
                    <a:pt x="90726" y="27640"/>
                  </a:lnTo>
                  <a:lnTo>
                    <a:pt x="90655" y="27701"/>
                  </a:lnTo>
                  <a:lnTo>
                    <a:pt x="90513" y="27885"/>
                  </a:lnTo>
                  <a:lnTo>
                    <a:pt x="90372" y="28069"/>
                  </a:lnTo>
                  <a:lnTo>
                    <a:pt x="90159" y="28130"/>
                  </a:lnTo>
                  <a:lnTo>
                    <a:pt x="89663" y="28130"/>
                  </a:lnTo>
                  <a:lnTo>
                    <a:pt x="89450" y="28192"/>
                  </a:lnTo>
                  <a:lnTo>
                    <a:pt x="89167" y="28192"/>
                  </a:lnTo>
                  <a:lnTo>
                    <a:pt x="88883" y="28314"/>
                  </a:lnTo>
                  <a:lnTo>
                    <a:pt x="88529" y="28498"/>
                  </a:lnTo>
                  <a:lnTo>
                    <a:pt x="88174" y="28621"/>
                  </a:lnTo>
                  <a:lnTo>
                    <a:pt x="88033" y="28804"/>
                  </a:lnTo>
                  <a:lnTo>
                    <a:pt x="87820" y="29172"/>
                  </a:lnTo>
                  <a:lnTo>
                    <a:pt x="87749" y="29417"/>
                  </a:lnTo>
                  <a:lnTo>
                    <a:pt x="87891" y="29908"/>
                  </a:lnTo>
                  <a:lnTo>
                    <a:pt x="88529" y="30766"/>
                  </a:lnTo>
                  <a:lnTo>
                    <a:pt x="88529" y="31072"/>
                  </a:lnTo>
                  <a:lnTo>
                    <a:pt x="88103" y="31256"/>
                  </a:lnTo>
                  <a:lnTo>
                    <a:pt x="87324" y="31256"/>
                  </a:lnTo>
                  <a:lnTo>
                    <a:pt x="86544" y="31133"/>
                  </a:lnTo>
                  <a:lnTo>
                    <a:pt x="85977" y="31072"/>
                  </a:lnTo>
                  <a:lnTo>
                    <a:pt x="85410" y="31072"/>
                  </a:lnTo>
                  <a:lnTo>
                    <a:pt x="85197" y="31133"/>
                  </a:lnTo>
                  <a:lnTo>
                    <a:pt x="84985" y="31317"/>
                  </a:lnTo>
                  <a:lnTo>
                    <a:pt x="84914" y="31501"/>
                  </a:lnTo>
                  <a:lnTo>
                    <a:pt x="84914" y="31685"/>
                  </a:lnTo>
                  <a:lnTo>
                    <a:pt x="84985" y="31807"/>
                  </a:lnTo>
                  <a:lnTo>
                    <a:pt x="84985" y="32114"/>
                  </a:lnTo>
                  <a:lnTo>
                    <a:pt x="84914" y="32236"/>
                  </a:lnTo>
                  <a:lnTo>
                    <a:pt x="84701" y="32359"/>
                  </a:lnTo>
                  <a:lnTo>
                    <a:pt x="84347" y="32359"/>
                  </a:lnTo>
                  <a:lnTo>
                    <a:pt x="84134" y="32420"/>
                  </a:lnTo>
                  <a:lnTo>
                    <a:pt x="84063" y="32482"/>
                  </a:lnTo>
                  <a:lnTo>
                    <a:pt x="83922" y="32665"/>
                  </a:lnTo>
                  <a:lnTo>
                    <a:pt x="83922" y="32849"/>
                  </a:lnTo>
                  <a:lnTo>
                    <a:pt x="84134" y="33156"/>
                  </a:lnTo>
                  <a:lnTo>
                    <a:pt x="84134" y="33524"/>
                  </a:lnTo>
                  <a:lnTo>
                    <a:pt x="84063" y="33707"/>
                  </a:lnTo>
                  <a:lnTo>
                    <a:pt x="83638" y="34014"/>
                  </a:lnTo>
                  <a:lnTo>
                    <a:pt x="83425" y="34075"/>
                  </a:lnTo>
                  <a:lnTo>
                    <a:pt x="83284" y="34075"/>
                  </a:lnTo>
                  <a:lnTo>
                    <a:pt x="83000" y="33830"/>
                  </a:lnTo>
                  <a:lnTo>
                    <a:pt x="82787" y="33769"/>
                  </a:lnTo>
                  <a:lnTo>
                    <a:pt x="82575" y="33769"/>
                  </a:lnTo>
                  <a:lnTo>
                    <a:pt x="82504" y="33830"/>
                  </a:lnTo>
                  <a:lnTo>
                    <a:pt x="82504" y="34014"/>
                  </a:lnTo>
                  <a:lnTo>
                    <a:pt x="82575" y="34627"/>
                  </a:lnTo>
                  <a:lnTo>
                    <a:pt x="83354" y="35791"/>
                  </a:lnTo>
                  <a:lnTo>
                    <a:pt x="83425" y="36098"/>
                  </a:lnTo>
                  <a:lnTo>
                    <a:pt x="83071" y="36343"/>
                  </a:lnTo>
                  <a:lnTo>
                    <a:pt x="82575" y="36527"/>
                  </a:lnTo>
                  <a:lnTo>
                    <a:pt x="82008" y="36772"/>
                  </a:lnTo>
                  <a:lnTo>
                    <a:pt x="81653" y="37017"/>
                  </a:lnTo>
                  <a:lnTo>
                    <a:pt x="81157" y="37568"/>
                  </a:lnTo>
                  <a:lnTo>
                    <a:pt x="80448" y="38243"/>
                  </a:lnTo>
                  <a:lnTo>
                    <a:pt x="79810" y="38978"/>
                  </a:lnTo>
                  <a:lnTo>
                    <a:pt x="79102" y="39407"/>
                  </a:lnTo>
                  <a:lnTo>
                    <a:pt x="78535" y="39713"/>
                  </a:lnTo>
                  <a:lnTo>
                    <a:pt x="78109" y="40204"/>
                  </a:lnTo>
                  <a:lnTo>
                    <a:pt x="77968" y="40633"/>
                  </a:lnTo>
                  <a:lnTo>
                    <a:pt x="78038" y="41062"/>
                  </a:lnTo>
                  <a:lnTo>
                    <a:pt x="78322" y="41552"/>
                  </a:lnTo>
                  <a:lnTo>
                    <a:pt x="78889" y="43084"/>
                  </a:lnTo>
                  <a:lnTo>
                    <a:pt x="79102" y="43697"/>
                  </a:lnTo>
                  <a:lnTo>
                    <a:pt x="79173" y="44065"/>
                  </a:lnTo>
                  <a:lnTo>
                    <a:pt x="79173" y="44616"/>
                  </a:lnTo>
                  <a:lnTo>
                    <a:pt x="79031" y="45168"/>
                  </a:lnTo>
                  <a:lnTo>
                    <a:pt x="78818" y="45536"/>
                  </a:lnTo>
                  <a:lnTo>
                    <a:pt x="78393" y="45658"/>
                  </a:lnTo>
                  <a:lnTo>
                    <a:pt x="78038" y="45536"/>
                  </a:lnTo>
                  <a:lnTo>
                    <a:pt x="77968" y="45352"/>
                  </a:lnTo>
                  <a:lnTo>
                    <a:pt x="77826" y="45107"/>
                  </a:lnTo>
                  <a:lnTo>
                    <a:pt x="77826" y="44923"/>
                  </a:lnTo>
                  <a:lnTo>
                    <a:pt x="77755" y="44678"/>
                  </a:lnTo>
                  <a:lnTo>
                    <a:pt x="77542" y="44494"/>
                  </a:lnTo>
                  <a:lnTo>
                    <a:pt x="77330" y="44433"/>
                  </a:lnTo>
                  <a:lnTo>
                    <a:pt x="76904" y="44065"/>
                  </a:lnTo>
                  <a:lnTo>
                    <a:pt x="76550" y="43391"/>
                  </a:lnTo>
                  <a:lnTo>
                    <a:pt x="76266" y="42594"/>
                  </a:lnTo>
                  <a:lnTo>
                    <a:pt x="76196" y="41797"/>
                  </a:lnTo>
                  <a:lnTo>
                    <a:pt x="76125" y="41552"/>
                  </a:lnTo>
                  <a:lnTo>
                    <a:pt x="76125" y="41430"/>
                  </a:lnTo>
                  <a:lnTo>
                    <a:pt x="75983" y="41307"/>
                  </a:lnTo>
                  <a:lnTo>
                    <a:pt x="75912" y="41307"/>
                  </a:lnTo>
                  <a:lnTo>
                    <a:pt x="75699" y="41491"/>
                  </a:lnTo>
                  <a:lnTo>
                    <a:pt x="75629" y="41675"/>
                  </a:lnTo>
                  <a:lnTo>
                    <a:pt x="75203" y="41797"/>
                  </a:lnTo>
                  <a:lnTo>
                    <a:pt x="74849" y="41675"/>
                  </a:lnTo>
                  <a:lnTo>
                    <a:pt x="74636" y="41430"/>
                  </a:lnTo>
                  <a:lnTo>
                    <a:pt x="74424" y="41246"/>
                  </a:lnTo>
                  <a:lnTo>
                    <a:pt x="74282" y="40878"/>
                  </a:lnTo>
                  <a:lnTo>
                    <a:pt x="74069" y="40817"/>
                  </a:lnTo>
                  <a:lnTo>
                    <a:pt x="73644" y="41001"/>
                  </a:lnTo>
                  <a:lnTo>
                    <a:pt x="73077" y="41123"/>
                  </a:lnTo>
                  <a:lnTo>
                    <a:pt x="72581" y="41307"/>
                  </a:lnTo>
                  <a:lnTo>
                    <a:pt x="71021" y="41307"/>
                  </a:lnTo>
                  <a:lnTo>
                    <a:pt x="70738" y="41430"/>
                  </a:lnTo>
                  <a:lnTo>
                    <a:pt x="70667" y="41491"/>
                  </a:lnTo>
                  <a:lnTo>
                    <a:pt x="70596" y="41675"/>
                  </a:lnTo>
                  <a:lnTo>
                    <a:pt x="70596" y="41797"/>
                  </a:lnTo>
                  <a:lnTo>
                    <a:pt x="70454" y="41981"/>
                  </a:lnTo>
                  <a:lnTo>
                    <a:pt x="70454" y="42104"/>
                  </a:lnTo>
                  <a:lnTo>
                    <a:pt x="70313" y="42226"/>
                  </a:lnTo>
                  <a:lnTo>
                    <a:pt x="70100" y="42226"/>
                  </a:lnTo>
                  <a:lnTo>
                    <a:pt x="69887" y="42165"/>
                  </a:lnTo>
                  <a:lnTo>
                    <a:pt x="69604" y="42104"/>
                  </a:lnTo>
                  <a:lnTo>
                    <a:pt x="69037" y="41797"/>
                  </a:lnTo>
                  <a:lnTo>
                    <a:pt x="68257" y="41675"/>
                  </a:lnTo>
                  <a:lnTo>
                    <a:pt x="66414" y="41675"/>
                  </a:lnTo>
                  <a:lnTo>
                    <a:pt x="65989" y="41797"/>
                  </a:lnTo>
                  <a:lnTo>
                    <a:pt x="65847" y="42165"/>
                  </a:lnTo>
                  <a:lnTo>
                    <a:pt x="65422" y="42471"/>
                  </a:lnTo>
                  <a:lnTo>
                    <a:pt x="64926" y="42839"/>
                  </a:lnTo>
                  <a:lnTo>
                    <a:pt x="64500" y="43023"/>
                  </a:lnTo>
                  <a:lnTo>
                    <a:pt x="64288" y="43084"/>
                  </a:lnTo>
                  <a:lnTo>
                    <a:pt x="64075" y="43268"/>
                  </a:lnTo>
                  <a:lnTo>
                    <a:pt x="63792" y="43329"/>
                  </a:lnTo>
                  <a:lnTo>
                    <a:pt x="63579" y="43513"/>
                  </a:lnTo>
                  <a:lnTo>
                    <a:pt x="63366" y="43758"/>
                  </a:lnTo>
                  <a:lnTo>
                    <a:pt x="63295" y="43820"/>
                  </a:lnTo>
                  <a:lnTo>
                    <a:pt x="63295" y="44004"/>
                  </a:lnTo>
                  <a:lnTo>
                    <a:pt x="63721" y="44371"/>
                  </a:lnTo>
                  <a:lnTo>
                    <a:pt x="63792" y="44862"/>
                  </a:lnTo>
                  <a:lnTo>
                    <a:pt x="63792" y="45413"/>
                  </a:lnTo>
                  <a:lnTo>
                    <a:pt x="63579" y="46026"/>
                  </a:lnTo>
                  <a:lnTo>
                    <a:pt x="63366" y="46762"/>
                  </a:lnTo>
                  <a:lnTo>
                    <a:pt x="63366" y="47681"/>
                  </a:lnTo>
                  <a:lnTo>
                    <a:pt x="63508" y="48784"/>
                  </a:lnTo>
                  <a:lnTo>
                    <a:pt x="63792" y="49581"/>
                  </a:lnTo>
                  <a:lnTo>
                    <a:pt x="64146" y="50132"/>
                  </a:lnTo>
                  <a:lnTo>
                    <a:pt x="64784" y="50745"/>
                  </a:lnTo>
                  <a:lnTo>
                    <a:pt x="65918" y="51726"/>
                  </a:lnTo>
                  <a:lnTo>
                    <a:pt x="66414" y="51971"/>
                  </a:lnTo>
                  <a:lnTo>
                    <a:pt x="66910" y="51910"/>
                  </a:lnTo>
                  <a:lnTo>
                    <a:pt x="67406" y="51664"/>
                  </a:lnTo>
                  <a:lnTo>
                    <a:pt x="67974" y="51297"/>
                  </a:lnTo>
                  <a:lnTo>
                    <a:pt x="68470" y="51297"/>
                  </a:lnTo>
                  <a:lnTo>
                    <a:pt x="68541" y="51419"/>
                  </a:lnTo>
                  <a:lnTo>
                    <a:pt x="68611" y="51419"/>
                  </a:lnTo>
                  <a:lnTo>
                    <a:pt x="68753" y="51481"/>
                  </a:lnTo>
                  <a:lnTo>
                    <a:pt x="68895" y="51481"/>
                  </a:lnTo>
                  <a:lnTo>
                    <a:pt x="69108" y="51419"/>
                  </a:lnTo>
                  <a:lnTo>
                    <a:pt x="69249" y="51235"/>
                  </a:lnTo>
                  <a:lnTo>
                    <a:pt x="69391" y="50990"/>
                  </a:lnTo>
                  <a:lnTo>
                    <a:pt x="69391" y="50377"/>
                  </a:lnTo>
                  <a:lnTo>
                    <a:pt x="69320" y="50071"/>
                  </a:lnTo>
                  <a:lnTo>
                    <a:pt x="69391" y="49703"/>
                  </a:lnTo>
                  <a:lnTo>
                    <a:pt x="69533" y="49458"/>
                  </a:lnTo>
                  <a:lnTo>
                    <a:pt x="69816" y="49213"/>
                  </a:lnTo>
                  <a:lnTo>
                    <a:pt x="70100" y="49152"/>
                  </a:lnTo>
                  <a:lnTo>
                    <a:pt x="71163" y="49152"/>
                  </a:lnTo>
                  <a:lnTo>
                    <a:pt x="71943" y="48968"/>
                  </a:lnTo>
                  <a:lnTo>
                    <a:pt x="72581" y="48968"/>
                  </a:lnTo>
                  <a:lnTo>
                    <a:pt x="72864" y="49152"/>
                  </a:lnTo>
                  <a:lnTo>
                    <a:pt x="73077" y="50132"/>
                  </a:lnTo>
                  <a:lnTo>
                    <a:pt x="73006" y="50745"/>
                  </a:lnTo>
                  <a:lnTo>
                    <a:pt x="72581" y="51174"/>
                  </a:lnTo>
                  <a:lnTo>
                    <a:pt x="72226" y="51664"/>
                  </a:lnTo>
                  <a:lnTo>
                    <a:pt x="72014" y="52216"/>
                  </a:lnTo>
                  <a:lnTo>
                    <a:pt x="72155" y="52829"/>
                  </a:lnTo>
                  <a:lnTo>
                    <a:pt x="72014" y="53442"/>
                  </a:lnTo>
                  <a:lnTo>
                    <a:pt x="71943" y="53687"/>
                  </a:lnTo>
                  <a:lnTo>
                    <a:pt x="71730" y="53993"/>
                  </a:lnTo>
                  <a:lnTo>
                    <a:pt x="71730" y="54116"/>
                  </a:lnTo>
                  <a:lnTo>
                    <a:pt x="71659" y="54177"/>
                  </a:lnTo>
                  <a:lnTo>
                    <a:pt x="71659" y="54239"/>
                  </a:lnTo>
                  <a:lnTo>
                    <a:pt x="72510" y="54239"/>
                  </a:lnTo>
                  <a:lnTo>
                    <a:pt x="72722" y="54361"/>
                  </a:lnTo>
                  <a:lnTo>
                    <a:pt x="72793" y="54361"/>
                  </a:lnTo>
                  <a:lnTo>
                    <a:pt x="73006" y="54484"/>
                  </a:lnTo>
                  <a:lnTo>
                    <a:pt x="73219" y="54484"/>
                  </a:lnTo>
                  <a:lnTo>
                    <a:pt x="73786" y="54422"/>
                  </a:lnTo>
                  <a:lnTo>
                    <a:pt x="74282" y="54116"/>
                  </a:lnTo>
                  <a:lnTo>
                    <a:pt x="74849" y="53932"/>
                  </a:lnTo>
                  <a:lnTo>
                    <a:pt x="75203" y="54116"/>
                  </a:lnTo>
                  <a:lnTo>
                    <a:pt x="75699" y="54361"/>
                  </a:lnTo>
                  <a:lnTo>
                    <a:pt x="76125" y="54851"/>
                  </a:lnTo>
                  <a:lnTo>
                    <a:pt x="76408" y="55342"/>
                  </a:lnTo>
                  <a:lnTo>
                    <a:pt x="76479" y="55771"/>
                  </a:lnTo>
                  <a:lnTo>
                    <a:pt x="76266" y="56506"/>
                  </a:lnTo>
                  <a:lnTo>
                    <a:pt x="76125" y="57425"/>
                  </a:lnTo>
                  <a:lnTo>
                    <a:pt x="76125" y="58467"/>
                  </a:lnTo>
                  <a:lnTo>
                    <a:pt x="76196" y="59141"/>
                  </a:lnTo>
                  <a:lnTo>
                    <a:pt x="76479" y="59632"/>
                  </a:lnTo>
                  <a:lnTo>
                    <a:pt x="76692" y="59877"/>
                  </a:lnTo>
                  <a:lnTo>
                    <a:pt x="76904" y="60245"/>
                  </a:lnTo>
                  <a:lnTo>
                    <a:pt x="77259" y="60551"/>
                  </a:lnTo>
                  <a:lnTo>
                    <a:pt x="77471" y="60612"/>
                  </a:lnTo>
                  <a:lnTo>
                    <a:pt x="77755" y="60735"/>
                  </a:lnTo>
                  <a:lnTo>
                    <a:pt x="78038" y="60612"/>
                  </a:lnTo>
                  <a:lnTo>
                    <a:pt x="78818" y="60306"/>
                  </a:lnTo>
                  <a:lnTo>
                    <a:pt x="79314" y="60061"/>
                  </a:lnTo>
                  <a:lnTo>
                    <a:pt x="79669" y="59693"/>
                  </a:lnTo>
                  <a:lnTo>
                    <a:pt x="79952" y="59693"/>
                  </a:lnTo>
                  <a:lnTo>
                    <a:pt x="80378" y="59816"/>
                  </a:lnTo>
                  <a:lnTo>
                    <a:pt x="80732" y="60061"/>
                  </a:lnTo>
                  <a:lnTo>
                    <a:pt x="81157" y="60367"/>
                  </a:lnTo>
                  <a:lnTo>
                    <a:pt x="81228" y="60551"/>
                  </a:lnTo>
                  <a:lnTo>
                    <a:pt x="81228" y="60612"/>
                  </a:lnTo>
                  <a:lnTo>
                    <a:pt x="81441" y="60796"/>
                  </a:lnTo>
                  <a:lnTo>
                    <a:pt x="81937" y="60796"/>
                  </a:lnTo>
                  <a:lnTo>
                    <a:pt x="82220" y="60735"/>
                  </a:lnTo>
                  <a:lnTo>
                    <a:pt x="82504" y="60551"/>
                  </a:lnTo>
                  <a:lnTo>
                    <a:pt x="82717" y="60367"/>
                  </a:lnTo>
                  <a:lnTo>
                    <a:pt x="83071" y="59877"/>
                  </a:lnTo>
                  <a:lnTo>
                    <a:pt x="83354" y="59570"/>
                  </a:lnTo>
                  <a:lnTo>
                    <a:pt x="83851" y="58958"/>
                  </a:lnTo>
                  <a:lnTo>
                    <a:pt x="84418" y="58529"/>
                  </a:lnTo>
                  <a:lnTo>
                    <a:pt x="84914" y="58283"/>
                  </a:lnTo>
                  <a:lnTo>
                    <a:pt x="85268" y="58100"/>
                  </a:lnTo>
                  <a:lnTo>
                    <a:pt x="85764" y="57793"/>
                  </a:lnTo>
                  <a:lnTo>
                    <a:pt x="86402" y="57425"/>
                  </a:lnTo>
                  <a:lnTo>
                    <a:pt x="86828" y="57364"/>
                  </a:lnTo>
                  <a:lnTo>
                    <a:pt x="87040" y="57548"/>
                  </a:lnTo>
                  <a:lnTo>
                    <a:pt x="87040" y="57793"/>
                  </a:lnTo>
                  <a:lnTo>
                    <a:pt x="86828" y="58100"/>
                  </a:lnTo>
                  <a:lnTo>
                    <a:pt x="86686" y="58529"/>
                  </a:lnTo>
                  <a:lnTo>
                    <a:pt x="86544" y="58774"/>
                  </a:lnTo>
                  <a:lnTo>
                    <a:pt x="86544" y="59877"/>
                  </a:lnTo>
                  <a:lnTo>
                    <a:pt x="86686" y="60367"/>
                  </a:lnTo>
                  <a:lnTo>
                    <a:pt x="86828" y="60612"/>
                  </a:lnTo>
                  <a:lnTo>
                    <a:pt x="87040" y="60551"/>
                  </a:lnTo>
                  <a:lnTo>
                    <a:pt x="87040" y="60122"/>
                  </a:lnTo>
                  <a:lnTo>
                    <a:pt x="87111" y="59570"/>
                  </a:lnTo>
                  <a:lnTo>
                    <a:pt x="87324" y="59019"/>
                  </a:lnTo>
                  <a:lnTo>
                    <a:pt x="87820" y="58467"/>
                  </a:lnTo>
                  <a:lnTo>
                    <a:pt x="88387" y="58100"/>
                  </a:lnTo>
                  <a:lnTo>
                    <a:pt x="88883" y="57977"/>
                  </a:lnTo>
                  <a:lnTo>
                    <a:pt x="89096" y="58100"/>
                  </a:lnTo>
                  <a:lnTo>
                    <a:pt x="89167" y="58283"/>
                  </a:lnTo>
                  <a:lnTo>
                    <a:pt x="89379" y="58467"/>
                  </a:lnTo>
                  <a:lnTo>
                    <a:pt x="89450" y="58712"/>
                  </a:lnTo>
                  <a:lnTo>
                    <a:pt x="89663" y="59019"/>
                  </a:lnTo>
                  <a:lnTo>
                    <a:pt x="89875" y="59141"/>
                  </a:lnTo>
                  <a:lnTo>
                    <a:pt x="89946" y="59203"/>
                  </a:lnTo>
                  <a:lnTo>
                    <a:pt x="90159" y="59141"/>
                  </a:lnTo>
                  <a:lnTo>
                    <a:pt x="90655" y="58896"/>
                  </a:lnTo>
                  <a:lnTo>
                    <a:pt x="91151" y="58774"/>
                  </a:lnTo>
                  <a:lnTo>
                    <a:pt x="91577" y="58896"/>
                  </a:lnTo>
                  <a:lnTo>
                    <a:pt x="92002" y="59203"/>
                  </a:lnTo>
                  <a:lnTo>
                    <a:pt x="92073" y="59448"/>
                  </a:lnTo>
                  <a:lnTo>
                    <a:pt x="92285" y="59693"/>
                  </a:lnTo>
                  <a:lnTo>
                    <a:pt x="92356" y="59816"/>
                  </a:lnTo>
                  <a:lnTo>
                    <a:pt x="92356" y="59877"/>
                  </a:lnTo>
                  <a:lnTo>
                    <a:pt x="92498" y="59693"/>
                  </a:lnTo>
                  <a:lnTo>
                    <a:pt x="92640" y="59632"/>
                  </a:lnTo>
                  <a:lnTo>
                    <a:pt x="92782" y="59387"/>
                  </a:lnTo>
                  <a:lnTo>
                    <a:pt x="92782" y="59203"/>
                  </a:lnTo>
                  <a:lnTo>
                    <a:pt x="92923" y="58896"/>
                  </a:lnTo>
                  <a:lnTo>
                    <a:pt x="93419" y="58712"/>
                  </a:lnTo>
                  <a:lnTo>
                    <a:pt x="94128" y="58590"/>
                  </a:lnTo>
                  <a:lnTo>
                    <a:pt x="94766" y="58896"/>
                  </a:lnTo>
                  <a:lnTo>
                    <a:pt x="95121" y="59019"/>
                  </a:lnTo>
                  <a:lnTo>
                    <a:pt x="95262" y="59203"/>
                  </a:lnTo>
                  <a:lnTo>
                    <a:pt x="95404" y="59387"/>
                  </a:lnTo>
                  <a:lnTo>
                    <a:pt x="95404" y="59448"/>
                  </a:lnTo>
                  <a:lnTo>
                    <a:pt x="95475" y="59448"/>
                  </a:lnTo>
                  <a:lnTo>
                    <a:pt x="95475" y="59570"/>
                  </a:lnTo>
                  <a:lnTo>
                    <a:pt x="95759" y="59570"/>
                  </a:lnTo>
                  <a:lnTo>
                    <a:pt x="95900" y="59387"/>
                  </a:lnTo>
                  <a:lnTo>
                    <a:pt x="96042" y="59203"/>
                  </a:lnTo>
                  <a:lnTo>
                    <a:pt x="96255" y="58958"/>
                  </a:lnTo>
                  <a:lnTo>
                    <a:pt x="96326" y="58712"/>
                  </a:lnTo>
                  <a:lnTo>
                    <a:pt x="96609" y="58467"/>
                  </a:lnTo>
                  <a:lnTo>
                    <a:pt x="96751" y="58590"/>
                  </a:lnTo>
                  <a:lnTo>
                    <a:pt x="96609" y="59141"/>
                  </a:lnTo>
                  <a:lnTo>
                    <a:pt x="96467" y="59816"/>
                  </a:lnTo>
                  <a:lnTo>
                    <a:pt x="95971" y="60612"/>
                  </a:lnTo>
                  <a:lnTo>
                    <a:pt x="95971" y="60858"/>
                  </a:lnTo>
                  <a:lnTo>
                    <a:pt x="96042" y="60858"/>
                  </a:lnTo>
                  <a:lnTo>
                    <a:pt x="96184" y="60980"/>
                  </a:lnTo>
                  <a:lnTo>
                    <a:pt x="96326" y="60858"/>
                  </a:lnTo>
                  <a:lnTo>
                    <a:pt x="96538" y="60858"/>
                  </a:lnTo>
                  <a:lnTo>
                    <a:pt x="96609" y="60980"/>
                  </a:lnTo>
                  <a:lnTo>
                    <a:pt x="96751" y="61164"/>
                  </a:lnTo>
                  <a:lnTo>
                    <a:pt x="96822" y="61225"/>
                  </a:lnTo>
                  <a:lnTo>
                    <a:pt x="97247" y="61225"/>
                  </a:lnTo>
                  <a:lnTo>
                    <a:pt x="97389" y="61164"/>
                  </a:lnTo>
                  <a:lnTo>
                    <a:pt x="97814" y="61164"/>
                  </a:lnTo>
                  <a:lnTo>
                    <a:pt x="98027" y="61225"/>
                  </a:lnTo>
                  <a:lnTo>
                    <a:pt x="98098" y="61409"/>
                  </a:lnTo>
                  <a:lnTo>
                    <a:pt x="98452" y="61716"/>
                  </a:lnTo>
                  <a:lnTo>
                    <a:pt x="98877" y="62206"/>
                  </a:lnTo>
                  <a:lnTo>
                    <a:pt x="99373" y="62880"/>
                  </a:lnTo>
                  <a:lnTo>
                    <a:pt x="99728" y="63248"/>
                  </a:lnTo>
                  <a:lnTo>
                    <a:pt x="100153" y="63248"/>
                  </a:lnTo>
                  <a:lnTo>
                    <a:pt x="100649" y="63003"/>
                  </a:lnTo>
                  <a:lnTo>
                    <a:pt x="101287" y="62819"/>
                  </a:lnTo>
                  <a:lnTo>
                    <a:pt x="102067" y="62880"/>
                  </a:lnTo>
                  <a:lnTo>
                    <a:pt x="102847" y="63432"/>
                  </a:lnTo>
                  <a:lnTo>
                    <a:pt x="103626" y="64106"/>
                  </a:lnTo>
                  <a:lnTo>
                    <a:pt x="104406" y="64841"/>
                  </a:lnTo>
                  <a:lnTo>
                    <a:pt x="104902" y="65515"/>
                  </a:lnTo>
                  <a:lnTo>
                    <a:pt x="105186" y="66067"/>
                  </a:lnTo>
                  <a:lnTo>
                    <a:pt x="105469" y="66435"/>
                  </a:lnTo>
                  <a:lnTo>
                    <a:pt x="105753" y="66618"/>
                  </a:lnTo>
                  <a:lnTo>
                    <a:pt x="106107" y="66741"/>
                  </a:lnTo>
                  <a:lnTo>
                    <a:pt x="106320" y="66925"/>
                  </a:lnTo>
                  <a:lnTo>
                    <a:pt x="106461" y="67170"/>
                  </a:lnTo>
                  <a:lnTo>
                    <a:pt x="106461" y="67354"/>
                  </a:lnTo>
                  <a:lnTo>
                    <a:pt x="106532" y="67599"/>
                  </a:lnTo>
                  <a:lnTo>
                    <a:pt x="106532" y="67783"/>
                  </a:lnTo>
                  <a:lnTo>
                    <a:pt x="106320" y="68089"/>
                  </a:lnTo>
                  <a:lnTo>
                    <a:pt x="105753" y="68457"/>
                  </a:lnTo>
                  <a:lnTo>
                    <a:pt x="105044" y="68764"/>
                  </a:lnTo>
                  <a:lnTo>
                    <a:pt x="104406" y="68947"/>
                  </a:lnTo>
                  <a:lnTo>
                    <a:pt x="103981" y="69131"/>
                  </a:lnTo>
                  <a:lnTo>
                    <a:pt x="103910" y="69315"/>
                  </a:lnTo>
                  <a:lnTo>
                    <a:pt x="103910" y="69560"/>
                  </a:lnTo>
                  <a:lnTo>
                    <a:pt x="103981" y="69622"/>
                  </a:lnTo>
                  <a:lnTo>
                    <a:pt x="104193" y="69622"/>
                  </a:lnTo>
                  <a:lnTo>
                    <a:pt x="104477" y="69683"/>
                  </a:lnTo>
                  <a:lnTo>
                    <a:pt x="105256" y="69560"/>
                  </a:lnTo>
                  <a:lnTo>
                    <a:pt x="105469" y="69438"/>
                  </a:lnTo>
                  <a:lnTo>
                    <a:pt x="105753" y="69193"/>
                  </a:lnTo>
                  <a:lnTo>
                    <a:pt x="105823" y="69009"/>
                  </a:lnTo>
                  <a:lnTo>
                    <a:pt x="106107" y="68764"/>
                  </a:lnTo>
                  <a:lnTo>
                    <a:pt x="106320" y="68702"/>
                  </a:lnTo>
                  <a:lnTo>
                    <a:pt x="106603" y="68641"/>
                  </a:lnTo>
                  <a:lnTo>
                    <a:pt x="106887" y="68702"/>
                  </a:lnTo>
                  <a:lnTo>
                    <a:pt x="107312" y="68886"/>
                  </a:lnTo>
                  <a:lnTo>
                    <a:pt x="107383" y="69131"/>
                  </a:lnTo>
                  <a:lnTo>
                    <a:pt x="107383" y="69376"/>
                  </a:lnTo>
                  <a:lnTo>
                    <a:pt x="107312" y="69622"/>
                  </a:lnTo>
                  <a:lnTo>
                    <a:pt x="107099" y="69928"/>
                  </a:lnTo>
                  <a:lnTo>
                    <a:pt x="106887" y="70234"/>
                  </a:lnTo>
                  <a:lnTo>
                    <a:pt x="106603" y="70357"/>
                  </a:lnTo>
                  <a:lnTo>
                    <a:pt x="106461" y="70541"/>
                  </a:lnTo>
                  <a:lnTo>
                    <a:pt x="106107" y="70725"/>
                  </a:lnTo>
                  <a:lnTo>
                    <a:pt x="105965" y="70786"/>
                  </a:lnTo>
                  <a:lnTo>
                    <a:pt x="105823" y="70909"/>
                  </a:lnTo>
                  <a:lnTo>
                    <a:pt x="105823" y="71031"/>
                  </a:lnTo>
                  <a:lnTo>
                    <a:pt x="106036" y="71031"/>
                  </a:lnTo>
                  <a:lnTo>
                    <a:pt x="106320" y="71154"/>
                  </a:lnTo>
                  <a:lnTo>
                    <a:pt x="107028" y="71154"/>
                  </a:lnTo>
                  <a:lnTo>
                    <a:pt x="107099" y="71031"/>
                  </a:lnTo>
                  <a:lnTo>
                    <a:pt x="107099" y="70786"/>
                  </a:lnTo>
                  <a:lnTo>
                    <a:pt x="107312" y="70296"/>
                  </a:lnTo>
                  <a:lnTo>
                    <a:pt x="107666" y="69805"/>
                  </a:lnTo>
                  <a:lnTo>
                    <a:pt x="107879" y="69622"/>
                  </a:lnTo>
                  <a:lnTo>
                    <a:pt x="107950" y="69438"/>
                  </a:lnTo>
                  <a:lnTo>
                    <a:pt x="108092" y="69438"/>
                  </a:lnTo>
                  <a:lnTo>
                    <a:pt x="108163" y="69376"/>
                  </a:lnTo>
                  <a:lnTo>
                    <a:pt x="108304" y="69376"/>
                  </a:lnTo>
                  <a:lnTo>
                    <a:pt x="108375" y="69438"/>
                  </a:lnTo>
                  <a:lnTo>
                    <a:pt x="108588" y="69438"/>
                  </a:lnTo>
                  <a:lnTo>
                    <a:pt x="109155" y="69560"/>
                  </a:lnTo>
                  <a:lnTo>
                    <a:pt x="109793" y="69683"/>
                  </a:lnTo>
                  <a:lnTo>
                    <a:pt x="110431" y="69928"/>
                  </a:lnTo>
                  <a:lnTo>
                    <a:pt x="110998" y="70296"/>
                  </a:lnTo>
                  <a:lnTo>
                    <a:pt x="111636" y="70725"/>
                  </a:lnTo>
                  <a:lnTo>
                    <a:pt x="112415" y="71154"/>
                  </a:lnTo>
                  <a:lnTo>
                    <a:pt x="113053" y="71399"/>
                  </a:lnTo>
                  <a:lnTo>
                    <a:pt x="113691" y="71399"/>
                  </a:lnTo>
                  <a:lnTo>
                    <a:pt x="114258" y="71215"/>
                  </a:lnTo>
                  <a:lnTo>
                    <a:pt x="114754" y="71215"/>
                  </a:lnTo>
                  <a:lnTo>
                    <a:pt x="115321" y="71460"/>
                  </a:lnTo>
                  <a:lnTo>
                    <a:pt x="115959" y="71889"/>
                  </a:lnTo>
                  <a:lnTo>
                    <a:pt x="116385" y="72318"/>
                  </a:lnTo>
                  <a:lnTo>
                    <a:pt x="116881" y="72625"/>
                  </a:lnTo>
                  <a:lnTo>
                    <a:pt x="117448" y="72870"/>
                  </a:lnTo>
                  <a:lnTo>
                    <a:pt x="118086" y="73054"/>
                  </a:lnTo>
                  <a:lnTo>
                    <a:pt x="118511" y="73237"/>
                  </a:lnTo>
                  <a:lnTo>
                    <a:pt x="119220" y="73667"/>
                  </a:lnTo>
                  <a:lnTo>
                    <a:pt x="119716" y="74402"/>
                  </a:lnTo>
                  <a:lnTo>
                    <a:pt x="120000" y="75137"/>
                  </a:lnTo>
                  <a:lnTo>
                    <a:pt x="120000" y="75750"/>
                  </a:lnTo>
                  <a:lnTo>
                    <a:pt x="119787" y="76424"/>
                  </a:lnTo>
                  <a:lnTo>
                    <a:pt x="119503" y="77099"/>
                  </a:lnTo>
                  <a:lnTo>
                    <a:pt x="119220" y="77711"/>
                  </a:lnTo>
                  <a:lnTo>
                    <a:pt x="119149" y="78018"/>
                  </a:lnTo>
                  <a:lnTo>
                    <a:pt x="118936" y="78324"/>
                  </a:lnTo>
                  <a:lnTo>
                    <a:pt x="118511" y="78876"/>
                  </a:lnTo>
                  <a:lnTo>
                    <a:pt x="118086" y="79427"/>
                  </a:lnTo>
                  <a:lnTo>
                    <a:pt x="117377" y="80102"/>
                  </a:lnTo>
                  <a:lnTo>
                    <a:pt x="116668" y="80715"/>
                  </a:lnTo>
                  <a:lnTo>
                    <a:pt x="116101" y="81450"/>
                  </a:lnTo>
                  <a:lnTo>
                    <a:pt x="116030" y="82247"/>
                  </a:lnTo>
                  <a:lnTo>
                    <a:pt x="116243" y="82798"/>
                  </a:lnTo>
                  <a:lnTo>
                    <a:pt x="116314" y="83227"/>
                  </a:lnTo>
                  <a:lnTo>
                    <a:pt x="116314" y="83656"/>
                  </a:lnTo>
                  <a:lnTo>
                    <a:pt x="116101" y="84208"/>
                  </a:lnTo>
                  <a:lnTo>
                    <a:pt x="115959" y="84882"/>
                  </a:lnTo>
                  <a:lnTo>
                    <a:pt x="115747" y="85434"/>
                  </a:lnTo>
                  <a:lnTo>
                    <a:pt x="115747" y="85801"/>
                  </a:lnTo>
                  <a:lnTo>
                    <a:pt x="115818" y="86230"/>
                  </a:lnTo>
                  <a:lnTo>
                    <a:pt x="115605" y="86659"/>
                  </a:lnTo>
                  <a:lnTo>
                    <a:pt x="115321" y="87150"/>
                  </a:lnTo>
                  <a:lnTo>
                    <a:pt x="114967" y="87579"/>
                  </a:lnTo>
                  <a:lnTo>
                    <a:pt x="114542" y="88253"/>
                  </a:lnTo>
                  <a:lnTo>
                    <a:pt x="114258" y="89050"/>
                  </a:lnTo>
                  <a:lnTo>
                    <a:pt x="113904" y="89601"/>
                  </a:lnTo>
                  <a:lnTo>
                    <a:pt x="113620" y="89846"/>
                  </a:lnTo>
                  <a:lnTo>
                    <a:pt x="113053" y="90030"/>
                  </a:lnTo>
                  <a:lnTo>
                    <a:pt x="112415" y="90030"/>
                  </a:lnTo>
                  <a:lnTo>
                    <a:pt x="111777" y="90214"/>
                  </a:lnTo>
                  <a:lnTo>
                    <a:pt x="111281" y="90337"/>
                  </a:lnTo>
                  <a:lnTo>
                    <a:pt x="110785" y="90459"/>
                  </a:lnTo>
                  <a:lnTo>
                    <a:pt x="110502" y="90643"/>
                  </a:lnTo>
                  <a:lnTo>
                    <a:pt x="110431" y="90704"/>
                  </a:lnTo>
                  <a:lnTo>
                    <a:pt x="110289" y="90704"/>
                  </a:lnTo>
                  <a:lnTo>
                    <a:pt x="110147" y="90766"/>
                  </a:lnTo>
                  <a:lnTo>
                    <a:pt x="109722" y="91011"/>
                  </a:lnTo>
                  <a:lnTo>
                    <a:pt x="109013" y="91256"/>
                  </a:lnTo>
                  <a:lnTo>
                    <a:pt x="108446" y="91685"/>
                  </a:lnTo>
                  <a:lnTo>
                    <a:pt x="107808" y="92053"/>
                  </a:lnTo>
                  <a:lnTo>
                    <a:pt x="107525" y="92482"/>
                  </a:lnTo>
                  <a:lnTo>
                    <a:pt x="107525" y="92972"/>
                  </a:lnTo>
                  <a:lnTo>
                    <a:pt x="107666" y="93524"/>
                  </a:lnTo>
                  <a:lnTo>
                    <a:pt x="107808" y="94136"/>
                  </a:lnTo>
                  <a:lnTo>
                    <a:pt x="107666" y="94627"/>
                  </a:lnTo>
                  <a:lnTo>
                    <a:pt x="107525" y="94872"/>
                  </a:lnTo>
                  <a:lnTo>
                    <a:pt x="107312" y="95056"/>
                  </a:lnTo>
                  <a:lnTo>
                    <a:pt x="107170" y="95056"/>
                  </a:lnTo>
                  <a:lnTo>
                    <a:pt x="107028" y="95178"/>
                  </a:lnTo>
                  <a:lnTo>
                    <a:pt x="106887" y="95178"/>
                  </a:lnTo>
                  <a:lnTo>
                    <a:pt x="106745" y="95240"/>
                  </a:lnTo>
                  <a:lnTo>
                    <a:pt x="106249" y="96098"/>
                  </a:lnTo>
                  <a:lnTo>
                    <a:pt x="106036" y="96343"/>
                  </a:lnTo>
                  <a:lnTo>
                    <a:pt x="105753" y="96588"/>
                  </a:lnTo>
                  <a:lnTo>
                    <a:pt x="105540" y="96649"/>
                  </a:lnTo>
                  <a:lnTo>
                    <a:pt x="105469" y="96772"/>
                  </a:lnTo>
                  <a:lnTo>
                    <a:pt x="105256" y="96833"/>
                  </a:lnTo>
                  <a:lnTo>
                    <a:pt x="104760" y="97446"/>
                  </a:lnTo>
                  <a:lnTo>
                    <a:pt x="104619" y="98365"/>
                  </a:lnTo>
                  <a:lnTo>
                    <a:pt x="104264" y="98917"/>
                  </a:lnTo>
                  <a:lnTo>
                    <a:pt x="103626" y="99713"/>
                  </a:lnTo>
                  <a:lnTo>
                    <a:pt x="102776" y="100510"/>
                  </a:lnTo>
                  <a:lnTo>
                    <a:pt x="102067" y="101001"/>
                  </a:lnTo>
                  <a:lnTo>
                    <a:pt x="101358" y="101184"/>
                  </a:lnTo>
                  <a:lnTo>
                    <a:pt x="100720" y="101123"/>
                  </a:lnTo>
                  <a:lnTo>
                    <a:pt x="100011" y="100939"/>
                  </a:lnTo>
                  <a:lnTo>
                    <a:pt x="99657" y="100633"/>
                  </a:lnTo>
                  <a:lnTo>
                    <a:pt x="99373" y="100081"/>
                  </a:lnTo>
                  <a:lnTo>
                    <a:pt x="99161" y="99407"/>
                  </a:lnTo>
                  <a:lnTo>
                    <a:pt x="99090" y="98855"/>
                  </a:lnTo>
                  <a:lnTo>
                    <a:pt x="99090" y="98426"/>
                  </a:lnTo>
                  <a:lnTo>
                    <a:pt x="98948" y="98426"/>
                  </a:lnTo>
                  <a:lnTo>
                    <a:pt x="98877" y="98855"/>
                  </a:lnTo>
                  <a:lnTo>
                    <a:pt x="98594" y="99407"/>
                  </a:lnTo>
                  <a:lnTo>
                    <a:pt x="98452" y="100020"/>
                  </a:lnTo>
                  <a:lnTo>
                    <a:pt x="98452" y="100326"/>
                  </a:lnTo>
                  <a:lnTo>
                    <a:pt x="98665" y="100694"/>
                  </a:lnTo>
                  <a:lnTo>
                    <a:pt x="99657" y="101552"/>
                  </a:lnTo>
                  <a:lnTo>
                    <a:pt x="100011" y="101797"/>
                  </a:lnTo>
                  <a:lnTo>
                    <a:pt x="100224" y="101981"/>
                  </a:lnTo>
                  <a:lnTo>
                    <a:pt x="100295" y="102104"/>
                  </a:lnTo>
                  <a:lnTo>
                    <a:pt x="100224" y="102288"/>
                  </a:lnTo>
                  <a:lnTo>
                    <a:pt x="100224" y="102533"/>
                  </a:lnTo>
                  <a:lnTo>
                    <a:pt x="100011" y="102778"/>
                  </a:lnTo>
                  <a:lnTo>
                    <a:pt x="99870" y="103146"/>
                  </a:lnTo>
                  <a:lnTo>
                    <a:pt x="99444" y="103575"/>
                  </a:lnTo>
                  <a:lnTo>
                    <a:pt x="99161" y="104065"/>
                  </a:lnTo>
                  <a:lnTo>
                    <a:pt x="98806" y="104494"/>
                  </a:lnTo>
                  <a:lnTo>
                    <a:pt x="98594" y="104616"/>
                  </a:lnTo>
                  <a:lnTo>
                    <a:pt x="98168" y="104739"/>
                  </a:lnTo>
                  <a:lnTo>
                    <a:pt x="97531" y="104800"/>
                  </a:lnTo>
                  <a:lnTo>
                    <a:pt x="96751" y="104862"/>
                  </a:lnTo>
                  <a:lnTo>
                    <a:pt x="95971" y="104862"/>
                  </a:lnTo>
                  <a:lnTo>
                    <a:pt x="95475" y="104800"/>
                  </a:lnTo>
                  <a:lnTo>
                    <a:pt x="95262" y="104739"/>
                  </a:lnTo>
                  <a:lnTo>
                    <a:pt x="95121" y="104800"/>
                  </a:lnTo>
                  <a:lnTo>
                    <a:pt x="94908" y="105168"/>
                  </a:lnTo>
                  <a:lnTo>
                    <a:pt x="94908" y="106149"/>
                  </a:lnTo>
                  <a:lnTo>
                    <a:pt x="94979" y="106332"/>
                  </a:lnTo>
                  <a:lnTo>
                    <a:pt x="94979" y="106578"/>
                  </a:lnTo>
                  <a:lnTo>
                    <a:pt x="94908" y="106639"/>
                  </a:lnTo>
                  <a:lnTo>
                    <a:pt x="94483" y="106639"/>
                  </a:lnTo>
                  <a:lnTo>
                    <a:pt x="93916" y="106455"/>
                  </a:lnTo>
                  <a:lnTo>
                    <a:pt x="93419" y="106394"/>
                  </a:lnTo>
                  <a:lnTo>
                    <a:pt x="92923" y="106210"/>
                  </a:lnTo>
                  <a:lnTo>
                    <a:pt x="92569" y="106210"/>
                  </a:lnTo>
                  <a:lnTo>
                    <a:pt x="92498" y="106332"/>
                  </a:lnTo>
                  <a:lnTo>
                    <a:pt x="92498" y="106578"/>
                  </a:lnTo>
                  <a:lnTo>
                    <a:pt x="92782" y="107313"/>
                  </a:lnTo>
                  <a:lnTo>
                    <a:pt x="92923" y="107497"/>
                  </a:lnTo>
                  <a:lnTo>
                    <a:pt x="93136" y="107558"/>
                  </a:lnTo>
                  <a:lnTo>
                    <a:pt x="93561" y="107558"/>
                  </a:lnTo>
                  <a:lnTo>
                    <a:pt x="93632" y="107497"/>
                  </a:lnTo>
                  <a:lnTo>
                    <a:pt x="93845" y="107497"/>
                  </a:lnTo>
                  <a:lnTo>
                    <a:pt x="93916" y="107558"/>
                  </a:lnTo>
                  <a:lnTo>
                    <a:pt x="93916" y="107681"/>
                  </a:lnTo>
                  <a:lnTo>
                    <a:pt x="93632" y="108171"/>
                  </a:lnTo>
                  <a:lnTo>
                    <a:pt x="93278" y="108661"/>
                  </a:lnTo>
                  <a:lnTo>
                    <a:pt x="92782" y="109090"/>
                  </a:lnTo>
                  <a:lnTo>
                    <a:pt x="92356" y="109519"/>
                  </a:lnTo>
                  <a:lnTo>
                    <a:pt x="92002" y="110071"/>
                  </a:lnTo>
                  <a:lnTo>
                    <a:pt x="91010" y="110929"/>
                  </a:lnTo>
                  <a:lnTo>
                    <a:pt x="90726" y="111113"/>
                  </a:lnTo>
                  <a:lnTo>
                    <a:pt x="90655" y="111358"/>
                  </a:lnTo>
                  <a:lnTo>
                    <a:pt x="90655" y="111787"/>
                  </a:lnTo>
                  <a:lnTo>
                    <a:pt x="90939" y="111848"/>
                  </a:lnTo>
                  <a:lnTo>
                    <a:pt x="91435" y="111848"/>
                  </a:lnTo>
                  <a:lnTo>
                    <a:pt x="91860" y="111971"/>
                  </a:lnTo>
                  <a:lnTo>
                    <a:pt x="92215" y="111971"/>
                  </a:lnTo>
                  <a:lnTo>
                    <a:pt x="92215" y="112216"/>
                  </a:lnTo>
                  <a:lnTo>
                    <a:pt x="92073" y="112706"/>
                  </a:lnTo>
                  <a:lnTo>
                    <a:pt x="91860" y="113135"/>
                  </a:lnTo>
                  <a:lnTo>
                    <a:pt x="91718" y="113442"/>
                  </a:lnTo>
                  <a:lnTo>
                    <a:pt x="91293" y="113810"/>
                  </a:lnTo>
                  <a:lnTo>
                    <a:pt x="90655" y="114300"/>
                  </a:lnTo>
                  <a:lnTo>
                    <a:pt x="90017" y="114790"/>
                  </a:lnTo>
                  <a:lnTo>
                    <a:pt x="89592" y="115158"/>
                  </a:lnTo>
                  <a:lnTo>
                    <a:pt x="89308" y="115464"/>
                  </a:lnTo>
                  <a:lnTo>
                    <a:pt x="89096" y="115893"/>
                  </a:lnTo>
                  <a:lnTo>
                    <a:pt x="89096" y="116384"/>
                  </a:lnTo>
                  <a:lnTo>
                    <a:pt x="89167" y="116813"/>
                  </a:lnTo>
                  <a:lnTo>
                    <a:pt x="89450" y="117303"/>
                  </a:lnTo>
                  <a:lnTo>
                    <a:pt x="89946" y="117916"/>
                  </a:lnTo>
                  <a:lnTo>
                    <a:pt x="90655" y="118406"/>
                  </a:lnTo>
                  <a:lnTo>
                    <a:pt x="91222" y="118651"/>
                  </a:lnTo>
                  <a:lnTo>
                    <a:pt x="91789" y="118835"/>
                  </a:lnTo>
                  <a:lnTo>
                    <a:pt x="92498" y="118896"/>
                  </a:lnTo>
                  <a:lnTo>
                    <a:pt x="93065" y="118896"/>
                  </a:lnTo>
                  <a:lnTo>
                    <a:pt x="93136" y="119080"/>
                  </a:lnTo>
                  <a:lnTo>
                    <a:pt x="92852" y="119264"/>
                  </a:lnTo>
                  <a:lnTo>
                    <a:pt x="91506" y="119570"/>
                  </a:lnTo>
                  <a:lnTo>
                    <a:pt x="91151" y="119693"/>
                  </a:lnTo>
                  <a:lnTo>
                    <a:pt x="90797" y="119754"/>
                  </a:lnTo>
                  <a:lnTo>
                    <a:pt x="90230" y="119816"/>
                  </a:lnTo>
                  <a:lnTo>
                    <a:pt x="89663" y="120000"/>
                  </a:lnTo>
                  <a:lnTo>
                    <a:pt x="89096" y="120000"/>
                  </a:lnTo>
                  <a:lnTo>
                    <a:pt x="88600" y="119938"/>
                  </a:lnTo>
                  <a:lnTo>
                    <a:pt x="87891" y="119754"/>
                  </a:lnTo>
                  <a:lnTo>
                    <a:pt x="87466" y="119509"/>
                  </a:lnTo>
                  <a:lnTo>
                    <a:pt x="87040" y="119448"/>
                  </a:lnTo>
                  <a:lnTo>
                    <a:pt x="86969" y="119448"/>
                  </a:lnTo>
                  <a:lnTo>
                    <a:pt x="87040" y="119325"/>
                  </a:lnTo>
                  <a:lnTo>
                    <a:pt x="87111" y="119141"/>
                  </a:lnTo>
                  <a:lnTo>
                    <a:pt x="87607" y="118774"/>
                  </a:lnTo>
                  <a:lnTo>
                    <a:pt x="88033" y="118467"/>
                  </a:lnTo>
                  <a:lnTo>
                    <a:pt x="88174" y="118345"/>
                  </a:lnTo>
                  <a:lnTo>
                    <a:pt x="88316" y="118100"/>
                  </a:lnTo>
                  <a:lnTo>
                    <a:pt x="88316" y="117916"/>
                  </a:lnTo>
                  <a:lnTo>
                    <a:pt x="88174" y="117793"/>
                  </a:lnTo>
                  <a:lnTo>
                    <a:pt x="88103" y="117671"/>
                  </a:lnTo>
                  <a:lnTo>
                    <a:pt x="88033" y="117548"/>
                  </a:lnTo>
                  <a:lnTo>
                    <a:pt x="87820" y="117548"/>
                  </a:lnTo>
                  <a:lnTo>
                    <a:pt x="87749" y="117671"/>
                  </a:lnTo>
                  <a:lnTo>
                    <a:pt x="87536" y="117977"/>
                  </a:lnTo>
                  <a:lnTo>
                    <a:pt x="87466" y="118406"/>
                  </a:lnTo>
                  <a:lnTo>
                    <a:pt x="87253" y="118774"/>
                  </a:lnTo>
                  <a:lnTo>
                    <a:pt x="86828" y="119080"/>
                  </a:lnTo>
                  <a:lnTo>
                    <a:pt x="86686" y="119080"/>
                  </a:lnTo>
                  <a:lnTo>
                    <a:pt x="86473" y="119019"/>
                  </a:lnTo>
                  <a:lnTo>
                    <a:pt x="86190" y="118896"/>
                  </a:lnTo>
                  <a:lnTo>
                    <a:pt x="85977" y="118651"/>
                  </a:lnTo>
                  <a:lnTo>
                    <a:pt x="85623" y="118345"/>
                  </a:lnTo>
                  <a:lnTo>
                    <a:pt x="85268" y="118161"/>
                  </a:lnTo>
                  <a:lnTo>
                    <a:pt x="84914" y="117916"/>
                  </a:lnTo>
                  <a:lnTo>
                    <a:pt x="84630" y="117487"/>
                  </a:lnTo>
                  <a:lnTo>
                    <a:pt x="84559" y="116874"/>
                  </a:lnTo>
                  <a:lnTo>
                    <a:pt x="84559" y="116384"/>
                  </a:lnTo>
                  <a:lnTo>
                    <a:pt x="84347" y="116077"/>
                  </a:lnTo>
                  <a:lnTo>
                    <a:pt x="84205" y="115955"/>
                  </a:lnTo>
                  <a:lnTo>
                    <a:pt x="83851" y="115832"/>
                  </a:lnTo>
                  <a:lnTo>
                    <a:pt x="83638" y="115648"/>
                  </a:lnTo>
                  <a:lnTo>
                    <a:pt x="83567" y="115464"/>
                  </a:lnTo>
                  <a:lnTo>
                    <a:pt x="83567" y="115403"/>
                  </a:lnTo>
                  <a:lnTo>
                    <a:pt x="83638" y="115219"/>
                  </a:lnTo>
                  <a:lnTo>
                    <a:pt x="84063" y="114913"/>
                  </a:lnTo>
                  <a:lnTo>
                    <a:pt x="84134" y="114729"/>
                  </a:lnTo>
                  <a:lnTo>
                    <a:pt x="84134" y="114545"/>
                  </a:lnTo>
                  <a:lnTo>
                    <a:pt x="84063" y="114361"/>
                  </a:lnTo>
                  <a:lnTo>
                    <a:pt x="83851" y="114300"/>
                  </a:lnTo>
                  <a:lnTo>
                    <a:pt x="83780" y="114300"/>
                  </a:lnTo>
                  <a:lnTo>
                    <a:pt x="83354" y="114116"/>
                  </a:lnTo>
                  <a:lnTo>
                    <a:pt x="83284" y="114055"/>
                  </a:lnTo>
                  <a:lnTo>
                    <a:pt x="83142" y="113871"/>
                  </a:lnTo>
                  <a:lnTo>
                    <a:pt x="83284" y="113442"/>
                  </a:lnTo>
                  <a:lnTo>
                    <a:pt x="83425" y="112951"/>
                  </a:lnTo>
                  <a:lnTo>
                    <a:pt x="83638" y="112522"/>
                  </a:lnTo>
                  <a:lnTo>
                    <a:pt x="83851" y="112277"/>
                  </a:lnTo>
                  <a:lnTo>
                    <a:pt x="83851" y="112093"/>
                  </a:lnTo>
                  <a:lnTo>
                    <a:pt x="83780" y="111971"/>
                  </a:lnTo>
                  <a:lnTo>
                    <a:pt x="83567" y="111664"/>
                  </a:lnTo>
                  <a:lnTo>
                    <a:pt x="83354" y="111174"/>
                  </a:lnTo>
                  <a:lnTo>
                    <a:pt x="83425" y="110745"/>
                  </a:lnTo>
                  <a:lnTo>
                    <a:pt x="83638" y="110377"/>
                  </a:lnTo>
                  <a:lnTo>
                    <a:pt x="84630" y="109152"/>
                  </a:lnTo>
                  <a:lnTo>
                    <a:pt x="84985" y="108600"/>
                  </a:lnTo>
                  <a:lnTo>
                    <a:pt x="85126" y="108171"/>
                  </a:lnTo>
                  <a:lnTo>
                    <a:pt x="84985" y="107742"/>
                  </a:lnTo>
                  <a:lnTo>
                    <a:pt x="84843" y="107068"/>
                  </a:lnTo>
                  <a:lnTo>
                    <a:pt x="84701" y="106394"/>
                  </a:lnTo>
                  <a:lnTo>
                    <a:pt x="84843" y="105903"/>
                  </a:lnTo>
                  <a:lnTo>
                    <a:pt x="84985" y="105413"/>
                  </a:lnTo>
                  <a:lnTo>
                    <a:pt x="85197" y="104739"/>
                  </a:lnTo>
                  <a:lnTo>
                    <a:pt x="85197" y="104126"/>
                  </a:lnTo>
                  <a:lnTo>
                    <a:pt x="84843" y="103820"/>
                  </a:lnTo>
                  <a:lnTo>
                    <a:pt x="84701" y="103636"/>
                  </a:lnTo>
                  <a:lnTo>
                    <a:pt x="84701" y="103207"/>
                  </a:lnTo>
                  <a:lnTo>
                    <a:pt x="84843" y="103146"/>
                  </a:lnTo>
                  <a:lnTo>
                    <a:pt x="84914" y="102962"/>
                  </a:lnTo>
                  <a:lnTo>
                    <a:pt x="85126" y="102900"/>
                  </a:lnTo>
                  <a:lnTo>
                    <a:pt x="85197" y="102778"/>
                  </a:lnTo>
                  <a:lnTo>
                    <a:pt x="85268" y="102594"/>
                  </a:lnTo>
                  <a:lnTo>
                    <a:pt x="85268" y="102288"/>
                  </a:lnTo>
                  <a:lnTo>
                    <a:pt x="85410" y="101675"/>
                  </a:lnTo>
                  <a:lnTo>
                    <a:pt x="85694" y="101123"/>
                  </a:lnTo>
                  <a:lnTo>
                    <a:pt x="85977" y="100694"/>
                  </a:lnTo>
                  <a:lnTo>
                    <a:pt x="86261" y="99775"/>
                  </a:lnTo>
                  <a:lnTo>
                    <a:pt x="86686" y="98855"/>
                  </a:lnTo>
                  <a:lnTo>
                    <a:pt x="86757" y="98365"/>
                  </a:lnTo>
                  <a:lnTo>
                    <a:pt x="86686" y="97752"/>
                  </a:lnTo>
                  <a:lnTo>
                    <a:pt x="86473" y="97139"/>
                  </a:lnTo>
                  <a:lnTo>
                    <a:pt x="86402" y="96833"/>
                  </a:lnTo>
                  <a:lnTo>
                    <a:pt x="86402" y="96772"/>
                  </a:lnTo>
                  <a:lnTo>
                    <a:pt x="86757" y="96404"/>
                  </a:lnTo>
                  <a:lnTo>
                    <a:pt x="86969" y="96343"/>
                  </a:lnTo>
                  <a:lnTo>
                    <a:pt x="87040" y="96159"/>
                  </a:lnTo>
                  <a:lnTo>
                    <a:pt x="87040" y="95975"/>
                  </a:lnTo>
                  <a:lnTo>
                    <a:pt x="86828" y="95669"/>
                  </a:lnTo>
                  <a:lnTo>
                    <a:pt x="86828" y="95423"/>
                  </a:lnTo>
                  <a:lnTo>
                    <a:pt x="87040" y="95301"/>
                  </a:lnTo>
                  <a:lnTo>
                    <a:pt x="87253" y="95178"/>
                  </a:lnTo>
                  <a:lnTo>
                    <a:pt x="87607" y="94994"/>
                  </a:lnTo>
                  <a:lnTo>
                    <a:pt x="87820" y="94811"/>
                  </a:lnTo>
                  <a:lnTo>
                    <a:pt x="87891" y="94504"/>
                  </a:lnTo>
                  <a:lnTo>
                    <a:pt x="87891" y="93891"/>
                  </a:lnTo>
                  <a:lnTo>
                    <a:pt x="87749" y="93217"/>
                  </a:lnTo>
                  <a:lnTo>
                    <a:pt x="87607" y="92543"/>
                  </a:lnTo>
                  <a:lnTo>
                    <a:pt x="87749" y="91685"/>
                  </a:lnTo>
                  <a:lnTo>
                    <a:pt x="87820" y="90766"/>
                  </a:lnTo>
                  <a:lnTo>
                    <a:pt x="87891" y="89662"/>
                  </a:lnTo>
                  <a:lnTo>
                    <a:pt x="88033" y="88743"/>
                  </a:lnTo>
                  <a:lnTo>
                    <a:pt x="88103" y="88008"/>
                  </a:lnTo>
                  <a:lnTo>
                    <a:pt x="88103" y="86475"/>
                  </a:lnTo>
                  <a:lnTo>
                    <a:pt x="87820" y="85801"/>
                  </a:lnTo>
                  <a:lnTo>
                    <a:pt x="87253" y="85005"/>
                  </a:lnTo>
                  <a:lnTo>
                    <a:pt x="86048" y="84208"/>
                  </a:lnTo>
                  <a:lnTo>
                    <a:pt x="85623" y="83901"/>
                  </a:lnTo>
                  <a:lnTo>
                    <a:pt x="85197" y="83656"/>
                  </a:lnTo>
                  <a:lnTo>
                    <a:pt x="84914" y="83472"/>
                  </a:lnTo>
                  <a:lnTo>
                    <a:pt x="84559" y="83411"/>
                  </a:lnTo>
                  <a:lnTo>
                    <a:pt x="83780" y="83166"/>
                  </a:lnTo>
                  <a:lnTo>
                    <a:pt x="83071" y="82737"/>
                  </a:lnTo>
                  <a:lnTo>
                    <a:pt x="82504" y="82247"/>
                  </a:lnTo>
                  <a:lnTo>
                    <a:pt x="82220" y="81634"/>
                  </a:lnTo>
                  <a:lnTo>
                    <a:pt x="82008" y="80592"/>
                  </a:lnTo>
                  <a:lnTo>
                    <a:pt x="81512" y="79673"/>
                  </a:lnTo>
                  <a:lnTo>
                    <a:pt x="81228" y="78876"/>
                  </a:lnTo>
                  <a:lnTo>
                    <a:pt x="81015" y="78263"/>
                  </a:lnTo>
                  <a:lnTo>
                    <a:pt x="80661" y="77589"/>
                  </a:lnTo>
                  <a:lnTo>
                    <a:pt x="80236" y="76853"/>
                  </a:lnTo>
                  <a:lnTo>
                    <a:pt x="79952" y="76179"/>
                  </a:lnTo>
                  <a:lnTo>
                    <a:pt x="79881" y="75566"/>
                  </a:lnTo>
                  <a:lnTo>
                    <a:pt x="79669" y="75137"/>
                  </a:lnTo>
                  <a:lnTo>
                    <a:pt x="78251" y="74157"/>
                  </a:lnTo>
                  <a:lnTo>
                    <a:pt x="77968" y="73728"/>
                  </a:lnTo>
                  <a:lnTo>
                    <a:pt x="77968" y="72992"/>
                  </a:lnTo>
                  <a:lnTo>
                    <a:pt x="78109" y="72318"/>
                  </a:lnTo>
                  <a:lnTo>
                    <a:pt x="78393" y="71705"/>
                  </a:lnTo>
                  <a:lnTo>
                    <a:pt x="78535" y="71215"/>
                  </a:lnTo>
                  <a:lnTo>
                    <a:pt x="78393" y="70602"/>
                  </a:lnTo>
                  <a:lnTo>
                    <a:pt x="78322" y="69928"/>
                  </a:lnTo>
                  <a:lnTo>
                    <a:pt x="78251" y="69560"/>
                  </a:lnTo>
                  <a:lnTo>
                    <a:pt x="78322" y="69131"/>
                  </a:lnTo>
                  <a:lnTo>
                    <a:pt x="78606" y="68518"/>
                  </a:lnTo>
                  <a:lnTo>
                    <a:pt x="79031" y="68028"/>
                  </a:lnTo>
                  <a:lnTo>
                    <a:pt x="79385" y="67660"/>
                  </a:lnTo>
                  <a:lnTo>
                    <a:pt x="79810" y="67415"/>
                  </a:lnTo>
                  <a:lnTo>
                    <a:pt x="80236" y="67048"/>
                  </a:lnTo>
                  <a:lnTo>
                    <a:pt x="80661" y="66741"/>
                  </a:lnTo>
                  <a:lnTo>
                    <a:pt x="80945" y="66618"/>
                  </a:lnTo>
                  <a:lnTo>
                    <a:pt x="81157" y="66435"/>
                  </a:lnTo>
                  <a:lnTo>
                    <a:pt x="81228" y="66067"/>
                  </a:lnTo>
                  <a:lnTo>
                    <a:pt x="81299" y="65515"/>
                  </a:lnTo>
                  <a:lnTo>
                    <a:pt x="81512" y="64902"/>
                  </a:lnTo>
                  <a:lnTo>
                    <a:pt x="81653" y="64228"/>
                  </a:lnTo>
                  <a:lnTo>
                    <a:pt x="81512" y="63554"/>
                  </a:lnTo>
                  <a:lnTo>
                    <a:pt x="81299" y="63003"/>
                  </a:lnTo>
                  <a:lnTo>
                    <a:pt x="81157" y="62757"/>
                  </a:lnTo>
                  <a:lnTo>
                    <a:pt x="80945" y="62328"/>
                  </a:lnTo>
                  <a:lnTo>
                    <a:pt x="80661" y="61716"/>
                  </a:lnTo>
                  <a:lnTo>
                    <a:pt x="80236" y="61225"/>
                  </a:lnTo>
                  <a:lnTo>
                    <a:pt x="80094" y="61041"/>
                  </a:lnTo>
                  <a:lnTo>
                    <a:pt x="79102" y="61041"/>
                  </a:lnTo>
                  <a:lnTo>
                    <a:pt x="79102" y="61532"/>
                  </a:lnTo>
                  <a:lnTo>
                    <a:pt x="79031" y="61716"/>
                  </a:lnTo>
                  <a:lnTo>
                    <a:pt x="78818" y="61961"/>
                  </a:lnTo>
                  <a:lnTo>
                    <a:pt x="78606" y="62145"/>
                  </a:lnTo>
                  <a:lnTo>
                    <a:pt x="78322" y="62328"/>
                  </a:lnTo>
                  <a:lnTo>
                    <a:pt x="78109" y="62328"/>
                  </a:lnTo>
                  <a:lnTo>
                    <a:pt x="77968" y="62206"/>
                  </a:lnTo>
                  <a:lnTo>
                    <a:pt x="77755" y="62083"/>
                  </a:lnTo>
                  <a:lnTo>
                    <a:pt x="77613" y="61899"/>
                  </a:lnTo>
                  <a:lnTo>
                    <a:pt x="77542" y="61838"/>
                  </a:lnTo>
                  <a:lnTo>
                    <a:pt x="77188" y="61654"/>
                  </a:lnTo>
                  <a:lnTo>
                    <a:pt x="76550" y="61470"/>
                  </a:lnTo>
                  <a:lnTo>
                    <a:pt x="76266" y="61287"/>
                  </a:lnTo>
                  <a:lnTo>
                    <a:pt x="76125" y="61164"/>
                  </a:lnTo>
                  <a:lnTo>
                    <a:pt x="75770" y="60796"/>
                  </a:lnTo>
                  <a:lnTo>
                    <a:pt x="75416" y="60490"/>
                  </a:lnTo>
                  <a:lnTo>
                    <a:pt x="74636" y="59938"/>
                  </a:lnTo>
                  <a:lnTo>
                    <a:pt x="74140" y="59816"/>
                  </a:lnTo>
                  <a:lnTo>
                    <a:pt x="73644" y="59570"/>
                  </a:lnTo>
                  <a:lnTo>
                    <a:pt x="73290" y="59203"/>
                  </a:lnTo>
                  <a:lnTo>
                    <a:pt x="73219" y="58590"/>
                  </a:lnTo>
                  <a:lnTo>
                    <a:pt x="73006" y="57793"/>
                  </a:lnTo>
                  <a:lnTo>
                    <a:pt x="72722" y="57303"/>
                  </a:lnTo>
                  <a:lnTo>
                    <a:pt x="72297" y="56935"/>
                  </a:lnTo>
                  <a:lnTo>
                    <a:pt x="72155" y="56874"/>
                  </a:lnTo>
                  <a:lnTo>
                    <a:pt x="71943" y="56690"/>
                  </a:lnTo>
                  <a:lnTo>
                    <a:pt x="71659" y="56629"/>
                  </a:lnTo>
                  <a:lnTo>
                    <a:pt x="71447" y="56506"/>
                  </a:lnTo>
                  <a:lnTo>
                    <a:pt x="71163" y="56506"/>
                  </a:lnTo>
                  <a:lnTo>
                    <a:pt x="70950" y="56629"/>
                  </a:lnTo>
                  <a:lnTo>
                    <a:pt x="70667" y="56629"/>
                  </a:lnTo>
                  <a:lnTo>
                    <a:pt x="70171" y="56506"/>
                  </a:lnTo>
                  <a:lnTo>
                    <a:pt x="69816" y="56261"/>
                  </a:lnTo>
                  <a:lnTo>
                    <a:pt x="69391" y="56200"/>
                  </a:lnTo>
                  <a:lnTo>
                    <a:pt x="68895" y="56077"/>
                  </a:lnTo>
                  <a:lnTo>
                    <a:pt x="67761" y="55280"/>
                  </a:lnTo>
                  <a:lnTo>
                    <a:pt x="67406" y="54913"/>
                  </a:lnTo>
                  <a:lnTo>
                    <a:pt x="67194" y="54668"/>
                  </a:lnTo>
                  <a:lnTo>
                    <a:pt x="66981" y="54484"/>
                  </a:lnTo>
                  <a:lnTo>
                    <a:pt x="66769" y="54239"/>
                  </a:lnTo>
                  <a:lnTo>
                    <a:pt x="66627" y="54116"/>
                  </a:lnTo>
                  <a:lnTo>
                    <a:pt x="65989" y="53932"/>
                  </a:lnTo>
                  <a:lnTo>
                    <a:pt x="65705" y="53932"/>
                  </a:lnTo>
                  <a:lnTo>
                    <a:pt x="65351" y="54116"/>
                  </a:lnTo>
                  <a:lnTo>
                    <a:pt x="65138" y="54239"/>
                  </a:lnTo>
                  <a:lnTo>
                    <a:pt x="65067" y="54484"/>
                  </a:lnTo>
                  <a:lnTo>
                    <a:pt x="64855" y="54729"/>
                  </a:lnTo>
                  <a:lnTo>
                    <a:pt x="64642" y="54913"/>
                  </a:lnTo>
                  <a:lnTo>
                    <a:pt x="64500" y="54913"/>
                  </a:lnTo>
                  <a:lnTo>
                    <a:pt x="64288" y="54851"/>
                  </a:lnTo>
                  <a:lnTo>
                    <a:pt x="63366" y="54116"/>
                  </a:lnTo>
                  <a:lnTo>
                    <a:pt x="63083" y="53993"/>
                  </a:lnTo>
                  <a:lnTo>
                    <a:pt x="62658" y="54116"/>
                  </a:lnTo>
                  <a:lnTo>
                    <a:pt x="61240" y="54239"/>
                  </a:lnTo>
                  <a:lnTo>
                    <a:pt x="60815" y="54116"/>
                  </a:lnTo>
                  <a:lnTo>
                    <a:pt x="60177" y="53258"/>
                  </a:lnTo>
                  <a:lnTo>
                    <a:pt x="60035" y="52768"/>
                  </a:lnTo>
                  <a:lnTo>
                    <a:pt x="60035" y="52461"/>
                  </a:lnTo>
                  <a:lnTo>
                    <a:pt x="59822" y="51971"/>
                  </a:lnTo>
                  <a:lnTo>
                    <a:pt x="59326" y="51664"/>
                  </a:lnTo>
                  <a:lnTo>
                    <a:pt x="58617" y="51419"/>
                  </a:lnTo>
                  <a:lnTo>
                    <a:pt x="57979" y="51235"/>
                  </a:lnTo>
                  <a:lnTo>
                    <a:pt x="57412" y="51174"/>
                  </a:lnTo>
                  <a:lnTo>
                    <a:pt x="56987" y="50990"/>
                  </a:lnTo>
                  <a:lnTo>
                    <a:pt x="56633" y="50561"/>
                  </a:lnTo>
                  <a:lnTo>
                    <a:pt x="56349" y="50071"/>
                  </a:lnTo>
                  <a:lnTo>
                    <a:pt x="56137" y="49581"/>
                  </a:lnTo>
                  <a:lnTo>
                    <a:pt x="56207" y="49213"/>
                  </a:lnTo>
                  <a:lnTo>
                    <a:pt x="56207" y="48907"/>
                  </a:lnTo>
                  <a:lnTo>
                    <a:pt x="56137" y="48355"/>
                  </a:lnTo>
                  <a:lnTo>
                    <a:pt x="55853" y="47865"/>
                  </a:lnTo>
                  <a:lnTo>
                    <a:pt x="55853" y="47803"/>
                  </a:lnTo>
                  <a:lnTo>
                    <a:pt x="55357" y="47374"/>
                  </a:lnTo>
                  <a:lnTo>
                    <a:pt x="55144" y="47129"/>
                  </a:lnTo>
                  <a:lnTo>
                    <a:pt x="54790" y="46762"/>
                  </a:lnTo>
                  <a:lnTo>
                    <a:pt x="54365" y="46639"/>
                  </a:lnTo>
                  <a:lnTo>
                    <a:pt x="54081" y="46455"/>
                  </a:lnTo>
                  <a:lnTo>
                    <a:pt x="53797" y="46026"/>
                  </a:lnTo>
                  <a:lnTo>
                    <a:pt x="52805" y="44862"/>
                  </a:lnTo>
                  <a:lnTo>
                    <a:pt x="52451" y="44249"/>
                  </a:lnTo>
                  <a:lnTo>
                    <a:pt x="52025" y="43820"/>
                  </a:lnTo>
                  <a:lnTo>
                    <a:pt x="51600" y="43329"/>
                  </a:lnTo>
                  <a:lnTo>
                    <a:pt x="50891" y="42778"/>
                  </a:lnTo>
                  <a:lnTo>
                    <a:pt x="49757" y="41552"/>
                  </a:lnTo>
                  <a:lnTo>
                    <a:pt x="49474" y="41062"/>
                  </a:lnTo>
                  <a:lnTo>
                    <a:pt x="49049" y="40081"/>
                  </a:lnTo>
                  <a:lnTo>
                    <a:pt x="48836" y="39713"/>
                  </a:lnTo>
                  <a:lnTo>
                    <a:pt x="48552" y="39713"/>
                  </a:lnTo>
                  <a:lnTo>
                    <a:pt x="48411" y="39836"/>
                  </a:lnTo>
                  <a:lnTo>
                    <a:pt x="47985" y="40204"/>
                  </a:lnTo>
                  <a:lnTo>
                    <a:pt x="48056" y="40633"/>
                  </a:lnTo>
                  <a:lnTo>
                    <a:pt x="48481" y="41062"/>
                  </a:lnTo>
                  <a:lnTo>
                    <a:pt x="48978" y="41552"/>
                  </a:lnTo>
                  <a:lnTo>
                    <a:pt x="49332" y="41981"/>
                  </a:lnTo>
                  <a:lnTo>
                    <a:pt x="49616" y="42471"/>
                  </a:lnTo>
                  <a:lnTo>
                    <a:pt x="50041" y="43084"/>
                  </a:lnTo>
                  <a:lnTo>
                    <a:pt x="51175" y="44249"/>
                  </a:lnTo>
                  <a:lnTo>
                    <a:pt x="51388" y="44862"/>
                  </a:lnTo>
                  <a:lnTo>
                    <a:pt x="51458" y="45352"/>
                  </a:lnTo>
                  <a:lnTo>
                    <a:pt x="51671" y="45781"/>
                  </a:lnTo>
                  <a:lnTo>
                    <a:pt x="52025" y="46026"/>
                  </a:lnTo>
                  <a:lnTo>
                    <a:pt x="53018" y="46884"/>
                  </a:lnTo>
                  <a:lnTo>
                    <a:pt x="53230" y="47313"/>
                  </a:lnTo>
                  <a:lnTo>
                    <a:pt x="53018" y="47681"/>
                  </a:lnTo>
                  <a:lnTo>
                    <a:pt x="52663" y="47865"/>
                  </a:lnTo>
                  <a:lnTo>
                    <a:pt x="52238" y="47681"/>
                  </a:lnTo>
                  <a:lnTo>
                    <a:pt x="51884" y="47374"/>
                  </a:lnTo>
                  <a:lnTo>
                    <a:pt x="51600" y="47007"/>
                  </a:lnTo>
                  <a:lnTo>
                    <a:pt x="51388" y="46884"/>
                  </a:lnTo>
                  <a:lnTo>
                    <a:pt x="51317" y="46884"/>
                  </a:lnTo>
                  <a:lnTo>
                    <a:pt x="50679" y="46639"/>
                  </a:lnTo>
                  <a:lnTo>
                    <a:pt x="50537" y="46271"/>
                  </a:lnTo>
                  <a:lnTo>
                    <a:pt x="50537" y="46087"/>
                  </a:lnTo>
                  <a:lnTo>
                    <a:pt x="50324" y="45658"/>
                  </a:lnTo>
                  <a:lnTo>
                    <a:pt x="49828" y="45168"/>
                  </a:lnTo>
                  <a:lnTo>
                    <a:pt x="49332" y="44616"/>
                  </a:lnTo>
                  <a:lnTo>
                    <a:pt x="49119" y="44371"/>
                  </a:lnTo>
                  <a:lnTo>
                    <a:pt x="48765" y="44187"/>
                  </a:lnTo>
                  <a:lnTo>
                    <a:pt x="48411" y="44187"/>
                  </a:lnTo>
                  <a:lnTo>
                    <a:pt x="48198" y="44249"/>
                  </a:lnTo>
                  <a:lnTo>
                    <a:pt x="47702" y="44249"/>
                  </a:lnTo>
                  <a:lnTo>
                    <a:pt x="47631" y="44187"/>
                  </a:lnTo>
                  <a:lnTo>
                    <a:pt x="47631" y="43820"/>
                  </a:lnTo>
                  <a:lnTo>
                    <a:pt x="47914" y="43329"/>
                  </a:lnTo>
                  <a:lnTo>
                    <a:pt x="48056" y="43146"/>
                  </a:lnTo>
                  <a:lnTo>
                    <a:pt x="48269" y="42839"/>
                  </a:lnTo>
                  <a:lnTo>
                    <a:pt x="48269" y="42655"/>
                  </a:lnTo>
                  <a:lnTo>
                    <a:pt x="48198" y="42471"/>
                  </a:lnTo>
                  <a:lnTo>
                    <a:pt x="47773" y="42165"/>
                  </a:lnTo>
                  <a:lnTo>
                    <a:pt x="47489" y="41981"/>
                  </a:lnTo>
                  <a:lnTo>
                    <a:pt x="47277" y="41920"/>
                  </a:lnTo>
                  <a:lnTo>
                    <a:pt x="46993" y="41675"/>
                  </a:lnTo>
                  <a:lnTo>
                    <a:pt x="46709" y="41062"/>
                  </a:lnTo>
                  <a:lnTo>
                    <a:pt x="46355" y="40388"/>
                  </a:lnTo>
                  <a:lnTo>
                    <a:pt x="46072" y="39652"/>
                  </a:lnTo>
                  <a:lnTo>
                    <a:pt x="45646" y="38917"/>
                  </a:lnTo>
                  <a:lnTo>
                    <a:pt x="45079" y="37936"/>
                  </a:lnTo>
                  <a:lnTo>
                    <a:pt x="44512" y="37446"/>
                  </a:lnTo>
                  <a:lnTo>
                    <a:pt x="43945" y="37262"/>
                  </a:lnTo>
                  <a:lnTo>
                    <a:pt x="43307" y="37201"/>
                  </a:lnTo>
                  <a:lnTo>
                    <a:pt x="42669" y="37017"/>
                  </a:lnTo>
                  <a:lnTo>
                    <a:pt x="42102" y="36772"/>
                  </a:lnTo>
                  <a:lnTo>
                    <a:pt x="41606" y="36527"/>
                  </a:lnTo>
                  <a:lnTo>
                    <a:pt x="41393" y="36220"/>
                  </a:lnTo>
                  <a:lnTo>
                    <a:pt x="41323" y="35607"/>
                  </a:lnTo>
                  <a:lnTo>
                    <a:pt x="40897" y="34259"/>
                  </a:lnTo>
                  <a:lnTo>
                    <a:pt x="40543" y="33707"/>
                  </a:lnTo>
                  <a:lnTo>
                    <a:pt x="39976" y="32911"/>
                  </a:lnTo>
                  <a:lnTo>
                    <a:pt x="39551" y="32114"/>
                  </a:lnTo>
                  <a:lnTo>
                    <a:pt x="39267" y="31256"/>
                  </a:lnTo>
                  <a:lnTo>
                    <a:pt x="39196" y="30459"/>
                  </a:lnTo>
                  <a:lnTo>
                    <a:pt x="39267" y="29846"/>
                  </a:lnTo>
                  <a:lnTo>
                    <a:pt x="39267" y="29050"/>
                  </a:lnTo>
                  <a:lnTo>
                    <a:pt x="39338" y="28130"/>
                  </a:lnTo>
                  <a:lnTo>
                    <a:pt x="39480" y="27456"/>
                  </a:lnTo>
                  <a:lnTo>
                    <a:pt x="39480" y="26966"/>
                  </a:lnTo>
                  <a:lnTo>
                    <a:pt x="39338" y="26475"/>
                  </a:lnTo>
                  <a:lnTo>
                    <a:pt x="39196" y="25863"/>
                  </a:lnTo>
                  <a:lnTo>
                    <a:pt x="38984" y="25434"/>
                  </a:lnTo>
                  <a:lnTo>
                    <a:pt x="38913" y="25127"/>
                  </a:lnTo>
                  <a:lnTo>
                    <a:pt x="38913" y="24943"/>
                  </a:lnTo>
                  <a:lnTo>
                    <a:pt x="38558" y="24208"/>
                  </a:lnTo>
                  <a:lnTo>
                    <a:pt x="38417" y="24085"/>
                  </a:lnTo>
                  <a:lnTo>
                    <a:pt x="38133" y="23963"/>
                  </a:lnTo>
                  <a:lnTo>
                    <a:pt x="37495" y="23656"/>
                  </a:lnTo>
                  <a:lnTo>
                    <a:pt x="37070" y="23350"/>
                  </a:lnTo>
                  <a:lnTo>
                    <a:pt x="36432" y="23289"/>
                  </a:lnTo>
                  <a:lnTo>
                    <a:pt x="36007" y="23105"/>
                  </a:lnTo>
                  <a:lnTo>
                    <a:pt x="35652" y="22676"/>
                  </a:lnTo>
                  <a:lnTo>
                    <a:pt x="35581" y="22063"/>
                  </a:lnTo>
                  <a:lnTo>
                    <a:pt x="35652" y="21573"/>
                  </a:lnTo>
                  <a:lnTo>
                    <a:pt x="35652" y="21144"/>
                  </a:lnTo>
                  <a:lnTo>
                    <a:pt x="35369" y="20653"/>
                  </a:lnTo>
                  <a:lnTo>
                    <a:pt x="35085" y="20347"/>
                  </a:lnTo>
                  <a:lnTo>
                    <a:pt x="34731" y="20163"/>
                  </a:lnTo>
                  <a:lnTo>
                    <a:pt x="34447" y="19979"/>
                  </a:lnTo>
                  <a:lnTo>
                    <a:pt x="34022" y="19550"/>
                  </a:lnTo>
                  <a:lnTo>
                    <a:pt x="33668" y="19060"/>
                  </a:lnTo>
                  <a:lnTo>
                    <a:pt x="33455" y="18569"/>
                  </a:lnTo>
                  <a:lnTo>
                    <a:pt x="33384" y="18386"/>
                  </a:lnTo>
                  <a:lnTo>
                    <a:pt x="33030" y="18140"/>
                  </a:lnTo>
                  <a:lnTo>
                    <a:pt x="32746" y="18140"/>
                  </a:lnTo>
                  <a:lnTo>
                    <a:pt x="32746" y="18324"/>
                  </a:lnTo>
                  <a:lnTo>
                    <a:pt x="32888" y="18508"/>
                  </a:lnTo>
                  <a:lnTo>
                    <a:pt x="32888" y="19182"/>
                  </a:lnTo>
                  <a:lnTo>
                    <a:pt x="32959" y="19305"/>
                  </a:lnTo>
                  <a:lnTo>
                    <a:pt x="33384" y="19673"/>
                  </a:lnTo>
                  <a:lnTo>
                    <a:pt x="33526" y="20163"/>
                  </a:lnTo>
                  <a:lnTo>
                    <a:pt x="33526" y="20592"/>
                  </a:lnTo>
                  <a:lnTo>
                    <a:pt x="33455" y="20898"/>
                  </a:lnTo>
                  <a:lnTo>
                    <a:pt x="33171" y="20898"/>
                  </a:lnTo>
                  <a:lnTo>
                    <a:pt x="32746" y="20776"/>
                  </a:lnTo>
                  <a:lnTo>
                    <a:pt x="32321" y="20408"/>
                  </a:lnTo>
                  <a:lnTo>
                    <a:pt x="31683" y="20102"/>
                  </a:lnTo>
                  <a:lnTo>
                    <a:pt x="31329" y="19734"/>
                  </a:lnTo>
                  <a:lnTo>
                    <a:pt x="31258" y="19182"/>
                  </a:lnTo>
                  <a:lnTo>
                    <a:pt x="31116" y="18631"/>
                  </a:lnTo>
                  <a:lnTo>
                    <a:pt x="31258" y="18079"/>
                  </a:lnTo>
                  <a:lnTo>
                    <a:pt x="31258" y="17711"/>
                  </a:lnTo>
                  <a:lnTo>
                    <a:pt x="31045" y="17405"/>
                  </a:lnTo>
                  <a:lnTo>
                    <a:pt x="30620" y="17221"/>
                  </a:lnTo>
                  <a:lnTo>
                    <a:pt x="30124" y="17037"/>
                  </a:lnTo>
                  <a:lnTo>
                    <a:pt x="29698" y="16976"/>
                  </a:lnTo>
                  <a:lnTo>
                    <a:pt x="29202" y="16976"/>
                  </a:lnTo>
                  <a:lnTo>
                    <a:pt x="28777" y="16608"/>
                  </a:lnTo>
                  <a:lnTo>
                    <a:pt x="28777" y="16363"/>
                  </a:lnTo>
                  <a:lnTo>
                    <a:pt x="28706" y="16057"/>
                  </a:lnTo>
                  <a:lnTo>
                    <a:pt x="28422" y="15383"/>
                  </a:lnTo>
                  <a:lnTo>
                    <a:pt x="27926" y="14892"/>
                  </a:lnTo>
                  <a:lnTo>
                    <a:pt x="27359" y="14525"/>
                  </a:lnTo>
                  <a:lnTo>
                    <a:pt x="26367" y="14341"/>
                  </a:lnTo>
                  <a:lnTo>
                    <a:pt x="25516" y="14218"/>
                  </a:lnTo>
                  <a:lnTo>
                    <a:pt x="24524" y="13973"/>
                  </a:lnTo>
                  <a:lnTo>
                    <a:pt x="23673" y="13789"/>
                  </a:lnTo>
                  <a:lnTo>
                    <a:pt x="22965" y="13667"/>
                  </a:lnTo>
                  <a:lnTo>
                    <a:pt x="22468" y="13605"/>
                  </a:lnTo>
                  <a:lnTo>
                    <a:pt x="21547" y="13115"/>
                  </a:lnTo>
                  <a:lnTo>
                    <a:pt x="21051" y="12931"/>
                  </a:lnTo>
                  <a:lnTo>
                    <a:pt x="20271" y="13115"/>
                  </a:lnTo>
                  <a:lnTo>
                    <a:pt x="19279" y="12625"/>
                  </a:lnTo>
                  <a:lnTo>
                    <a:pt x="18924" y="12502"/>
                  </a:lnTo>
                  <a:lnTo>
                    <a:pt x="18641" y="12686"/>
                  </a:lnTo>
                  <a:lnTo>
                    <a:pt x="18499" y="13115"/>
                  </a:lnTo>
                  <a:lnTo>
                    <a:pt x="18216" y="13605"/>
                  </a:lnTo>
                  <a:lnTo>
                    <a:pt x="17861" y="14096"/>
                  </a:lnTo>
                  <a:lnTo>
                    <a:pt x="17294" y="14279"/>
                  </a:lnTo>
                  <a:lnTo>
                    <a:pt x="16798" y="14096"/>
                  </a:lnTo>
                  <a:lnTo>
                    <a:pt x="16302" y="13850"/>
                  </a:lnTo>
                  <a:lnTo>
                    <a:pt x="16018" y="13973"/>
                  </a:lnTo>
                  <a:lnTo>
                    <a:pt x="15806" y="14034"/>
                  </a:lnTo>
                  <a:lnTo>
                    <a:pt x="15593" y="14218"/>
                  </a:lnTo>
                  <a:lnTo>
                    <a:pt x="15239" y="14341"/>
                  </a:lnTo>
                  <a:lnTo>
                    <a:pt x="14743" y="14341"/>
                  </a:lnTo>
                  <a:lnTo>
                    <a:pt x="14672" y="14218"/>
                  </a:lnTo>
                  <a:lnTo>
                    <a:pt x="14672" y="14034"/>
                  </a:lnTo>
                  <a:lnTo>
                    <a:pt x="14743" y="13789"/>
                  </a:lnTo>
                  <a:lnTo>
                    <a:pt x="14813" y="13421"/>
                  </a:lnTo>
                  <a:lnTo>
                    <a:pt x="14955" y="13176"/>
                  </a:lnTo>
                  <a:lnTo>
                    <a:pt x="15026" y="12992"/>
                  </a:lnTo>
                  <a:lnTo>
                    <a:pt x="15026" y="12870"/>
                  </a:lnTo>
                  <a:lnTo>
                    <a:pt x="14743" y="12870"/>
                  </a:lnTo>
                  <a:lnTo>
                    <a:pt x="14530" y="12931"/>
                  </a:lnTo>
                  <a:lnTo>
                    <a:pt x="14246" y="13115"/>
                  </a:lnTo>
                  <a:lnTo>
                    <a:pt x="13892" y="13605"/>
                  </a:lnTo>
                  <a:lnTo>
                    <a:pt x="13750" y="13973"/>
                  </a:lnTo>
                  <a:lnTo>
                    <a:pt x="13750" y="14341"/>
                  </a:lnTo>
                  <a:lnTo>
                    <a:pt x="13608" y="14525"/>
                  </a:lnTo>
                  <a:lnTo>
                    <a:pt x="13467" y="14708"/>
                  </a:lnTo>
                  <a:lnTo>
                    <a:pt x="13183" y="14892"/>
                  </a:lnTo>
                  <a:lnTo>
                    <a:pt x="12900" y="15137"/>
                  </a:lnTo>
                  <a:lnTo>
                    <a:pt x="12687" y="15199"/>
                  </a:lnTo>
                  <a:lnTo>
                    <a:pt x="14176" y="15199"/>
                  </a:lnTo>
                  <a:lnTo>
                    <a:pt x="14246" y="15260"/>
                  </a:lnTo>
                  <a:lnTo>
                    <a:pt x="14246" y="15444"/>
                  </a:lnTo>
                  <a:lnTo>
                    <a:pt x="14176" y="15628"/>
                  </a:lnTo>
                  <a:lnTo>
                    <a:pt x="14176" y="15812"/>
                  </a:lnTo>
                  <a:lnTo>
                    <a:pt x="14105" y="16057"/>
                  </a:lnTo>
                  <a:lnTo>
                    <a:pt x="13396" y="16608"/>
                  </a:lnTo>
                  <a:lnTo>
                    <a:pt x="12829" y="16976"/>
                  </a:lnTo>
                  <a:lnTo>
                    <a:pt x="12262" y="17037"/>
                  </a:lnTo>
                  <a:lnTo>
                    <a:pt x="11907" y="16976"/>
                  </a:lnTo>
                  <a:lnTo>
                    <a:pt x="11766" y="16792"/>
                  </a:lnTo>
                  <a:lnTo>
                    <a:pt x="11624" y="16608"/>
                  </a:lnTo>
                  <a:lnTo>
                    <a:pt x="11482" y="16486"/>
                  </a:lnTo>
                  <a:lnTo>
                    <a:pt x="11340" y="16302"/>
                  </a:lnTo>
                  <a:lnTo>
                    <a:pt x="11128" y="16241"/>
                  </a:lnTo>
                  <a:lnTo>
                    <a:pt x="10844" y="16363"/>
                  </a:lnTo>
                  <a:lnTo>
                    <a:pt x="10490" y="16792"/>
                  </a:lnTo>
                  <a:lnTo>
                    <a:pt x="9923" y="17405"/>
                  </a:lnTo>
                  <a:lnTo>
                    <a:pt x="9001" y="17957"/>
                  </a:lnTo>
                  <a:lnTo>
                    <a:pt x="8363" y="18202"/>
                  </a:lnTo>
                  <a:lnTo>
                    <a:pt x="7867" y="18140"/>
                  </a:lnTo>
                  <a:lnTo>
                    <a:pt x="7513" y="17957"/>
                  </a:lnTo>
                  <a:lnTo>
                    <a:pt x="7158" y="17895"/>
                  </a:lnTo>
                  <a:lnTo>
                    <a:pt x="6875" y="17895"/>
                  </a:lnTo>
                  <a:lnTo>
                    <a:pt x="6308" y="18140"/>
                  </a:lnTo>
                  <a:lnTo>
                    <a:pt x="5457" y="18508"/>
                  </a:lnTo>
                  <a:lnTo>
                    <a:pt x="4465" y="18753"/>
                  </a:lnTo>
                  <a:lnTo>
                    <a:pt x="3827" y="18876"/>
                  </a:lnTo>
                  <a:lnTo>
                    <a:pt x="3614" y="18876"/>
                  </a:lnTo>
                  <a:lnTo>
                    <a:pt x="3402" y="18815"/>
                  </a:lnTo>
                  <a:lnTo>
                    <a:pt x="3331" y="18631"/>
                  </a:lnTo>
                  <a:lnTo>
                    <a:pt x="3331" y="18324"/>
                  </a:lnTo>
                  <a:lnTo>
                    <a:pt x="3402" y="18202"/>
                  </a:lnTo>
                  <a:lnTo>
                    <a:pt x="3473" y="18079"/>
                  </a:lnTo>
                  <a:lnTo>
                    <a:pt x="3614" y="18079"/>
                  </a:lnTo>
                  <a:lnTo>
                    <a:pt x="4111" y="17957"/>
                  </a:lnTo>
                  <a:lnTo>
                    <a:pt x="4678" y="17650"/>
                  </a:lnTo>
                  <a:lnTo>
                    <a:pt x="5316" y="17405"/>
                  </a:lnTo>
                  <a:lnTo>
                    <a:pt x="6308" y="16915"/>
                  </a:lnTo>
                  <a:lnTo>
                    <a:pt x="7088" y="16547"/>
                  </a:lnTo>
                  <a:lnTo>
                    <a:pt x="7796" y="16241"/>
                  </a:lnTo>
                  <a:lnTo>
                    <a:pt x="8363" y="16057"/>
                  </a:lnTo>
                  <a:lnTo>
                    <a:pt x="8647" y="15873"/>
                  </a:lnTo>
                  <a:lnTo>
                    <a:pt x="8860" y="15689"/>
                  </a:lnTo>
                  <a:lnTo>
                    <a:pt x="9143" y="15566"/>
                  </a:lnTo>
                  <a:lnTo>
                    <a:pt x="9356" y="15383"/>
                  </a:lnTo>
                  <a:lnTo>
                    <a:pt x="9427" y="15137"/>
                  </a:lnTo>
                  <a:lnTo>
                    <a:pt x="9356" y="14954"/>
                  </a:lnTo>
                  <a:lnTo>
                    <a:pt x="9143" y="14770"/>
                  </a:lnTo>
                  <a:lnTo>
                    <a:pt x="8718" y="14770"/>
                  </a:lnTo>
                  <a:lnTo>
                    <a:pt x="8434" y="14892"/>
                  </a:lnTo>
                  <a:lnTo>
                    <a:pt x="8222" y="14954"/>
                  </a:lnTo>
                  <a:lnTo>
                    <a:pt x="8151" y="15015"/>
                  </a:lnTo>
                  <a:lnTo>
                    <a:pt x="7938" y="15137"/>
                  </a:lnTo>
                  <a:lnTo>
                    <a:pt x="7017" y="14279"/>
                  </a:lnTo>
                  <a:lnTo>
                    <a:pt x="6875" y="14279"/>
                  </a:lnTo>
                  <a:lnTo>
                    <a:pt x="6804" y="14341"/>
                  </a:lnTo>
                  <a:lnTo>
                    <a:pt x="6591" y="14463"/>
                  </a:lnTo>
                  <a:lnTo>
                    <a:pt x="6379" y="14770"/>
                  </a:lnTo>
                  <a:lnTo>
                    <a:pt x="6308" y="14892"/>
                  </a:lnTo>
                  <a:lnTo>
                    <a:pt x="6308" y="14954"/>
                  </a:lnTo>
                  <a:lnTo>
                    <a:pt x="6095" y="14954"/>
                  </a:lnTo>
                  <a:lnTo>
                    <a:pt x="6024" y="14892"/>
                  </a:lnTo>
                  <a:lnTo>
                    <a:pt x="5812" y="14770"/>
                  </a:lnTo>
                  <a:lnTo>
                    <a:pt x="5741" y="14647"/>
                  </a:lnTo>
                  <a:lnTo>
                    <a:pt x="5528" y="14463"/>
                  </a:lnTo>
                  <a:lnTo>
                    <a:pt x="5528" y="13360"/>
                  </a:lnTo>
                  <a:lnTo>
                    <a:pt x="5316" y="13176"/>
                  </a:lnTo>
                  <a:lnTo>
                    <a:pt x="5032" y="13176"/>
                  </a:lnTo>
                  <a:lnTo>
                    <a:pt x="4961" y="13299"/>
                  </a:lnTo>
                  <a:lnTo>
                    <a:pt x="4890" y="13421"/>
                  </a:lnTo>
                  <a:lnTo>
                    <a:pt x="4678" y="13667"/>
                  </a:lnTo>
                  <a:lnTo>
                    <a:pt x="4252" y="13973"/>
                  </a:lnTo>
                  <a:lnTo>
                    <a:pt x="3827" y="14096"/>
                  </a:lnTo>
                  <a:lnTo>
                    <a:pt x="3473" y="14218"/>
                  </a:lnTo>
                  <a:lnTo>
                    <a:pt x="3331" y="14034"/>
                  </a:lnTo>
                  <a:lnTo>
                    <a:pt x="3118" y="13667"/>
                  </a:lnTo>
                  <a:lnTo>
                    <a:pt x="2622" y="13299"/>
                  </a:lnTo>
                  <a:lnTo>
                    <a:pt x="2126" y="12747"/>
                  </a:lnTo>
                  <a:lnTo>
                    <a:pt x="1772" y="12257"/>
                  </a:lnTo>
                  <a:lnTo>
                    <a:pt x="1630" y="12012"/>
                  </a:lnTo>
                  <a:lnTo>
                    <a:pt x="1630" y="11828"/>
                  </a:lnTo>
                  <a:lnTo>
                    <a:pt x="1984" y="11583"/>
                  </a:lnTo>
                  <a:lnTo>
                    <a:pt x="2126" y="11521"/>
                  </a:lnTo>
                  <a:lnTo>
                    <a:pt x="2551" y="11154"/>
                  </a:lnTo>
                  <a:lnTo>
                    <a:pt x="2835" y="11031"/>
                  </a:lnTo>
                  <a:lnTo>
                    <a:pt x="3614" y="10602"/>
                  </a:lnTo>
                  <a:lnTo>
                    <a:pt x="4465" y="10418"/>
                  </a:lnTo>
                  <a:lnTo>
                    <a:pt x="5670" y="10418"/>
                  </a:lnTo>
                  <a:lnTo>
                    <a:pt x="5953" y="10357"/>
                  </a:lnTo>
                  <a:lnTo>
                    <a:pt x="6095" y="10173"/>
                  </a:lnTo>
                  <a:lnTo>
                    <a:pt x="6308" y="9928"/>
                  </a:lnTo>
                  <a:lnTo>
                    <a:pt x="6520" y="9560"/>
                  </a:lnTo>
                  <a:lnTo>
                    <a:pt x="6520" y="9438"/>
                  </a:lnTo>
                  <a:lnTo>
                    <a:pt x="6379" y="9315"/>
                  </a:lnTo>
                  <a:lnTo>
                    <a:pt x="5741" y="9315"/>
                  </a:lnTo>
                  <a:lnTo>
                    <a:pt x="5457" y="9438"/>
                  </a:lnTo>
                  <a:lnTo>
                    <a:pt x="5032" y="9560"/>
                  </a:lnTo>
                  <a:lnTo>
                    <a:pt x="4607" y="9805"/>
                  </a:lnTo>
                  <a:lnTo>
                    <a:pt x="4111" y="9928"/>
                  </a:lnTo>
                  <a:lnTo>
                    <a:pt x="3189" y="9928"/>
                  </a:lnTo>
                  <a:lnTo>
                    <a:pt x="2551" y="9805"/>
                  </a:lnTo>
                  <a:lnTo>
                    <a:pt x="1772" y="9683"/>
                  </a:lnTo>
                  <a:lnTo>
                    <a:pt x="1063" y="9438"/>
                  </a:lnTo>
                  <a:lnTo>
                    <a:pt x="779" y="9254"/>
                  </a:lnTo>
                  <a:lnTo>
                    <a:pt x="425" y="8764"/>
                  </a:lnTo>
                  <a:lnTo>
                    <a:pt x="212" y="8580"/>
                  </a:lnTo>
                  <a:lnTo>
                    <a:pt x="141" y="8396"/>
                  </a:lnTo>
                  <a:lnTo>
                    <a:pt x="0" y="8335"/>
                  </a:lnTo>
                  <a:lnTo>
                    <a:pt x="0" y="8212"/>
                  </a:lnTo>
                  <a:lnTo>
                    <a:pt x="212" y="8151"/>
                  </a:lnTo>
                  <a:lnTo>
                    <a:pt x="779" y="7967"/>
                  </a:lnTo>
                  <a:lnTo>
                    <a:pt x="1559" y="7844"/>
                  </a:lnTo>
                  <a:lnTo>
                    <a:pt x="2409" y="7660"/>
                  </a:lnTo>
                  <a:lnTo>
                    <a:pt x="3331" y="7231"/>
                  </a:lnTo>
                  <a:lnTo>
                    <a:pt x="3827" y="7660"/>
                  </a:lnTo>
                  <a:lnTo>
                    <a:pt x="4678" y="8089"/>
                  </a:lnTo>
                  <a:lnTo>
                    <a:pt x="5741" y="8212"/>
                  </a:lnTo>
                  <a:lnTo>
                    <a:pt x="6095" y="8212"/>
                  </a:lnTo>
                  <a:lnTo>
                    <a:pt x="6237" y="8089"/>
                  </a:lnTo>
                  <a:lnTo>
                    <a:pt x="6237" y="7844"/>
                  </a:lnTo>
                  <a:lnTo>
                    <a:pt x="6024" y="7538"/>
                  </a:lnTo>
                  <a:lnTo>
                    <a:pt x="5670" y="7231"/>
                  </a:lnTo>
                  <a:lnTo>
                    <a:pt x="5245" y="7048"/>
                  </a:lnTo>
                  <a:lnTo>
                    <a:pt x="5032" y="7048"/>
                  </a:lnTo>
                  <a:lnTo>
                    <a:pt x="4890" y="6986"/>
                  </a:lnTo>
                  <a:lnTo>
                    <a:pt x="4678" y="6986"/>
                  </a:lnTo>
                  <a:lnTo>
                    <a:pt x="4111" y="6618"/>
                  </a:lnTo>
                  <a:lnTo>
                    <a:pt x="3685" y="6496"/>
                  </a:lnTo>
                  <a:lnTo>
                    <a:pt x="2906" y="6373"/>
                  </a:lnTo>
                  <a:lnTo>
                    <a:pt x="2551" y="6373"/>
                  </a:lnTo>
                  <a:lnTo>
                    <a:pt x="2268" y="6312"/>
                  </a:lnTo>
                  <a:lnTo>
                    <a:pt x="2055" y="6251"/>
                  </a:lnTo>
                  <a:lnTo>
                    <a:pt x="1842" y="5883"/>
                  </a:lnTo>
                  <a:lnTo>
                    <a:pt x="1842" y="5699"/>
                  </a:lnTo>
                  <a:lnTo>
                    <a:pt x="1772" y="5638"/>
                  </a:lnTo>
                  <a:lnTo>
                    <a:pt x="1772" y="5270"/>
                  </a:lnTo>
                  <a:lnTo>
                    <a:pt x="2055" y="5025"/>
                  </a:lnTo>
                  <a:lnTo>
                    <a:pt x="2339" y="4902"/>
                  </a:lnTo>
                  <a:lnTo>
                    <a:pt x="2551" y="4780"/>
                  </a:lnTo>
                  <a:lnTo>
                    <a:pt x="2835" y="4719"/>
                  </a:lnTo>
                  <a:lnTo>
                    <a:pt x="3047" y="4596"/>
                  </a:lnTo>
                  <a:lnTo>
                    <a:pt x="3898" y="4596"/>
                  </a:lnTo>
                  <a:lnTo>
                    <a:pt x="4111" y="4535"/>
                  </a:lnTo>
                  <a:lnTo>
                    <a:pt x="4394" y="4535"/>
                  </a:lnTo>
                  <a:lnTo>
                    <a:pt x="4465" y="4473"/>
                  </a:lnTo>
                  <a:lnTo>
                    <a:pt x="4607" y="4473"/>
                  </a:lnTo>
                  <a:lnTo>
                    <a:pt x="4748" y="4351"/>
                  </a:lnTo>
                  <a:lnTo>
                    <a:pt x="5316" y="4228"/>
                  </a:lnTo>
                  <a:lnTo>
                    <a:pt x="5953" y="3983"/>
                  </a:lnTo>
                  <a:lnTo>
                    <a:pt x="6520" y="3799"/>
                  </a:lnTo>
                  <a:lnTo>
                    <a:pt x="6804" y="3799"/>
                  </a:lnTo>
                  <a:lnTo>
                    <a:pt x="7158" y="3861"/>
                  </a:lnTo>
                  <a:lnTo>
                    <a:pt x="7655" y="3799"/>
                  </a:lnTo>
                  <a:lnTo>
                    <a:pt x="8222" y="3677"/>
                  </a:lnTo>
                  <a:lnTo>
                    <a:pt x="8718" y="3554"/>
                  </a:lnTo>
                  <a:lnTo>
                    <a:pt x="8930" y="3432"/>
                  </a:lnTo>
                  <a:lnTo>
                    <a:pt x="9143" y="3309"/>
                  </a:lnTo>
                  <a:lnTo>
                    <a:pt x="9356" y="3003"/>
                  </a:lnTo>
                  <a:lnTo>
                    <a:pt x="9497" y="2696"/>
                  </a:lnTo>
                  <a:lnTo>
                    <a:pt x="9639" y="2635"/>
                  </a:lnTo>
                  <a:lnTo>
                    <a:pt x="9639" y="2512"/>
                  </a:lnTo>
                  <a:lnTo>
                    <a:pt x="9710" y="2512"/>
                  </a:lnTo>
                  <a:lnTo>
                    <a:pt x="9781" y="2635"/>
                  </a:lnTo>
                  <a:lnTo>
                    <a:pt x="10206" y="2757"/>
                  </a:lnTo>
                  <a:lnTo>
                    <a:pt x="10490" y="2941"/>
                  </a:lnTo>
                  <a:lnTo>
                    <a:pt x="10844" y="3309"/>
                  </a:lnTo>
                  <a:lnTo>
                    <a:pt x="11553" y="3309"/>
                  </a:lnTo>
                  <a:lnTo>
                    <a:pt x="11907" y="3125"/>
                  </a:lnTo>
                  <a:lnTo>
                    <a:pt x="12262" y="3125"/>
                  </a:lnTo>
                  <a:lnTo>
                    <a:pt x="12545" y="3186"/>
                  </a:lnTo>
                  <a:lnTo>
                    <a:pt x="12829" y="3186"/>
                  </a:lnTo>
                  <a:lnTo>
                    <a:pt x="13112" y="3309"/>
                  </a:lnTo>
                  <a:lnTo>
                    <a:pt x="13325" y="3309"/>
                  </a:lnTo>
                  <a:lnTo>
                    <a:pt x="13467" y="3370"/>
                  </a:lnTo>
                  <a:lnTo>
                    <a:pt x="13750" y="3370"/>
                  </a:lnTo>
                  <a:lnTo>
                    <a:pt x="14246" y="3309"/>
                  </a:lnTo>
                  <a:lnTo>
                    <a:pt x="15451" y="3125"/>
                  </a:lnTo>
                  <a:lnTo>
                    <a:pt x="15877" y="3125"/>
                  </a:lnTo>
                  <a:lnTo>
                    <a:pt x="16585" y="3309"/>
                  </a:lnTo>
                  <a:lnTo>
                    <a:pt x="17932" y="3799"/>
                  </a:lnTo>
                  <a:lnTo>
                    <a:pt x="18428" y="3861"/>
                  </a:lnTo>
                  <a:lnTo>
                    <a:pt x="18924" y="3861"/>
                  </a:lnTo>
                  <a:lnTo>
                    <a:pt x="19704" y="3799"/>
                  </a:lnTo>
                  <a:lnTo>
                    <a:pt x="20555" y="3677"/>
                  </a:lnTo>
                  <a:lnTo>
                    <a:pt x="21405" y="3554"/>
                  </a:lnTo>
                  <a:lnTo>
                    <a:pt x="22114" y="3432"/>
                  </a:lnTo>
                  <a:lnTo>
                    <a:pt x="22468" y="3370"/>
                  </a:lnTo>
                  <a:lnTo>
                    <a:pt x="22823" y="3554"/>
                  </a:lnTo>
                  <a:lnTo>
                    <a:pt x="23744" y="4228"/>
                  </a:lnTo>
                  <a:lnTo>
                    <a:pt x="24311" y="4535"/>
                  </a:lnTo>
                  <a:lnTo>
                    <a:pt x="24949" y="4535"/>
                  </a:lnTo>
                  <a:lnTo>
                    <a:pt x="25587" y="4473"/>
                  </a:lnTo>
                  <a:lnTo>
                    <a:pt x="26012" y="4535"/>
                  </a:lnTo>
                  <a:lnTo>
                    <a:pt x="26792" y="4902"/>
                  </a:lnTo>
                  <a:lnTo>
                    <a:pt x="26863" y="4902"/>
                  </a:lnTo>
                  <a:lnTo>
                    <a:pt x="27076" y="4964"/>
                  </a:lnTo>
                  <a:lnTo>
                    <a:pt x="27643" y="5454"/>
                  </a:lnTo>
                  <a:lnTo>
                    <a:pt x="27855" y="5577"/>
                  </a:lnTo>
                  <a:lnTo>
                    <a:pt x="28210" y="5393"/>
                  </a:lnTo>
                  <a:lnTo>
                    <a:pt x="28493" y="5209"/>
                  </a:lnTo>
                  <a:lnTo>
                    <a:pt x="28706" y="5025"/>
                  </a:lnTo>
                  <a:lnTo>
                    <a:pt x="28989" y="4902"/>
                  </a:lnTo>
                  <a:lnTo>
                    <a:pt x="29060" y="4719"/>
                  </a:lnTo>
                  <a:lnTo>
                    <a:pt x="29202" y="4596"/>
                  </a:lnTo>
                  <a:lnTo>
                    <a:pt x="29202" y="4473"/>
                  </a:lnTo>
                  <a:lnTo>
                    <a:pt x="29273" y="4473"/>
                  </a:lnTo>
                  <a:lnTo>
                    <a:pt x="29486" y="4351"/>
                  </a:lnTo>
                  <a:lnTo>
                    <a:pt x="30053" y="4351"/>
                  </a:lnTo>
                  <a:lnTo>
                    <a:pt x="30761" y="4535"/>
                  </a:lnTo>
                  <a:lnTo>
                    <a:pt x="31683" y="4596"/>
                  </a:lnTo>
                  <a:lnTo>
                    <a:pt x="32392" y="4596"/>
                  </a:lnTo>
                  <a:lnTo>
                    <a:pt x="32746" y="4473"/>
                  </a:lnTo>
                  <a:lnTo>
                    <a:pt x="33030" y="4290"/>
                  </a:lnTo>
                  <a:lnTo>
                    <a:pt x="33668" y="4044"/>
                  </a:lnTo>
                  <a:lnTo>
                    <a:pt x="34305" y="3983"/>
                  </a:lnTo>
                  <a:lnTo>
                    <a:pt x="34873" y="4106"/>
                  </a:lnTo>
                  <a:lnTo>
                    <a:pt x="35369" y="4290"/>
                  </a:lnTo>
                  <a:lnTo>
                    <a:pt x="35794" y="4351"/>
                  </a:lnTo>
                  <a:lnTo>
                    <a:pt x="35865" y="4290"/>
                  </a:lnTo>
                  <a:lnTo>
                    <a:pt x="36077" y="4228"/>
                  </a:lnTo>
                  <a:lnTo>
                    <a:pt x="36361" y="3983"/>
                  </a:lnTo>
                  <a:lnTo>
                    <a:pt x="36432" y="3983"/>
                  </a:lnTo>
                  <a:lnTo>
                    <a:pt x="36574" y="3861"/>
                  </a:lnTo>
                  <a:lnTo>
                    <a:pt x="36645" y="3983"/>
                  </a:lnTo>
                  <a:lnTo>
                    <a:pt x="36715" y="4106"/>
                  </a:lnTo>
                  <a:lnTo>
                    <a:pt x="36857" y="4351"/>
                  </a:lnTo>
                  <a:lnTo>
                    <a:pt x="37070" y="4535"/>
                  </a:lnTo>
                  <a:lnTo>
                    <a:pt x="37141" y="4719"/>
                  </a:lnTo>
                  <a:lnTo>
                    <a:pt x="37212" y="4780"/>
                  </a:lnTo>
                  <a:lnTo>
                    <a:pt x="37212" y="4902"/>
                  </a:lnTo>
                  <a:lnTo>
                    <a:pt x="37424" y="4780"/>
                  </a:lnTo>
                  <a:lnTo>
                    <a:pt x="37779" y="4473"/>
                  </a:lnTo>
                  <a:lnTo>
                    <a:pt x="37991" y="4351"/>
                  </a:lnTo>
                  <a:lnTo>
                    <a:pt x="38275" y="4228"/>
                  </a:lnTo>
                  <a:lnTo>
                    <a:pt x="38487" y="4106"/>
                  </a:lnTo>
                  <a:lnTo>
                    <a:pt x="39054" y="4106"/>
                  </a:lnTo>
                  <a:lnTo>
                    <a:pt x="39763" y="4228"/>
                  </a:lnTo>
                  <a:lnTo>
                    <a:pt x="41677" y="4228"/>
                  </a:lnTo>
                  <a:lnTo>
                    <a:pt x="42244" y="4290"/>
                  </a:lnTo>
                  <a:lnTo>
                    <a:pt x="42953" y="4473"/>
                  </a:lnTo>
                  <a:lnTo>
                    <a:pt x="43307" y="4719"/>
                  </a:lnTo>
                  <a:lnTo>
                    <a:pt x="43803" y="4902"/>
                  </a:lnTo>
                  <a:lnTo>
                    <a:pt x="44370" y="5025"/>
                  </a:lnTo>
                  <a:lnTo>
                    <a:pt x="45079" y="5148"/>
                  </a:lnTo>
                  <a:lnTo>
                    <a:pt x="45575" y="5393"/>
                  </a:lnTo>
                  <a:lnTo>
                    <a:pt x="45788" y="5454"/>
                  </a:lnTo>
                  <a:lnTo>
                    <a:pt x="46213" y="5454"/>
                  </a:lnTo>
                  <a:lnTo>
                    <a:pt x="46568" y="5209"/>
                  </a:lnTo>
                  <a:lnTo>
                    <a:pt x="46639" y="5025"/>
                  </a:lnTo>
                  <a:lnTo>
                    <a:pt x="46639" y="4964"/>
                  </a:lnTo>
                  <a:lnTo>
                    <a:pt x="46568" y="4902"/>
                  </a:lnTo>
                  <a:lnTo>
                    <a:pt x="46142" y="4719"/>
                  </a:lnTo>
                  <a:lnTo>
                    <a:pt x="45788" y="4351"/>
                  </a:lnTo>
                  <a:lnTo>
                    <a:pt x="45575" y="4290"/>
                  </a:lnTo>
                  <a:lnTo>
                    <a:pt x="45363" y="3983"/>
                  </a:lnTo>
                  <a:lnTo>
                    <a:pt x="45079" y="3615"/>
                  </a:lnTo>
                  <a:lnTo>
                    <a:pt x="44300" y="2757"/>
                  </a:lnTo>
                  <a:lnTo>
                    <a:pt x="44087" y="2512"/>
                  </a:lnTo>
                  <a:lnTo>
                    <a:pt x="43945" y="2328"/>
                  </a:lnTo>
                  <a:lnTo>
                    <a:pt x="43733" y="2451"/>
                  </a:lnTo>
                  <a:lnTo>
                    <a:pt x="43662" y="2635"/>
                  </a:lnTo>
                  <a:lnTo>
                    <a:pt x="43449" y="2880"/>
                  </a:lnTo>
                  <a:lnTo>
                    <a:pt x="43024" y="3309"/>
                  </a:lnTo>
                  <a:lnTo>
                    <a:pt x="42457" y="3432"/>
                  </a:lnTo>
                  <a:lnTo>
                    <a:pt x="40756" y="3615"/>
                  </a:lnTo>
                  <a:lnTo>
                    <a:pt x="40118" y="3615"/>
                  </a:lnTo>
                  <a:lnTo>
                    <a:pt x="39834" y="3432"/>
                  </a:lnTo>
                  <a:lnTo>
                    <a:pt x="39621" y="3186"/>
                  </a:lnTo>
                  <a:lnTo>
                    <a:pt x="39338" y="2941"/>
                  </a:lnTo>
                  <a:lnTo>
                    <a:pt x="38771" y="2880"/>
                  </a:lnTo>
                  <a:lnTo>
                    <a:pt x="38417" y="2757"/>
                  </a:lnTo>
                  <a:lnTo>
                    <a:pt x="38133" y="2757"/>
                  </a:lnTo>
                  <a:lnTo>
                    <a:pt x="37920" y="2696"/>
                  </a:lnTo>
                  <a:lnTo>
                    <a:pt x="37779" y="2635"/>
                  </a:lnTo>
                  <a:lnTo>
                    <a:pt x="37920" y="2512"/>
                  </a:lnTo>
                  <a:lnTo>
                    <a:pt x="37920" y="2451"/>
                  </a:lnTo>
                  <a:lnTo>
                    <a:pt x="37991" y="2328"/>
                  </a:lnTo>
                  <a:lnTo>
                    <a:pt x="38204" y="2267"/>
                  </a:lnTo>
                  <a:lnTo>
                    <a:pt x="38275" y="2267"/>
                  </a:lnTo>
                  <a:lnTo>
                    <a:pt x="38558" y="2083"/>
                  </a:lnTo>
                  <a:lnTo>
                    <a:pt x="38913" y="1777"/>
                  </a:lnTo>
                  <a:lnTo>
                    <a:pt x="39267" y="735"/>
                  </a:lnTo>
                  <a:lnTo>
                    <a:pt x="39480" y="490"/>
                  </a:lnTo>
                  <a:lnTo>
                    <a:pt x="39763" y="367"/>
                  </a:lnTo>
                  <a:lnTo>
                    <a:pt x="40330" y="367"/>
                  </a:lnTo>
                  <a:lnTo>
                    <a:pt x="41039" y="429"/>
                  </a:lnTo>
                  <a:lnTo>
                    <a:pt x="41677" y="429"/>
                  </a:lnTo>
                  <a:lnTo>
                    <a:pt x="42173" y="367"/>
                  </a:lnTo>
                  <a:lnTo>
                    <a:pt x="42740" y="367"/>
                  </a:lnTo>
                  <a:lnTo>
                    <a:pt x="43449" y="429"/>
                  </a:lnTo>
                  <a:lnTo>
                    <a:pt x="44016" y="367"/>
                  </a:lnTo>
                  <a:lnTo>
                    <a:pt x="44370" y="183"/>
                  </a:lnTo>
                  <a:lnTo>
                    <a:pt x="44867"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1" name="Shape 1031"/>
            <p:cNvSpPr/>
            <p:nvPr/>
          </p:nvSpPr>
          <p:spPr>
            <a:xfrm>
              <a:off x="-3179998" y="1791091"/>
              <a:ext cx="24434" cy="16799"/>
            </a:xfrm>
            <a:custGeom>
              <a:pathLst>
                <a:path extrusionOk="0" h="120000" w="120000">
                  <a:moveTo>
                    <a:pt x="52500" y="0"/>
                  </a:moveTo>
                  <a:lnTo>
                    <a:pt x="82500" y="21818"/>
                  </a:lnTo>
                  <a:lnTo>
                    <a:pt x="120000" y="43636"/>
                  </a:lnTo>
                  <a:lnTo>
                    <a:pt x="120000" y="109090"/>
                  </a:lnTo>
                  <a:lnTo>
                    <a:pt x="112500" y="120000"/>
                  </a:lnTo>
                  <a:lnTo>
                    <a:pt x="67500" y="120000"/>
                  </a:lnTo>
                  <a:lnTo>
                    <a:pt x="37500" y="109090"/>
                  </a:lnTo>
                  <a:lnTo>
                    <a:pt x="22500" y="87272"/>
                  </a:lnTo>
                  <a:lnTo>
                    <a:pt x="0" y="65454"/>
                  </a:lnTo>
                  <a:lnTo>
                    <a:pt x="0" y="43636"/>
                  </a:lnTo>
                  <a:lnTo>
                    <a:pt x="30000" y="21818"/>
                  </a:lnTo>
                  <a:lnTo>
                    <a:pt x="5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2" name="Shape 1032"/>
            <p:cNvSpPr/>
            <p:nvPr/>
          </p:nvSpPr>
          <p:spPr>
            <a:xfrm>
              <a:off x="-3123495" y="1810944"/>
              <a:ext cx="22908" cy="16799"/>
            </a:xfrm>
            <a:custGeom>
              <a:pathLst>
                <a:path extrusionOk="0" h="120000" w="120000">
                  <a:moveTo>
                    <a:pt x="40000" y="0"/>
                  </a:moveTo>
                  <a:lnTo>
                    <a:pt x="96000" y="0"/>
                  </a:lnTo>
                  <a:lnTo>
                    <a:pt x="104000" y="10909"/>
                  </a:lnTo>
                  <a:lnTo>
                    <a:pt x="120000" y="43636"/>
                  </a:lnTo>
                  <a:lnTo>
                    <a:pt x="120000" y="98181"/>
                  </a:lnTo>
                  <a:lnTo>
                    <a:pt x="96000" y="120000"/>
                  </a:lnTo>
                  <a:lnTo>
                    <a:pt x="56000" y="120000"/>
                  </a:lnTo>
                  <a:lnTo>
                    <a:pt x="8000" y="87272"/>
                  </a:lnTo>
                  <a:lnTo>
                    <a:pt x="0" y="54545"/>
                  </a:lnTo>
                  <a:lnTo>
                    <a:pt x="8000" y="43636"/>
                  </a:lnTo>
                  <a:lnTo>
                    <a:pt x="24000" y="10909"/>
                  </a:lnTo>
                  <a:lnTo>
                    <a:pt x="4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3" name="Shape 1033"/>
            <p:cNvSpPr/>
            <p:nvPr/>
          </p:nvSpPr>
          <p:spPr>
            <a:xfrm>
              <a:off x="-3934401" y="1449010"/>
              <a:ext cx="334443" cy="93156"/>
            </a:xfrm>
            <a:custGeom>
              <a:pathLst>
                <a:path extrusionOk="0" h="120000" w="120000">
                  <a:moveTo>
                    <a:pt x="35616" y="0"/>
                  </a:moveTo>
                  <a:lnTo>
                    <a:pt x="40547" y="0"/>
                  </a:lnTo>
                  <a:lnTo>
                    <a:pt x="44383" y="7868"/>
                  </a:lnTo>
                  <a:lnTo>
                    <a:pt x="46575" y="15737"/>
                  </a:lnTo>
                  <a:lnTo>
                    <a:pt x="47123" y="23606"/>
                  </a:lnTo>
                  <a:lnTo>
                    <a:pt x="49315" y="29508"/>
                  </a:lnTo>
                  <a:lnTo>
                    <a:pt x="54794" y="31475"/>
                  </a:lnTo>
                  <a:lnTo>
                    <a:pt x="60821" y="33442"/>
                  </a:lnTo>
                  <a:lnTo>
                    <a:pt x="65205" y="37377"/>
                  </a:lnTo>
                  <a:lnTo>
                    <a:pt x="68493" y="37377"/>
                  </a:lnTo>
                  <a:lnTo>
                    <a:pt x="70684" y="45245"/>
                  </a:lnTo>
                  <a:lnTo>
                    <a:pt x="72328" y="47213"/>
                  </a:lnTo>
                  <a:lnTo>
                    <a:pt x="74520" y="53114"/>
                  </a:lnTo>
                  <a:lnTo>
                    <a:pt x="77260" y="59016"/>
                  </a:lnTo>
                  <a:lnTo>
                    <a:pt x="77808" y="60983"/>
                  </a:lnTo>
                  <a:lnTo>
                    <a:pt x="81095" y="60983"/>
                  </a:lnTo>
                  <a:lnTo>
                    <a:pt x="85479" y="53114"/>
                  </a:lnTo>
                  <a:lnTo>
                    <a:pt x="86027" y="47213"/>
                  </a:lnTo>
                  <a:lnTo>
                    <a:pt x="87671" y="45245"/>
                  </a:lnTo>
                  <a:lnTo>
                    <a:pt x="88767" y="39344"/>
                  </a:lnTo>
                  <a:lnTo>
                    <a:pt x="89863" y="33442"/>
                  </a:lnTo>
                  <a:lnTo>
                    <a:pt x="92054" y="29508"/>
                  </a:lnTo>
                  <a:lnTo>
                    <a:pt x="95342" y="25573"/>
                  </a:lnTo>
                  <a:lnTo>
                    <a:pt x="99178" y="25573"/>
                  </a:lnTo>
                  <a:lnTo>
                    <a:pt x="99726" y="31475"/>
                  </a:lnTo>
                  <a:lnTo>
                    <a:pt x="101369" y="33442"/>
                  </a:lnTo>
                  <a:lnTo>
                    <a:pt x="103013" y="45245"/>
                  </a:lnTo>
                  <a:lnTo>
                    <a:pt x="103561" y="47213"/>
                  </a:lnTo>
                  <a:lnTo>
                    <a:pt x="105205" y="51147"/>
                  </a:lnTo>
                  <a:lnTo>
                    <a:pt x="107397" y="53114"/>
                  </a:lnTo>
                  <a:lnTo>
                    <a:pt x="109041" y="53114"/>
                  </a:lnTo>
                  <a:lnTo>
                    <a:pt x="111780" y="47213"/>
                  </a:lnTo>
                  <a:lnTo>
                    <a:pt x="113972" y="41311"/>
                  </a:lnTo>
                  <a:lnTo>
                    <a:pt x="115616" y="39344"/>
                  </a:lnTo>
                  <a:lnTo>
                    <a:pt x="117260" y="39344"/>
                  </a:lnTo>
                  <a:lnTo>
                    <a:pt x="118356" y="41311"/>
                  </a:lnTo>
                  <a:lnTo>
                    <a:pt x="119452" y="47213"/>
                  </a:lnTo>
                  <a:lnTo>
                    <a:pt x="120000" y="51147"/>
                  </a:lnTo>
                  <a:lnTo>
                    <a:pt x="120000" y="55081"/>
                  </a:lnTo>
                  <a:lnTo>
                    <a:pt x="118356" y="66885"/>
                  </a:lnTo>
                  <a:lnTo>
                    <a:pt x="117808" y="82622"/>
                  </a:lnTo>
                  <a:lnTo>
                    <a:pt x="117808" y="92459"/>
                  </a:lnTo>
                  <a:lnTo>
                    <a:pt x="117260" y="98360"/>
                  </a:lnTo>
                  <a:lnTo>
                    <a:pt x="114520" y="106229"/>
                  </a:lnTo>
                  <a:lnTo>
                    <a:pt x="113424" y="110163"/>
                  </a:lnTo>
                  <a:lnTo>
                    <a:pt x="112328" y="114098"/>
                  </a:lnTo>
                  <a:lnTo>
                    <a:pt x="110136" y="120000"/>
                  </a:lnTo>
                  <a:lnTo>
                    <a:pt x="106301" y="120000"/>
                  </a:lnTo>
                  <a:lnTo>
                    <a:pt x="101917" y="118032"/>
                  </a:lnTo>
                  <a:lnTo>
                    <a:pt x="94794" y="112131"/>
                  </a:lnTo>
                  <a:lnTo>
                    <a:pt x="88767" y="110163"/>
                  </a:lnTo>
                  <a:lnTo>
                    <a:pt x="81643" y="110163"/>
                  </a:lnTo>
                  <a:lnTo>
                    <a:pt x="76712" y="112131"/>
                  </a:lnTo>
                  <a:lnTo>
                    <a:pt x="72328" y="114098"/>
                  </a:lnTo>
                  <a:lnTo>
                    <a:pt x="66849" y="114098"/>
                  </a:lnTo>
                  <a:lnTo>
                    <a:pt x="63013" y="112131"/>
                  </a:lnTo>
                  <a:lnTo>
                    <a:pt x="61369" y="110163"/>
                  </a:lnTo>
                  <a:lnTo>
                    <a:pt x="60821" y="104262"/>
                  </a:lnTo>
                  <a:lnTo>
                    <a:pt x="60273" y="96393"/>
                  </a:lnTo>
                  <a:lnTo>
                    <a:pt x="58630" y="84590"/>
                  </a:lnTo>
                  <a:lnTo>
                    <a:pt x="56986" y="80655"/>
                  </a:lnTo>
                  <a:lnTo>
                    <a:pt x="55342" y="76721"/>
                  </a:lnTo>
                  <a:lnTo>
                    <a:pt x="52602" y="82622"/>
                  </a:lnTo>
                  <a:lnTo>
                    <a:pt x="50410" y="84590"/>
                  </a:lnTo>
                  <a:lnTo>
                    <a:pt x="48767" y="90491"/>
                  </a:lnTo>
                  <a:lnTo>
                    <a:pt x="46027" y="96393"/>
                  </a:lnTo>
                  <a:lnTo>
                    <a:pt x="44931" y="96393"/>
                  </a:lnTo>
                  <a:lnTo>
                    <a:pt x="43835" y="92459"/>
                  </a:lnTo>
                  <a:lnTo>
                    <a:pt x="40547" y="82622"/>
                  </a:lnTo>
                  <a:lnTo>
                    <a:pt x="38904" y="74754"/>
                  </a:lnTo>
                  <a:lnTo>
                    <a:pt x="38356" y="68852"/>
                  </a:lnTo>
                  <a:lnTo>
                    <a:pt x="38356" y="60983"/>
                  </a:lnTo>
                  <a:lnTo>
                    <a:pt x="37808" y="55081"/>
                  </a:lnTo>
                  <a:lnTo>
                    <a:pt x="34520" y="53114"/>
                  </a:lnTo>
                  <a:lnTo>
                    <a:pt x="30684" y="55081"/>
                  </a:lnTo>
                  <a:lnTo>
                    <a:pt x="26849" y="60983"/>
                  </a:lnTo>
                  <a:lnTo>
                    <a:pt x="24657" y="62950"/>
                  </a:lnTo>
                  <a:lnTo>
                    <a:pt x="21369" y="66885"/>
                  </a:lnTo>
                  <a:lnTo>
                    <a:pt x="15342" y="68852"/>
                  </a:lnTo>
                  <a:lnTo>
                    <a:pt x="4383" y="68852"/>
                  </a:lnTo>
                  <a:lnTo>
                    <a:pt x="2191" y="66885"/>
                  </a:lnTo>
                  <a:lnTo>
                    <a:pt x="1095" y="66885"/>
                  </a:lnTo>
                  <a:lnTo>
                    <a:pt x="0" y="62950"/>
                  </a:lnTo>
                  <a:lnTo>
                    <a:pt x="0" y="59016"/>
                  </a:lnTo>
                  <a:lnTo>
                    <a:pt x="1095" y="53114"/>
                  </a:lnTo>
                  <a:lnTo>
                    <a:pt x="2191" y="47213"/>
                  </a:lnTo>
                  <a:lnTo>
                    <a:pt x="3835" y="45245"/>
                  </a:lnTo>
                  <a:lnTo>
                    <a:pt x="9315" y="45245"/>
                  </a:lnTo>
                  <a:lnTo>
                    <a:pt x="9863" y="41311"/>
                  </a:lnTo>
                  <a:lnTo>
                    <a:pt x="9863" y="37377"/>
                  </a:lnTo>
                  <a:lnTo>
                    <a:pt x="9315" y="33442"/>
                  </a:lnTo>
                  <a:lnTo>
                    <a:pt x="9315" y="31475"/>
                  </a:lnTo>
                  <a:lnTo>
                    <a:pt x="8219" y="25573"/>
                  </a:lnTo>
                  <a:lnTo>
                    <a:pt x="8219" y="23606"/>
                  </a:lnTo>
                  <a:lnTo>
                    <a:pt x="9315" y="23606"/>
                  </a:lnTo>
                  <a:lnTo>
                    <a:pt x="12054" y="19672"/>
                  </a:lnTo>
                  <a:lnTo>
                    <a:pt x="16438" y="15737"/>
                  </a:lnTo>
                  <a:lnTo>
                    <a:pt x="22465" y="9836"/>
                  </a:lnTo>
                  <a:lnTo>
                    <a:pt x="29589" y="1967"/>
                  </a:lnTo>
                  <a:lnTo>
                    <a:pt x="3561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4" name="Shape 1034"/>
            <p:cNvSpPr/>
            <p:nvPr/>
          </p:nvSpPr>
          <p:spPr>
            <a:xfrm>
              <a:off x="-3754200" y="1418468"/>
              <a:ext cx="67194" cy="42759"/>
            </a:xfrm>
            <a:custGeom>
              <a:pathLst>
                <a:path extrusionOk="0" h="120000" w="120000">
                  <a:moveTo>
                    <a:pt x="103636" y="0"/>
                  </a:moveTo>
                  <a:lnTo>
                    <a:pt x="114545" y="8571"/>
                  </a:lnTo>
                  <a:lnTo>
                    <a:pt x="120000" y="29999"/>
                  </a:lnTo>
                  <a:lnTo>
                    <a:pt x="120000" y="55714"/>
                  </a:lnTo>
                  <a:lnTo>
                    <a:pt x="114545" y="77142"/>
                  </a:lnTo>
                  <a:lnTo>
                    <a:pt x="114545" y="102857"/>
                  </a:lnTo>
                  <a:lnTo>
                    <a:pt x="111818" y="107142"/>
                  </a:lnTo>
                  <a:lnTo>
                    <a:pt x="103636" y="111428"/>
                  </a:lnTo>
                  <a:lnTo>
                    <a:pt x="100909" y="119999"/>
                  </a:lnTo>
                  <a:lnTo>
                    <a:pt x="90000" y="119999"/>
                  </a:lnTo>
                  <a:lnTo>
                    <a:pt x="84545" y="111428"/>
                  </a:lnTo>
                  <a:lnTo>
                    <a:pt x="79090" y="107142"/>
                  </a:lnTo>
                  <a:lnTo>
                    <a:pt x="62727" y="102857"/>
                  </a:lnTo>
                  <a:lnTo>
                    <a:pt x="24545" y="111428"/>
                  </a:lnTo>
                  <a:lnTo>
                    <a:pt x="10909" y="119999"/>
                  </a:lnTo>
                  <a:lnTo>
                    <a:pt x="2727" y="111428"/>
                  </a:lnTo>
                  <a:lnTo>
                    <a:pt x="0" y="107142"/>
                  </a:lnTo>
                  <a:lnTo>
                    <a:pt x="0" y="85714"/>
                  </a:lnTo>
                  <a:lnTo>
                    <a:pt x="13636" y="59999"/>
                  </a:lnTo>
                  <a:lnTo>
                    <a:pt x="40909" y="42857"/>
                  </a:lnTo>
                  <a:lnTo>
                    <a:pt x="62727" y="17142"/>
                  </a:lnTo>
                  <a:lnTo>
                    <a:pt x="84545" y="8571"/>
                  </a:lnTo>
                  <a:lnTo>
                    <a:pt x="10363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5" name="Shape 1035"/>
            <p:cNvSpPr/>
            <p:nvPr/>
          </p:nvSpPr>
          <p:spPr>
            <a:xfrm>
              <a:off x="-3599960" y="1406251"/>
              <a:ext cx="117590" cy="51923"/>
            </a:xfrm>
            <a:custGeom>
              <a:pathLst>
                <a:path extrusionOk="0" h="120000" w="120000">
                  <a:moveTo>
                    <a:pt x="56103" y="0"/>
                  </a:moveTo>
                  <a:lnTo>
                    <a:pt x="85714" y="14117"/>
                  </a:lnTo>
                  <a:lnTo>
                    <a:pt x="93506" y="21176"/>
                  </a:lnTo>
                  <a:lnTo>
                    <a:pt x="102857" y="28235"/>
                  </a:lnTo>
                  <a:lnTo>
                    <a:pt x="109090" y="42352"/>
                  </a:lnTo>
                  <a:lnTo>
                    <a:pt x="110649" y="52941"/>
                  </a:lnTo>
                  <a:lnTo>
                    <a:pt x="115324" y="67058"/>
                  </a:lnTo>
                  <a:lnTo>
                    <a:pt x="116883" y="77647"/>
                  </a:lnTo>
                  <a:lnTo>
                    <a:pt x="120000" y="91764"/>
                  </a:lnTo>
                  <a:lnTo>
                    <a:pt x="120000" y="112941"/>
                  </a:lnTo>
                  <a:lnTo>
                    <a:pt x="116883" y="120000"/>
                  </a:lnTo>
                  <a:lnTo>
                    <a:pt x="105974" y="120000"/>
                  </a:lnTo>
                  <a:lnTo>
                    <a:pt x="99740" y="116470"/>
                  </a:lnTo>
                  <a:lnTo>
                    <a:pt x="93506" y="116470"/>
                  </a:lnTo>
                  <a:lnTo>
                    <a:pt x="82597" y="112941"/>
                  </a:lnTo>
                  <a:lnTo>
                    <a:pt x="76363" y="105882"/>
                  </a:lnTo>
                  <a:lnTo>
                    <a:pt x="73246" y="102352"/>
                  </a:lnTo>
                  <a:lnTo>
                    <a:pt x="68571" y="91764"/>
                  </a:lnTo>
                  <a:lnTo>
                    <a:pt x="68571" y="77647"/>
                  </a:lnTo>
                  <a:lnTo>
                    <a:pt x="62337" y="74117"/>
                  </a:lnTo>
                  <a:lnTo>
                    <a:pt x="48311" y="74117"/>
                  </a:lnTo>
                  <a:lnTo>
                    <a:pt x="35844" y="77647"/>
                  </a:lnTo>
                  <a:lnTo>
                    <a:pt x="17142" y="77647"/>
                  </a:lnTo>
                  <a:lnTo>
                    <a:pt x="10909" y="74117"/>
                  </a:lnTo>
                  <a:lnTo>
                    <a:pt x="4675" y="63529"/>
                  </a:lnTo>
                  <a:lnTo>
                    <a:pt x="1558" y="52941"/>
                  </a:lnTo>
                  <a:lnTo>
                    <a:pt x="0" y="38823"/>
                  </a:lnTo>
                  <a:lnTo>
                    <a:pt x="1558" y="24705"/>
                  </a:lnTo>
                  <a:lnTo>
                    <a:pt x="6233" y="14117"/>
                  </a:lnTo>
                  <a:lnTo>
                    <a:pt x="10909" y="10588"/>
                  </a:lnTo>
                  <a:lnTo>
                    <a:pt x="15584" y="10588"/>
                  </a:lnTo>
                  <a:lnTo>
                    <a:pt x="21818" y="3529"/>
                  </a:lnTo>
                  <a:lnTo>
                    <a:pt x="32727" y="3529"/>
                  </a:lnTo>
                  <a:lnTo>
                    <a:pt x="5610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6" name="Shape 1036"/>
            <p:cNvSpPr/>
            <p:nvPr/>
          </p:nvSpPr>
          <p:spPr>
            <a:xfrm>
              <a:off x="-3581635" y="1478028"/>
              <a:ext cx="125225" cy="53451"/>
            </a:xfrm>
            <a:custGeom>
              <a:pathLst>
                <a:path extrusionOk="0" h="120000" w="120000">
                  <a:moveTo>
                    <a:pt x="95121" y="0"/>
                  </a:moveTo>
                  <a:lnTo>
                    <a:pt x="102439" y="0"/>
                  </a:lnTo>
                  <a:lnTo>
                    <a:pt x="114146" y="6857"/>
                  </a:lnTo>
                  <a:lnTo>
                    <a:pt x="120000" y="24000"/>
                  </a:lnTo>
                  <a:lnTo>
                    <a:pt x="120000" y="44571"/>
                  </a:lnTo>
                  <a:lnTo>
                    <a:pt x="112682" y="75428"/>
                  </a:lnTo>
                  <a:lnTo>
                    <a:pt x="100975" y="92571"/>
                  </a:lnTo>
                  <a:lnTo>
                    <a:pt x="84878" y="92571"/>
                  </a:lnTo>
                  <a:lnTo>
                    <a:pt x="80487" y="96000"/>
                  </a:lnTo>
                  <a:lnTo>
                    <a:pt x="79024" y="96000"/>
                  </a:lnTo>
                  <a:lnTo>
                    <a:pt x="76097" y="92571"/>
                  </a:lnTo>
                  <a:lnTo>
                    <a:pt x="76097" y="82285"/>
                  </a:lnTo>
                  <a:lnTo>
                    <a:pt x="74634" y="75428"/>
                  </a:lnTo>
                  <a:lnTo>
                    <a:pt x="68780" y="61714"/>
                  </a:lnTo>
                  <a:lnTo>
                    <a:pt x="58536" y="54857"/>
                  </a:lnTo>
                  <a:lnTo>
                    <a:pt x="46829" y="54857"/>
                  </a:lnTo>
                  <a:lnTo>
                    <a:pt x="36585" y="61714"/>
                  </a:lnTo>
                  <a:lnTo>
                    <a:pt x="30731" y="61714"/>
                  </a:lnTo>
                  <a:lnTo>
                    <a:pt x="26341" y="65142"/>
                  </a:lnTo>
                  <a:lnTo>
                    <a:pt x="24878" y="68571"/>
                  </a:lnTo>
                  <a:lnTo>
                    <a:pt x="21951" y="82285"/>
                  </a:lnTo>
                  <a:lnTo>
                    <a:pt x="19024" y="92571"/>
                  </a:lnTo>
                  <a:lnTo>
                    <a:pt x="16097" y="106285"/>
                  </a:lnTo>
                  <a:lnTo>
                    <a:pt x="14634" y="116571"/>
                  </a:lnTo>
                  <a:lnTo>
                    <a:pt x="10243" y="120000"/>
                  </a:lnTo>
                  <a:lnTo>
                    <a:pt x="4390" y="120000"/>
                  </a:lnTo>
                  <a:lnTo>
                    <a:pt x="2926" y="116571"/>
                  </a:lnTo>
                  <a:lnTo>
                    <a:pt x="0" y="106285"/>
                  </a:lnTo>
                  <a:lnTo>
                    <a:pt x="0" y="96000"/>
                  </a:lnTo>
                  <a:lnTo>
                    <a:pt x="2926" y="82285"/>
                  </a:lnTo>
                  <a:lnTo>
                    <a:pt x="0" y="61714"/>
                  </a:lnTo>
                  <a:lnTo>
                    <a:pt x="0" y="30857"/>
                  </a:lnTo>
                  <a:lnTo>
                    <a:pt x="4390" y="13714"/>
                  </a:lnTo>
                  <a:lnTo>
                    <a:pt x="13170" y="6857"/>
                  </a:lnTo>
                  <a:lnTo>
                    <a:pt x="26341" y="3428"/>
                  </a:lnTo>
                  <a:lnTo>
                    <a:pt x="80487" y="3428"/>
                  </a:lnTo>
                  <a:lnTo>
                    <a:pt x="95121"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7" name="Shape 1037"/>
            <p:cNvSpPr/>
            <p:nvPr/>
          </p:nvSpPr>
          <p:spPr>
            <a:xfrm>
              <a:off x="-3538876" y="1545222"/>
              <a:ext cx="102319" cy="64140"/>
            </a:xfrm>
            <a:custGeom>
              <a:pathLst>
                <a:path extrusionOk="0" h="120000" w="120000">
                  <a:moveTo>
                    <a:pt x="77014" y="0"/>
                  </a:moveTo>
                  <a:lnTo>
                    <a:pt x="94925" y="2857"/>
                  </a:lnTo>
                  <a:lnTo>
                    <a:pt x="103880" y="5714"/>
                  </a:lnTo>
                  <a:lnTo>
                    <a:pt x="112835" y="22857"/>
                  </a:lnTo>
                  <a:lnTo>
                    <a:pt x="116417" y="45714"/>
                  </a:lnTo>
                  <a:lnTo>
                    <a:pt x="120000" y="65714"/>
                  </a:lnTo>
                  <a:lnTo>
                    <a:pt x="116417" y="74285"/>
                  </a:lnTo>
                  <a:lnTo>
                    <a:pt x="112835" y="80000"/>
                  </a:lnTo>
                  <a:lnTo>
                    <a:pt x="109253" y="88571"/>
                  </a:lnTo>
                  <a:lnTo>
                    <a:pt x="103880" y="97142"/>
                  </a:lnTo>
                  <a:lnTo>
                    <a:pt x="100298" y="108571"/>
                  </a:lnTo>
                  <a:lnTo>
                    <a:pt x="89552" y="117142"/>
                  </a:lnTo>
                  <a:lnTo>
                    <a:pt x="82388" y="120000"/>
                  </a:lnTo>
                  <a:lnTo>
                    <a:pt x="77014" y="120000"/>
                  </a:lnTo>
                  <a:lnTo>
                    <a:pt x="73432" y="117142"/>
                  </a:lnTo>
                  <a:lnTo>
                    <a:pt x="62686" y="100000"/>
                  </a:lnTo>
                  <a:lnTo>
                    <a:pt x="60895" y="91428"/>
                  </a:lnTo>
                  <a:lnTo>
                    <a:pt x="57313" y="80000"/>
                  </a:lnTo>
                  <a:lnTo>
                    <a:pt x="53731" y="65714"/>
                  </a:lnTo>
                  <a:lnTo>
                    <a:pt x="53731" y="57142"/>
                  </a:lnTo>
                  <a:lnTo>
                    <a:pt x="48358" y="54285"/>
                  </a:lnTo>
                  <a:lnTo>
                    <a:pt x="23283" y="60000"/>
                  </a:lnTo>
                  <a:lnTo>
                    <a:pt x="14328" y="60000"/>
                  </a:lnTo>
                  <a:lnTo>
                    <a:pt x="3582" y="54285"/>
                  </a:lnTo>
                  <a:lnTo>
                    <a:pt x="1791" y="42857"/>
                  </a:lnTo>
                  <a:lnTo>
                    <a:pt x="0" y="34285"/>
                  </a:lnTo>
                  <a:lnTo>
                    <a:pt x="0" y="17142"/>
                  </a:lnTo>
                  <a:lnTo>
                    <a:pt x="1791" y="14285"/>
                  </a:lnTo>
                  <a:lnTo>
                    <a:pt x="14328" y="5714"/>
                  </a:lnTo>
                  <a:lnTo>
                    <a:pt x="53731" y="5714"/>
                  </a:lnTo>
                  <a:lnTo>
                    <a:pt x="62686" y="2857"/>
                  </a:lnTo>
                  <a:lnTo>
                    <a:pt x="770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8" name="Shape 1038"/>
            <p:cNvSpPr/>
            <p:nvPr/>
          </p:nvSpPr>
          <p:spPr>
            <a:xfrm>
              <a:off x="-3412122" y="1534530"/>
              <a:ext cx="74830" cy="36651"/>
            </a:xfrm>
            <a:custGeom>
              <a:pathLst>
                <a:path extrusionOk="0" h="120000" w="120000">
                  <a:moveTo>
                    <a:pt x="63673" y="0"/>
                  </a:moveTo>
                  <a:lnTo>
                    <a:pt x="80816" y="0"/>
                  </a:lnTo>
                  <a:lnTo>
                    <a:pt x="88163" y="5000"/>
                  </a:lnTo>
                  <a:lnTo>
                    <a:pt x="93061" y="20000"/>
                  </a:lnTo>
                  <a:lnTo>
                    <a:pt x="102857" y="25000"/>
                  </a:lnTo>
                  <a:lnTo>
                    <a:pt x="110204" y="25000"/>
                  </a:lnTo>
                  <a:lnTo>
                    <a:pt x="117551" y="35000"/>
                  </a:lnTo>
                  <a:lnTo>
                    <a:pt x="119999" y="40000"/>
                  </a:lnTo>
                  <a:lnTo>
                    <a:pt x="119999" y="90000"/>
                  </a:lnTo>
                  <a:lnTo>
                    <a:pt x="117551" y="95000"/>
                  </a:lnTo>
                  <a:lnTo>
                    <a:pt x="110204" y="100000"/>
                  </a:lnTo>
                  <a:lnTo>
                    <a:pt x="78367" y="110000"/>
                  </a:lnTo>
                  <a:lnTo>
                    <a:pt x="36734" y="120000"/>
                  </a:lnTo>
                  <a:lnTo>
                    <a:pt x="14693" y="120000"/>
                  </a:lnTo>
                  <a:lnTo>
                    <a:pt x="7346" y="115000"/>
                  </a:lnTo>
                  <a:lnTo>
                    <a:pt x="0" y="100000"/>
                  </a:lnTo>
                  <a:lnTo>
                    <a:pt x="0" y="95000"/>
                  </a:lnTo>
                  <a:lnTo>
                    <a:pt x="2448" y="75000"/>
                  </a:lnTo>
                  <a:lnTo>
                    <a:pt x="14693" y="55000"/>
                  </a:lnTo>
                  <a:lnTo>
                    <a:pt x="34285" y="35000"/>
                  </a:lnTo>
                  <a:lnTo>
                    <a:pt x="51428" y="10000"/>
                  </a:lnTo>
                  <a:lnTo>
                    <a:pt x="6367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39" name="Shape 1039"/>
            <p:cNvSpPr/>
            <p:nvPr/>
          </p:nvSpPr>
          <p:spPr>
            <a:xfrm>
              <a:off x="-3416705" y="1500933"/>
              <a:ext cx="38179" cy="22908"/>
            </a:xfrm>
            <a:custGeom>
              <a:pathLst>
                <a:path extrusionOk="0" h="120000" w="120000">
                  <a:moveTo>
                    <a:pt x="28800" y="0"/>
                  </a:moveTo>
                  <a:lnTo>
                    <a:pt x="62400" y="0"/>
                  </a:lnTo>
                  <a:lnTo>
                    <a:pt x="100800" y="24000"/>
                  </a:lnTo>
                  <a:lnTo>
                    <a:pt x="120000" y="72000"/>
                  </a:lnTo>
                  <a:lnTo>
                    <a:pt x="120000" y="104000"/>
                  </a:lnTo>
                  <a:lnTo>
                    <a:pt x="91200" y="120000"/>
                  </a:lnTo>
                  <a:lnTo>
                    <a:pt x="62400" y="120000"/>
                  </a:lnTo>
                  <a:lnTo>
                    <a:pt x="28800" y="96000"/>
                  </a:lnTo>
                  <a:lnTo>
                    <a:pt x="9600" y="72000"/>
                  </a:lnTo>
                  <a:lnTo>
                    <a:pt x="0" y="40000"/>
                  </a:lnTo>
                  <a:lnTo>
                    <a:pt x="288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0" name="Shape 1040"/>
            <p:cNvSpPr/>
            <p:nvPr/>
          </p:nvSpPr>
          <p:spPr>
            <a:xfrm>
              <a:off x="-3447247" y="1429158"/>
              <a:ext cx="335970" cy="100792"/>
            </a:xfrm>
            <a:custGeom>
              <a:pathLst>
                <a:path extrusionOk="0" h="120000" w="120000">
                  <a:moveTo>
                    <a:pt x="545" y="0"/>
                  </a:moveTo>
                  <a:lnTo>
                    <a:pt x="2181" y="5454"/>
                  </a:lnTo>
                  <a:lnTo>
                    <a:pt x="6000" y="7272"/>
                  </a:lnTo>
                  <a:lnTo>
                    <a:pt x="10363" y="12727"/>
                  </a:lnTo>
                  <a:lnTo>
                    <a:pt x="14181" y="18181"/>
                  </a:lnTo>
                  <a:lnTo>
                    <a:pt x="19090" y="23636"/>
                  </a:lnTo>
                  <a:lnTo>
                    <a:pt x="22909" y="25454"/>
                  </a:lnTo>
                  <a:lnTo>
                    <a:pt x="25090" y="27272"/>
                  </a:lnTo>
                  <a:lnTo>
                    <a:pt x="28363" y="30909"/>
                  </a:lnTo>
                  <a:lnTo>
                    <a:pt x="32181" y="34545"/>
                  </a:lnTo>
                  <a:lnTo>
                    <a:pt x="36545" y="45454"/>
                  </a:lnTo>
                  <a:lnTo>
                    <a:pt x="40363" y="58181"/>
                  </a:lnTo>
                  <a:lnTo>
                    <a:pt x="44181" y="65454"/>
                  </a:lnTo>
                  <a:lnTo>
                    <a:pt x="47454" y="74545"/>
                  </a:lnTo>
                  <a:lnTo>
                    <a:pt x="51272" y="81818"/>
                  </a:lnTo>
                  <a:lnTo>
                    <a:pt x="55636" y="85454"/>
                  </a:lnTo>
                  <a:lnTo>
                    <a:pt x="63818" y="81818"/>
                  </a:lnTo>
                  <a:lnTo>
                    <a:pt x="73636" y="85454"/>
                  </a:lnTo>
                  <a:lnTo>
                    <a:pt x="79090" y="85454"/>
                  </a:lnTo>
                  <a:lnTo>
                    <a:pt x="85636" y="87272"/>
                  </a:lnTo>
                  <a:lnTo>
                    <a:pt x="93272" y="87272"/>
                  </a:lnTo>
                  <a:lnTo>
                    <a:pt x="99272" y="85454"/>
                  </a:lnTo>
                  <a:lnTo>
                    <a:pt x="106363" y="85454"/>
                  </a:lnTo>
                  <a:lnTo>
                    <a:pt x="111272" y="87272"/>
                  </a:lnTo>
                  <a:lnTo>
                    <a:pt x="115636" y="92727"/>
                  </a:lnTo>
                  <a:lnTo>
                    <a:pt x="119454" y="98181"/>
                  </a:lnTo>
                  <a:lnTo>
                    <a:pt x="120000" y="101818"/>
                  </a:lnTo>
                  <a:lnTo>
                    <a:pt x="120000" y="105454"/>
                  </a:lnTo>
                  <a:lnTo>
                    <a:pt x="116181" y="118181"/>
                  </a:lnTo>
                  <a:lnTo>
                    <a:pt x="114000" y="118181"/>
                  </a:lnTo>
                  <a:lnTo>
                    <a:pt x="111272" y="120000"/>
                  </a:lnTo>
                  <a:lnTo>
                    <a:pt x="102000" y="118181"/>
                  </a:lnTo>
                  <a:lnTo>
                    <a:pt x="91090" y="114545"/>
                  </a:lnTo>
                  <a:lnTo>
                    <a:pt x="81272" y="112727"/>
                  </a:lnTo>
                  <a:lnTo>
                    <a:pt x="74727" y="112727"/>
                  </a:lnTo>
                  <a:lnTo>
                    <a:pt x="68727" y="114545"/>
                  </a:lnTo>
                  <a:lnTo>
                    <a:pt x="64909" y="118181"/>
                  </a:lnTo>
                  <a:lnTo>
                    <a:pt x="63272" y="118181"/>
                  </a:lnTo>
                  <a:lnTo>
                    <a:pt x="51272" y="112727"/>
                  </a:lnTo>
                  <a:lnTo>
                    <a:pt x="49636" y="109090"/>
                  </a:lnTo>
                  <a:lnTo>
                    <a:pt x="45272" y="105454"/>
                  </a:lnTo>
                  <a:lnTo>
                    <a:pt x="40909" y="94545"/>
                  </a:lnTo>
                  <a:lnTo>
                    <a:pt x="37090" y="85454"/>
                  </a:lnTo>
                  <a:lnTo>
                    <a:pt x="34363" y="74545"/>
                  </a:lnTo>
                  <a:lnTo>
                    <a:pt x="24000" y="65454"/>
                  </a:lnTo>
                  <a:lnTo>
                    <a:pt x="19090" y="60000"/>
                  </a:lnTo>
                  <a:lnTo>
                    <a:pt x="14181" y="50909"/>
                  </a:lnTo>
                  <a:lnTo>
                    <a:pt x="8181" y="40000"/>
                  </a:lnTo>
                  <a:lnTo>
                    <a:pt x="2727" y="30909"/>
                  </a:lnTo>
                  <a:lnTo>
                    <a:pt x="1636" y="25454"/>
                  </a:lnTo>
                  <a:lnTo>
                    <a:pt x="0" y="14545"/>
                  </a:lnTo>
                  <a:lnTo>
                    <a:pt x="0" y="7272"/>
                  </a:lnTo>
                  <a:lnTo>
                    <a:pt x="545" y="3636"/>
                  </a:lnTo>
                  <a:lnTo>
                    <a:pt x="545"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1" name="Shape 1041"/>
            <p:cNvSpPr/>
            <p:nvPr/>
          </p:nvSpPr>
          <p:spPr>
            <a:xfrm>
              <a:off x="-2969255" y="1175653"/>
              <a:ext cx="1062885" cy="684160"/>
            </a:xfrm>
            <a:custGeom>
              <a:pathLst>
                <a:path extrusionOk="0" h="120000" w="120000">
                  <a:moveTo>
                    <a:pt x="72413" y="0"/>
                  </a:moveTo>
                  <a:lnTo>
                    <a:pt x="75000" y="0"/>
                  </a:lnTo>
                  <a:lnTo>
                    <a:pt x="78448" y="803"/>
                  </a:lnTo>
                  <a:lnTo>
                    <a:pt x="82241" y="2410"/>
                  </a:lnTo>
                  <a:lnTo>
                    <a:pt x="85517" y="2946"/>
                  </a:lnTo>
                  <a:lnTo>
                    <a:pt x="85862" y="3482"/>
                  </a:lnTo>
                  <a:lnTo>
                    <a:pt x="86206" y="3482"/>
                  </a:lnTo>
                  <a:lnTo>
                    <a:pt x="86896" y="4553"/>
                  </a:lnTo>
                  <a:lnTo>
                    <a:pt x="86551" y="5357"/>
                  </a:lnTo>
                  <a:lnTo>
                    <a:pt x="85862" y="5624"/>
                  </a:lnTo>
                  <a:lnTo>
                    <a:pt x="83965" y="6428"/>
                  </a:lnTo>
                  <a:lnTo>
                    <a:pt x="81379" y="6964"/>
                  </a:lnTo>
                  <a:lnTo>
                    <a:pt x="78793" y="8303"/>
                  </a:lnTo>
                  <a:lnTo>
                    <a:pt x="76379" y="8839"/>
                  </a:lnTo>
                  <a:lnTo>
                    <a:pt x="74310" y="9375"/>
                  </a:lnTo>
                  <a:lnTo>
                    <a:pt x="72068" y="9375"/>
                  </a:lnTo>
                  <a:lnTo>
                    <a:pt x="70172" y="8839"/>
                  </a:lnTo>
                  <a:lnTo>
                    <a:pt x="69137" y="8839"/>
                  </a:lnTo>
                  <a:lnTo>
                    <a:pt x="70000" y="9375"/>
                  </a:lnTo>
                  <a:lnTo>
                    <a:pt x="71724" y="9642"/>
                  </a:lnTo>
                  <a:lnTo>
                    <a:pt x="73793" y="10446"/>
                  </a:lnTo>
                  <a:lnTo>
                    <a:pt x="76551" y="10446"/>
                  </a:lnTo>
                  <a:lnTo>
                    <a:pt x="79827" y="9642"/>
                  </a:lnTo>
                  <a:lnTo>
                    <a:pt x="80689" y="9375"/>
                  </a:lnTo>
                  <a:lnTo>
                    <a:pt x="81724" y="8571"/>
                  </a:lnTo>
                  <a:lnTo>
                    <a:pt x="83448" y="7767"/>
                  </a:lnTo>
                  <a:lnTo>
                    <a:pt x="85344" y="8303"/>
                  </a:lnTo>
                  <a:lnTo>
                    <a:pt x="86551" y="7767"/>
                  </a:lnTo>
                  <a:lnTo>
                    <a:pt x="88103" y="6696"/>
                  </a:lnTo>
                  <a:lnTo>
                    <a:pt x="90344" y="5357"/>
                  </a:lnTo>
                  <a:lnTo>
                    <a:pt x="91724" y="4821"/>
                  </a:lnTo>
                  <a:lnTo>
                    <a:pt x="93103" y="5357"/>
                  </a:lnTo>
                  <a:lnTo>
                    <a:pt x="94310" y="5624"/>
                  </a:lnTo>
                  <a:lnTo>
                    <a:pt x="95172" y="5624"/>
                  </a:lnTo>
                  <a:lnTo>
                    <a:pt x="95689" y="5357"/>
                  </a:lnTo>
                  <a:lnTo>
                    <a:pt x="96206" y="5357"/>
                  </a:lnTo>
                  <a:lnTo>
                    <a:pt x="97068" y="4821"/>
                  </a:lnTo>
                  <a:lnTo>
                    <a:pt x="98103" y="5357"/>
                  </a:lnTo>
                  <a:lnTo>
                    <a:pt x="98448" y="6696"/>
                  </a:lnTo>
                  <a:lnTo>
                    <a:pt x="98793" y="9375"/>
                  </a:lnTo>
                  <a:lnTo>
                    <a:pt x="99655" y="15267"/>
                  </a:lnTo>
                  <a:lnTo>
                    <a:pt x="100344" y="17678"/>
                  </a:lnTo>
                  <a:lnTo>
                    <a:pt x="101379" y="19821"/>
                  </a:lnTo>
                  <a:lnTo>
                    <a:pt x="102068" y="22232"/>
                  </a:lnTo>
                  <a:lnTo>
                    <a:pt x="102758" y="24642"/>
                  </a:lnTo>
                  <a:lnTo>
                    <a:pt x="103793" y="26517"/>
                  </a:lnTo>
                  <a:lnTo>
                    <a:pt x="105172" y="28124"/>
                  </a:lnTo>
                  <a:lnTo>
                    <a:pt x="106724" y="28124"/>
                  </a:lnTo>
                  <a:lnTo>
                    <a:pt x="108448" y="26517"/>
                  </a:lnTo>
                  <a:lnTo>
                    <a:pt x="111551" y="21696"/>
                  </a:lnTo>
                  <a:lnTo>
                    <a:pt x="113448" y="20357"/>
                  </a:lnTo>
                  <a:lnTo>
                    <a:pt x="115689" y="19821"/>
                  </a:lnTo>
                  <a:lnTo>
                    <a:pt x="117586" y="20624"/>
                  </a:lnTo>
                  <a:lnTo>
                    <a:pt x="119310" y="21428"/>
                  </a:lnTo>
                  <a:lnTo>
                    <a:pt x="120000" y="22499"/>
                  </a:lnTo>
                  <a:lnTo>
                    <a:pt x="120000" y="24374"/>
                  </a:lnTo>
                  <a:lnTo>
                    <a:pt x="119310" y="26249"/>
                  </a:lnTo>
                  <a:lnTo>
                    <a:pt x="118103" y="28124"/>
                  </a:lnTo>
                  <a:lnTo>
                    <a:pt x="115344" y="30267"/>
                  </a:lnTo>
                  <a:lnTo>
                    <a:pt x="113620" y="32410"/>
                  </a:lnTo>
                  <a:lnTo>
                    <a:pt x="110344" y="37500"/>
                  </a:lnTo>
                  <a:lnTo>
                    <a:pt x="109137" y="39642"/>
                  </a:lnTo>
                  <a:lnTo>
                    <a:pt x="107758" y="42053"/>
                  </a:lnTo>
                  <a:lnTo>
                    <a:pt x="107068" y="43660"/>
                  </a:lnTo>
                  <a:lnTo>
                    <a:pt x="106551" y="45535"/>
                  </a:lnTo>
                  <a:lnTo>
                    <a:pt x="106724" y="48214"/>
                  </a:lnTo>
                  <a:lnTo>
                    <a:pt x="107241" y="49285"/>
                  </a:lnTo>
                  <a:lnTo>
                    <a:pt x="107413" y="50089"/>
                  </a:lnTo>
                  <a:lnTo>
                    <a:pt x="107931" y="50357"/>
                  </a:lnTo>
                  <a:lnTo>
                    <a:pt x="109137" y="50357"/>
                  </a:lnTo>
                  <a:lnTo>
                    <a:pt x="109655" y="50624"/>
                  </a:lnTo>
                  <a:lnTo>
                    <a:pt x="109827" y="51160"/>
                  </a:lnTo>
                  <a:lnTo>
                    <a:pt x="109827" y="51428"/>
                  </a:lnTo>
                  <a:lnTo>
                    <a:pt x="108965" y="53035"/>
                  </a:lnTo>
                  <a:lnTo>
                    <a:pt x="108448" y="54107"/>
                  </a:lnTo>
                  <a:lnTo>
                    <a:pt x="108275" y="54910"/>
                  </a:lnTo>
                  <a:lnTo>
                    <a:pt x="107758" y="57321"/>
                  </a:lnTo>
                  <a:lnTo>
                    <a:pt x="107413" y="60535"/>
                  </a:lnTo>
                  <a:lnTo>
                    <a:pt x="107413" y="64285"/>
                  </a:lnTo>
                  <a:lnTo>
                    <a:pt x="107241" y="65357"/>
                  </a:lnTo>
                  <a:lnTo>
                    <a:pt x="106379" y="65357"/>
                  </a:lnTo>
                  <a:lnTo>
                    <a:pt x="102068" y="63214"/>
                  </a:lnTo>
                  <a:lnTo>
                    <a:pt x="100689" y="63214"/>
                  </a:lnTo>
                  <a:lnTo>
                    <a:pt x="99655" y="64017"/>
                  </a:lnTo>
                  <a:lnTo>
                    <a:pt x="99310" y="65357"/>
                  </a:lnTo>
                  <a:lnTo>
                    <a:pt x="99310" y="67232"/>
                  </a:lnTo>
                  <a:lnTo>
                    <a:pt x="99655" y="69107"/>
                  </a:lnTo>
                  <a:lnTo>
                    <a:pt x="100172" y="71250"/>
                  </a:lnTo>
                  <a:lnTo>
                    <a:pt x="100344" y="72857"/>
                  </a:lnTo>
                  <a:lnTo>
                    <a:pt x="100862" y="73928"/>
                  </a:lnTo>
                  <a:lnTo>
                    <a:pt x="101206" y="75000"/>
                  </a:lnTo>
                  <a:lnTo>
                    <a:pt x="101379" y="75267"/>
                  </a:lnTo>
                  <a:lnTo>
                    <a:pt x="101379" y="77678"/>
                  </a:lnTo>
                  <a:lnTo>
                    <a:pt x="100862" y="79017"/>
                  </a:lnTo>
                  <a:lnTo>
                    <a:pt x="100344" y="79821"/>
                  </a:lnTo>
                  <a:lnTo>
                    <a:pt x="98965" y="80357"/>
                  </a:lnTo>
                  <a:lnTo>
                    <a:pt x="97586" y="79821"/>
                  </a:lnTo>
                  <a:lnTo>
                    <a:pt x="96896" y="78750"/>
                  </a:lnTo>
                  <a:lnTo>
                    <a:pt x="96896" y="77678"/>
                  </a:lnTo>
                  <a:lnTo>
                    <a:pt x="96724" y="76875"/>
                  </a:lnTo>
                  <a:lnTo>
                    <a:pt x="96724" y="75803"/>
                  </a:lnTo>
                  <a:lnTo>
                    <a:pt x="96379" y="74196"/>
                  </a:lnTo>
                  <a:lnTo>
                    <a:pt x="94137" y="72053"/>
                  </a:lnTo>
                  <a:lnTo>
                    <a:pt x="92931" y="71250"/>
                  </a:lnTo>
                  <a:lnTo>
                    <a:pt x="92241" y="70982"/>
                  </a:lnTo>
                  <a:lnTo>
                    <a:pt x="91896" y="71785"/>
                  </a:lnTo>
                  <a:lnTo>
                    <a:pt x="92413" y="75267"/>
                  </a:lnTo>
                  <a:lnTo>
                    <a:pt x="92931" y="77142"/>
                  </a:lnTo>
                  <a:lnTo>
                    <a:pt x="93793" y="77946"/>
                  </a:lnTo>
                  <a:lnTo>
                    <a:pt x="95172" y="78750"/>
                  </a:lnTo>
                  <a:lnTo>
                    <a:pt x="95862" y="79821"/>
                  </a:lnTo>
                  <a:lnTo>
                    <a:pt x="96379" y="80892"/>
                  </a:lnTo>
                  <a:lnTo>
                    <a:pt x="97586" y="82767"/>
                  </a:lnTo>
                  <a:lnTo>
                    <a:pt x="97586" y="83035"/>
                  </a:lnTo>
                  <a:lnTo>
                    <a:pt x="97068" y="83303"/>
                  </a:lnTo>
                  <a:lnTo>
                    <a:pt x="96724" y="83303"/>
                  </a:lnTo>
                  <a:lnTo>
                    <a:pt x="96206" y="83839"/>
                  </a:lnTo>
                  <a:lnTo>
                    <a:pt x="95689" y="83839"/>
                  </a:lnTo>
                  <a:lnTo>
                    <a:pt x="95172" y="83303"/>
                  </a:lnTo>
                  <a:lnTo>
                    <a:pt x="94827" y="83303"/>
                  </a:lnTo>
                  <a:lnTo>
                    <a:pt x="93620" y="83839"/>
                  </a:lnTo>
                  <a:lnTo>
                    <a:pt x="89827" y="86785"/>
                  </a:lnTo>
                  <a:lnTo>
                    <a:pt x="87413" y="87857"/>
                  </a:lnTo>
                  <a:lnTo>
                    <a:pt x="85344" y="88124"/>
                  </a:lnTo>
                  <a:lnTo>
                    <a:pt x="83275" y="87857"/>
                  </a:lnTo>
                  <a:lnTo>
                    <a:pt x="80172" y="87857"/>
                  </a:lnTo>
                  <a:lnTo>
                    <a:pt x="79482" y="88660"/>
                  </a:lnTo>
                  <a:lnTo>
                    <a:pt x="78448" y="90267"/>
                  </a:lnTo>
                  <a:lnTo>
                    <a:pt x="77586" y="92678"/>
                  </a:lnTo>
                  <a:lnTo>
                    <a:pt x="76896" y="94821"/>
                  </a:lnTo>
                  <a:lnTo>
                    <a:pt x="76379" y="95892"/>
                  </a:lnTo>
                  <a:lnTo>
                    <a:pt x="75862" y="96160"/>
                  </a:lnTo>
                  <a:lnTo>
                    <a:pt x="73103" y="96160"/>
                  </a:lnTo>
                  <a:lnTo>
                    <a:pt x="71724" y="95892"/>
                  </a:lnTo>
                  <a:lnTo>
                    <a:pt x="70517" y="95892"/>
                  </a:lnTo>
                  <a:lnTo>
                    <a:pt x="69137" y="96696"/>
                  </a:lnTo>
                  <a:lnTo>
                    <a:pt x="67413" y="98571"/>
                  </a:lnTo>
                  <a:lnTo>
                    <a:pt x="64655" y="99910"/>
                  </a:lnTo>
                  <a:lnTo>
                    <a:pt x="64137" y="100178"/>
                  </a:lnTo>
                  <a:lnTo>
                    <a:pt x="63793" y="100982"/>
                  </a:lnTo>
                  <a:lnTo>
                    <a:pt x="63793" y="101785"/>
                  </a:lnTo>
                  <a:lnTo>
                    <a:pt x="64137" y="102589"/>
                  </a:lnTo>
                  <a:lnTo>
                    <a:pt x="64137" y="103124"/>
                  </a:lnTo>
                  <a:lnTo>
                    <a:pt x="64310" y="104464"/>
                  </a:lnTo>
                  <a:lnTo>
                    <a:pt x="64310" y="106071"/>
                  </a:lnTo>
                  <a:lnTo>
                    <a:pt x="64137" y="107142"/>
                  </a:lnTo>
                  <a:lnTo>
                    <a:pt x="63793" y="107678"/>
                  </a:lnTo>
                  <a:lnTo>
                    <a:pt x="62931" y="108482"/>
                  </a:lnTo>
                  <a:lnTo>
                    <a:pt x="62241" y="107946"/>
                  </a:lnTo>
                  <a:lnTo>
                    <a:pt x="61724" y="107678"/>
                  </a:lnTo>
                  <a:lnTo>
                    <a:pt x="61206" y="107946"/>
                  </a:lnTo>
                  <a:lnTo>
                    <a:pt x="61034" y="107946"/>
                  </a:lnTo>
                  <a:lnTo>
                    <a:pt x="60862" y="108749"/>
                  </a:lnTo>
                  <a:lnTo>
                    <a:pt x="60862" y="113035"/>
                  </a:lnTo>
                  <a:lnTo>
                    <a:pt x="60517" y="115446"/>
                  </a:lnTo>
                  <a:lnTo>
                    <a:pt x="59655" y="117589"/>
                  </a:lnTo>
                  <a:lnTo>
                    <a:pt x="58965" y="118660"/>
                  </a:lnTo>
                  <a:lnTo>
                    <a:pt x="58275" y="119464"/>
                  </a:lnTo>
                  <a:lnTo>
                    <a:pt x="57758" y="119999"/>
                  </a:lnTo>
                  <a:lnTo>
                    <a:pt x="55689" y="119999"/>
                  </a:lnTo>
                  <a:lnTo>
                    <a:pt x="55172" y="119464"/>
                  </a:lnTo>
                  <a:lnTo>
                    <a:pt x="54655" y="117857"/>
                  </a:lnTo>
                  <a:lnTo>
                    <a:pt x="54655" y="117053"/>
                  </a:lnTo>
                  <a:lnTo>
                    <a:pt x="54482" y="116517"/>
                  </a:lnTo>
                  <a:lnTo>
                    <a:pt x="54482" y="115714"/>
                  </a:lnTo>
                  <a:lnTo>
                    <a:pt x="54137" y="115446"/>
                  </a:lnTo>
                  <a:lnTo>
                    <a:pt x="53793" y="115446"/>
                  </a:lnTo>
                  <a:lnTo>
                    <a:pt x="53448" y="115714"/>
                  </a:lnTo>
                  <a:lnTo>
                    <a:pt x="52586" y="116517"/>
                  </a:lnTo>
                  <a:lnTo>
                    <a:pt x="51896" y="116785"/>
                  </a:lnTo>
                  <a:lnTo>
                    <a:pt x="50862" y="117589"/>
                  </a:lnTo>
                  <a:lnTo>
                    <a:pt x="50517" y="116785"/>
                  </a:lnTo>
                  <a:lnTo>
                    <a:pt x="49482" y="114910"/>
                  </a:lnTo>
                  <a:lnTo>
                    <a:pt x="48103" y="113035"/>
                  </a:lnTo>
                  <a:lnTo>
                    <a:pt x="46379" y="111428"/>
                  </a:lnTo>
                  <a:lnTo>
                    <a:pt x="44137" y="108482"/>
                  </a:lnTo>
                  <a:lnTo>
                    <a:pt x="43103" y="105803"/>
                  </a:lnTo>
                  <a:lnTo>
                    <a:pt x="42413" y="103660"/>
                  </a:lnTo>
                  <a:lnTo>
                    <a:pt x="42413" y="102589"/>
                  </a:lnTo>
                  <a:lnTo>
                    <a:pt x="42931" y="102053"/>
                  </a:lnTo>
                  <a:lnTo>
                    <a:pt x="43103" y="102053"/>
                  </a:lnTo>
                  <a:lnTo>
                    <a:pt x="43620" y="101517"/>
                  </a:lnTo>
                  <a:lnTo>
                    <a:pt x="42931" y="101517"/>
                  </a:lnTo>
                  <a:lnTo>
                    <a:pt x="40689" y="100178"/>
                  </a:lnTo>
                  <a:lnTo>
                    <a:pt x="40344" y="99642"/>
                  </a:lnTo>
                  <a:lnTo>
                    <a:pt x="39827" y="99107"/>
                  </a:lnTo>
                  <a:lnTo>
                    <a:pt x="39310" y="97232"/>
                  </a:lnTo>
                  <a:lnTo>
                    <a:pt x="38965" y="95089"/>
                  </a:lnTo>
                  <a:lnTo>
                    <a:pt x="38103" y="92678"/>
                  </a:lnTo>
                  <a:lnTo>
                    <a:pt x="37931" y="90803"/>
                  </a:lnTo>
                  <a:lnTo>
                    <a:pt x="37931" y="89999"/>
                  </a:lnTo>
                  <a:lnTo>
                    <a:pt x="38103" y="89196"/>
                  </a:lnTo>
                  <a:lnTo>
                    <a:pt x="39137" y="87857"/>
                  </a:lnTo>
                  <a:lnTo>
                    <a:pt x="39310" y="86785"/>
                  </a:lnTo>
                  <a:lnTo>
                    <a:pt x="39827" y="86249"/>
                  </a:lnTo>
                  <a:lnTo>
                    <a:pt x="39827" y="85714"/>
                  </a:lnTo>
                  <a:lnTo>
                    <a:pt x="39655" y="85178"/>
                  </a:lnTo>
                  <a:lnTo>
                    <a:pt x="39310" y="85178"/>
                  </a:lnTo>
                  <a:lnTo>
                    <a:pt x="38620" y="84910"/>
                  </a:lnTo>
                  <a:lnTo>
                    <a:pt x="37068" y="84910"/>
                  </a:lnTo>
                  <a:lnTo>
                    <a:pt x="36379" y="83839"/>
                  </a:lnTo>
                  <a:lnTo>
                    <a:pt x="36034" y="81160"/>
                  </a:lnTo>
                  <a:lnTo>
                    <a:pt x="36551" y="77946"/>
                  </a:lnTo>
                  <a:lnTo>
                    <a:pt x="37068" y="76875"/>
                  </a:lnTo>
                  <a:lnTo>
                    <a:pt x="37758" y="76071"/>
                  </a:lnTo>
                  <a:lnTo>
                    <a:pt x="38103" y="75267"/>
                  </a:lnTo>
                  <a:lnTo>
                    <a:pt x="41034" y="75267"/>
                  </a:lnTo>
                  <a:lnTo>
                    <a:pt x="41551" y="76071"/>
                  </a:lnTo>
                  <a:lnTo>
                    <a:pt x="41724" y="77678"/>
                  </a:lnTo>
                  <a:lnTo>
                    <a:pt x="41206" y="81160"/>
                  </a:lnTo>
                  <a:lnTo>
                    <a:pt x="41206" y="82232"/>
                  </a:lnTo>
                  <a:lnTo>
                    <a:pt x="41551" y="82767"/>
                  </a:lnTo>
                  <a:lnTo>
                    <a:pt x="41724" y="82767"/>
                  </a:lnTo>
                  <a:lnTo>
                    <a:pt x="41896" y="83035"/>
                  </a:lnTo>
                  <a:lnTo>
                    <a:pt x="42413" y="83035"/>
                  </a:lnTo>
                  <a:lnTo>
                    <a:pt x="42931" y="83839"/>
                  </a:lnTo>
                  <a:lnTo>
                    <a:pt x="43620" y="82767"/>
                  </a:lnTo>
                  <a:lnTo>
                    <a:pt x="43620" y="81964"/>
                  </a:lnTo>
                  <a:lnTo>
                    <a:pt x="43793" y="81160"/>
                  </a:lnTo>
                  <a:lnTo>
                    <a:pt x="43793" y="80357"/>
                  </a:lnTo>
                  <a:lnTo>
                    <a:pt x="43620" y="78750"/>
                  </a:lnTo>
                  <a:lnTo>
                    <a:pt x="42931" y="76875"/>
                  </a:lnTo>
                  <a:lnTo>
                    <a:pt x="41896" y="75000"/>
                  </a:lnTo>
                  <a:lnTo>
                    <a:pt x="41206" y="73392"/>
                  </a:lnTo>
                  <a:lnTo>
                    <a:pt x="40344" y="72053"/>
                  </a:lnTo>
                  <a:lnTo>
                    <a:pt x="39655" y="71785"/>
                  </a:lnTo>
                  <a:lnTo>
                    <a:pt x="37931" y="71785"/>
                  </a:lnTo>
                  <a:lnTo>
                    <a:pt x="37758" y="72053"/>
                  </a:lnTo>
                  <a:lnTo>
                    <a:pt x="37241" y="73392"/>
                  </a:lnTo>
                  <a:lnTo>
                    <a:pt x="36724" y="74196"/>
                  </a:lnTo>
                  <a:lnTo>
                    <a:pt x="36551" y="75000"/>
                  </a:lnTo>
                  <a:lnTo>
                    <a:pt x="36034" y="76071"/>
                  </a:lnTo>
                  <a:lnTo>
                    <a:pt x="35517" y="76339"/>
                  </a:lnTo>
                  <a:lnTo>
                    <a:pt x="35344" y="76875"/>
                  </a:lnTo>
                  <a:lnTo>
                    <a:pt x="34827" y="77142"/>
                  </a:lnTo>
                  <a:lnTo>
                    <a:pt x="34655" y="76875"/>
                  </a:lnTo>
                  <a:lnTo>
                    <a:pt x="34482" y="75267"/>
                  </a:lnTo>
                  <a:lnTo>
                    <a:pt x="34137" y="72053"/>
                  </a:lnTo>
                  <a:lnTo>
                    <a:pt x="33965" y="68303"/>
                  </a:lnTo>
                  <a:lnTo>
                    <a:pt x="33448" y="65089"/>
                  </a:lnTo>
                  <a:lnTo>
                    <a:pt x="32931" y="62410"/>
                  </a:lnTo>
                  <a:lnTo>
                    <a:pt x="31896" y="60535"/>
                  </a:lnTo>
                  <a:lnTo>
                    <a:pt x="30172" y="59196"/>
                  </a:lnTo>
                  <a:lnTo>
                    <a:pt x="28275" y="58392"/>
                  </a:lnTo>
                  <a:lnTo>
                    <a:pt x="26896" y="57321"/>
                  </a:lnTo>
                  <a:lnTo>
                    <a:pt x="25172" y="56249"/>
                  </a:lnTo>
                  <a:lnTo>
                    <a:pt x="22931" y="55446"/>
                  </a:lnTo>
                  <a:lnTo>
                    <a:pt x="20689" y="54910"/>
                  </a:lnTo>
                  <a:lnTo>
                    <a:pt x="19310" y="54374"/>
                  </a:lnTo>
                  <a:lnTo>
                    <a:pt x="18103" y="54374"/>
                  </a:lnTo>
                  <a:lnTo>
                    <a:pt x="14827" y="55178"/>
                  </a:lnTo>
                  <a:lnTo>
                    <a:pt x="13620" y="54910"/>
                  </a:lnTo>
                  <a:lnTo>
                    <a:pt x="13275" y="54374"/>
                  </a:lnTo>
                  <a:lnTo>
                    <a:pt x="12931" y="53571"/>
                  </a:lnTo>
                  <a:lnTo>
                    <a:pt x="12413" y="52499"/>
                  </a:lnTo>
                  <a:lnTo>
                    <a:pt x="12413" y="51964"/>
                  </a:lnTo>
                  <a:lnTo>
                    <a:pt x="12241" y="50624"/>
                  </a:lnTo>
                  <a:lnTo>
                    <a:pt x="12241" y="49285"/>
                  </a:lnTo>
                  <a:lnTo>
                    <a:pt x="12068" y="50089"/>
                  </a:lnTo>
                  <a:lnTo>
                    <a:pt x="11724" y="51964"/>
                  </a:lnTo>
                  <a:lnTo>
                    <a:pt x="11379" y="54107"/>
                  </a:lnTo>
                  <a:lnTo>
                    <a:pt x="10862" y="55446"/>
                  </a:lnTo>
                  <a:lnTo>
                    <a:pt x="10344" y="56517"/>
                  </a:lnTo>
                  <a:lnTo>
                    <a:pt x="8965" y="57321"/>
                  </a:lnTo>
                  <a:lnTo>
                    <a:pt x="8275" y="57053"/>
                  </a:lnTo>
                  <a:lnTo>
                    <a:pt x="7586" y="55982"/>
                  </a:lnTo>
                  <a:lnTo>
                    <a:pt x="6551" y="53571"/>
                  </a:lnTo>
                  <a:lnTo>
                    <a:pt x="5344" y="51964"/>
                  </a:lnTo>
                  <a:lnTo>
                    <a:pt x="4310" y="50624"/>
                  </a:lnTo>
                  <a:lnTo>
                    <a:pt x="2758" y="50357"/>
                  </a:lnTo>
                  <a:lnTo>
                    <a:pt x="1724" y="50357"/>
                  </a:lnTo>
                  <a:lnTo>
                    <a:pt x="517" y="49285"/>
                  </a:lnTo>
                  <a:lnTo>
                    <a:pt x="0" y="48214"/>
                  </a:lnTo>
                  <a:lnTo>
                    <a:pt x="517" y="47410"/>
                  </a:lnTo>
                  <a:lnTo>
                    <a:pt x="1379" y="46607"/>
                  </a:lnTo>
                  <a:lnTo>
                    <a:pt x="4655" y="46607"/>
                  </a:lnTo>
                  <a:lnTo>
                    <a:pt x="5862" y="46071"/>
                  </a:lnTo>
                  <a:lnTo>
                    <a:pt x="7241" y="45267"/>
                  </a:lnTo>
                  <a:lnTo>
                    <a:pt x="8448" y="44196"/>
                  </a:lnTo>
                  <a:lnTo>
                    <a:pt x="8965" y="42589"/>
                  </a:lnTo>
                  <a:lnTo>
                    <a:pt x="9482" y="40446"/>
                  </a:lnTo>
                  <a:lnTo>
                    <a:pt x="9827" y="39642"/>
                  </a:lnTo>
                  <a:lnTo>
                    <a:pt x="10517" y="39107"/>
                  </a:lnTo>
                  <a:lnTo>
                    <a:pt x="13620" y="39107"/>
                  </a:lnTo>
                  <a:lnTo>
                    <a:pt x="14137" y="38303"/>
                  </a:lnTo>
                  <a:lnTo>
                    <a:pt x="14655" y="36696"/>
                  </a:lnTo>
                  <a:lnTo>
                    <a:pt x="14827" y="35625"/>
                  </a:lnTo>
                  <a:lnTo>
                    <a:pt x="14827" y="33750"/>
                  </a:lnTo>
                  <a:lnTo>
                    <a:pt x="15000" y="32142"/>
                  </a:lnTo>
                  <a:lnTo>
                    <a:pt x="16034" y="30535"/>
                  </a:lnTo>
                  <a:lnTo>
                    <a:pt x="17241" y="29464"/>
                  </a:lnTo>
                  <a:lnTo>
                    <a:pt x="18103" y="29196"/>
                  </a:lnTo>
                  <a:lnTo>
                    <a:pt x="19137" y="29464"/>
                  </a:lnTo>
                  <a:lnTo>
                    <a:pt x="19482" y="29732"/>
                  </a:lnTo>
                  <a:lnTo>
                    <a:pt x="20517" y="29732"/>
                  </a:lnTo>
                  <a:lnTo>
                    <a:pt x="21206" y="29464"/>
                  </a:lnTo>
                  <a:lnTo>
                    <a:pt x="21724" y="29196"/>
                  </a:lnTo>
                  <a:lnTo>
                    <a:pt x="22068" y="27589"/>
                  </a:lnTo>
                  <a:lnTo>
                    <a:pt x="21896" y="26517"/>
                  </a:lnTo>
                  <a:lnTo>
                    <a:pt x="21896" y="24642"/>
                  </a:lnTo>
                  <a:lnTo>
                    <a:pt x="23103" y="23303"/>
                  </a:lnTo>
                  <a:lnTo>
                    <a:pt x="25172" y="22232"/>
                  </a:lnTo>
                  <a:lnTo>
                    <a:pt x="27586" y="20892"/>
                  </a:lnTo>
                  <a:lnTo>
                    <a:pt x="33275" y="20357"/>
                  </a:lnTo>
                  <a:lnTo>
                    <a:pt x="35172" y="20624"/>
                  </a:lnTo>
                  <a:lnTo>
                    <a:pt x="36379" y="21428"/>
                  </a:lnTo>
                  <a:lnTo>
                    <a:pt x="37068" y="22232"/>
                  </a:lnTo>
                  <a:lnTo>
                    <a:pt x="38448" y="22767"/>
                  </a:lnTo>
                  <a:lnTo>
                    <a:pt x="40000" y="22767"/>
                  </a:lnTo>
                  <a:lnTo>
                    <a:pt x="41896" y="22232"/>
                  </a:lnTo>
                  <a:lnTo>
                    <a:pt x="43448" y="20624"/>
                  </a:lnTo>
                  <a:lnTo>
                    <a:pt x="44137" y="18214"/>
                  </a:lnTo>
                  <a:lnTo>
                    <a:pt x="44137" y="15267"/>
                  </a:lnTo>
                  <a:lnTo>
                    <a:pt x="44310" y="12857"/>
                  </a:lnTo>
                  <a:lnTo>
                    <a:pt x="45000" y="11249"/>
                  </a:lnTo>
                  <a:lnTo>
                    <a:pt x="45517" y="10714"/>
                  </a:lnTo>
                  <a:lnTo>
                    <a:pt x="45689" y="10714"/>
                  </a:lnTo>
                  <a:lnTo>
                    <a:pt x="46206" y="11249"/>
                  </a:lnTo>
                  <a:lnTo>
                    <a:pt x="46379" y="11517"/>
                  </a:lnTo>
                  <a:lnTo>
                    <a:pt x="46724" y="12321"/>
                  </a:lnTo>
                  <a:lnTo>
                    <a:pt x="46896" y="13392"/>
                  </a:lnTo>
                  <a:lnTo>
                    <a:pt x="47413" y="13928"/>
                  </a:lnTo>
                  <a:lnTo>
                    <a:pt x="47586" y="14732"/>
                  </a:lnTo>
                  <a:lnTo>
                    <a:pt x="48103" y="15535"/>
                  </a:lnTo>
                  <a:lnTo>
                    <a:pt x="48793" y="15535"/>
                  </a:lnTo>
                  <a:lnTo>
                    <a:pt x="49482" y="14464"/>
                  </a:lnTo>
                  <a:lnTo>
                    <a:pt x="50172" y="12321"/>
                  </a:lnTo>
                  <a:lnTo>
                    <a:pt x="51206" y="9642"/>
                  </a:lnTo>
                  <a:lnTo>
                    <a:pt x="51896" y="7767"/>
                  </a:lnTo>
                  <a:lnTo>
                    <a:pt x="52586" y="7499"/>
                  </a:lnTo>
                  <a:lnTo>
                    <a:pt x="53965" y="6964"/>
                  </a:lnTo>
                  <a:lnTo>
                    <a:pt x="55689" y="5892"/>
                  </a:lnTo>
                  <a:lnTo>
                    <a:pt x="57586" y="4553"/>
                  </a:lnTo>
                  <a:lnTo>
                    <a:pt x="59655" y="2678"/>
                  </a:lnTo>
                  <a:lnTo>
                    <a:pt x="62241" y="1874"/>
                  </a:lnTo>
                  <a:lnTo>
                    <a:pt x="65000" y="1607"/>
                  </a:lnTo>
                  <a:lnTo>
                    <a:pt x="67586" y="1607"/>
                  </a:lnTo>
                  <a:lnTo>
                    <a:pt x="70172" y="803"/>
                  </a:lnTo>
                  <a:lnTo>
                    <a:pt x="7241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2" name="Shape 1042"/>
            <p:cNvSpPr/>
            <p:nvPr/>
          </p:nvSpPr>
          <p:spPr>
            <a:xfrm>
              <a:off x="-716735" y="3515235"/>
              <a:ext cx="135916" cy="308483"/>
            </a:xfrm>
            <a:custGeom>
              <a:pathLst>
                <a:path extrusionOk="0" h="120000" w="120000">
                  <a:moveTo>
                    <a:pt x="93033" y="0"/>
                  </a:moveTo>
                  <a:lnTo>
                    <a:pt x="101123" y="0"/>
                  </a:lnTo>
                  <a:lnTo>
                    <a:pt x="109213" y="2376"/>
                  </a:lnTo>
                  <a:lnTo>
                    <a:pt x="114606" y="8316"/>
                  </a:lnTo>
                  <a:lnTo>
                    <a:pt x="118651" y="14257"/>
                  </a:lnTo>
                  <a:lnTo>
                    <a:pt x="120000" y="20792"/>
                  </a:lnTo>
                  <a:lnTo>
                    <a:pt x="120000" y="27920"/>
                  </a:lnTo>
                  <a:lnTo>
                    <a:pt x="115955" y="36237"/>
                  </a:lnTo>
                  <a:lnTo>
                    <a:pt x="113258" y="43366"/>
                  </a:lnTo>
                  <a:lnTo>
                    <a:pt x="105168" y="52871"/>
                  </a:lnTo>
                  <a:lnTo>
                    <a:pt x="94382" y="70693"/>
                  </a:lnTo>
                  <a:lnTo>
                    <a:pt x="87640" y="78415"/>
                  </a:lnTo>
                  <a:lnTo>
                    <a:pt x="78202" y="91485"/>
                  </a:lnTo>
                  <a:lnTo>
                    <a:pt x="68764" y="105742"/>
                  </a:lnTo>
                  <a:lnTo>
                    <a:pt x="63370" y="112277"/>
                  </a:lnTo>
                  <a:lnTo>
                    <a:pt x="55280" y="116435"/>
                  </a:lnTo>
                  <a:lnTo>
                    <a:pt x="45842" y="118811"/>
                  </a:lnTo>
                  <a:lnTo>
                    <a:pt x="33707" y="120000"/>
                  </a:lnTo>
                  <a:lnTo>
                    <a:pt x="20224" y="118811"/>
                  </a:lnTo>
                  <a:lnTo>
                    <a:pt x="13483" y="115841"/>
                  </a:lnTo>
                  <a:lnTo>
                    <a:pt x="8089" y="111683"/>
                  </a:lnTo>
                  <a:lnTo>
                    <a:pt x="8089" y="100396"/>
                  </a:lnTo>
                  <a:lnTo>
                    <a:pt x="0" y="87326"/>
                  </a:lnTo>
                  <a:lnTo>
                    <a:pt x="0" y="81386"/>
                  </a:lnTo>
                  <a:lnTo>
                    <a:pt x="2696" y="77227"/>
                  </a:lnTo>
                  <a:lnTo>
                    <a:pt x="8089" y="72475"/>
                  </a:lnTo>
                  <a:lnTo>
                    <a:pt x="10786" y="65346"/>
                  </a:lnTo>
                  <a:lnTo>
                    <a:pt x="9438" y="57029"/>
                  </a:lnTo>
                  <a:lnTo>
                    <a:pt x="4044" y="48712"/>
                  </a:lnTo>
                  <a:lnTo>
                    <a:pt x="2696" y="43366"/>
                  </a:lnTo>
                  <a:lnTo>
                    <a:pt x="8089" y="38613"/>
                  </a:lnTo>
                  <a:lnTo>
                    <a:pt x="17528" y="35049"/>
                  </a:lnTo>
                  <a:lnTo>
                    <a:pt x="25617" y="32673"/>
                  </a:lnTo>
                  <a:lnTo>
                    <a:pt x="32359" y="32673"/>
                  </a:lnTo>
                  <a:lnTo>
                    <a:pt x="37752" y="32079"/>
                  </a:lnTo>
                  <a:lnTo>
                    <a:pt x="45842" y="29702"/>
                  </a:lnTo>
                  <a:lnTo>
                    <a:pt x="57977" y="24356"/>
                  </a:lnTo>
                  <a:lnTo>
                    <a:pt x="66067" y="17821"/>
                  </a:lnTo>
                  <a:lnTo>
                    <a:pt x="74157" y="13069"/>
                  </a:lnTo>
                  <a:lnTo>
                    <a:pt x="79550" y="7722"/>
                  </a:lnTo>
                  <a:lnTo>
                    <a:pt x="84943" y="3564"/>
                  </a:lnTo>
                  <a:lnTo>
                    <a:pt x="93033"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3" name="Shape 1043"/>
            <p:cNvSpPr/>
            <p:nvPr/>
          </p:nvSpPr>
          <p:spPr>
            <a:xfrm>
              <a:off x="-17309" y="3015859"/>
              <a:ext cx="39706" cy="106900"/>
            </a:xfrm>
            <a:custGeom>
              <a:pathLst>
                <a:path extrusionOk="0" h="120000" w="120000">
                  <a:moveTo>
                    <a:pt x="41538" y="0"/>
                  </a:moveTo>
                  <a:lnTo>
                    <a:pt x="64615" y="0"/>
                  </a:lnTo>
                  <a:lnTo>
                    <a:pt x="78461" y="8571"/>
                  </a:lnTo>
                  <a:lnTo>
                    <a:pt x="87692" y="20571"/>
                  </a:lnTo>
                  <a:lnTo>
                    <a:pt x="101538" y="34285"/>
                  </a:lnTo>
                  <a:lnTo>
                    <a:pt x="115384" y="44571"/>
                  </a:lnTo>
                  <a:lnTo>
                    <a:pt x="120000" y="53142"/>
                  </a:lnTo>
                  <a:lnTo>
                    <a:pt x="115384" y="70285"/>
                  </a:lnTo>
                  <a:lnTo>
                    <a:pt x="101538" y="89142"/>
                  </a:lnTo>
                  <a:lnTo>
                    <a:pt x="83076" y="104571"/>
                  </a:lnTo>
                  <a:lnTo>
                    <a:pt x="64615" y="116571"/>
                  </a:lnTo>
                  <a:lnTo>
                    <a:pt x="32307" y="120000"/>
                  </a:lnTo>
                  <a:lnTo>
                    <a:pt x="13846" y="109714"/>
                  </a:lnTo>
                  <a:lnTo>
                    <a:pt x="0" y="94285"/>
                  </a:lnTo>
                  <a:lnTo>
                    <a:pt x="0" y="70285"/>
                  </a:lnTo>
                  <a:lnTo>
                    <a:pt x="9230" y="46285"/>
                  </a:lnTo>
                  <a:lnTo>
                    <a:pt x="13846" y="25714"/>
                  </a:lnTo>
                  <a:lnTo>
                    <a:pt x="27692" y="8571"/>
                  </a:lnTo>
                  <a:lnTo>
                    <a:pt x="41538"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4" name="Shape 1044"/>
            <p:cNvSpPr/>
            <p:nvPr/>
          </p:nvSpPr>
          <p:spPr>
            <a:xfrm>
              <a:off x="-1900262" y="1449010"/>
              <a:ext cx="3825468" cy="2583924"/>
            </a:xfrm>
            <a:custGeom>
              <a:pathLst>
                <a:path extrusionOk="0" h="120000" w="120000">
                  <a:moveTo>
                    <a:pt x="30802" y="82340"/>
                  </a:moveTo>
                  <a:lnTo>
                    <a:pt x="30371" y="82482"/>
                  </a:lnTo>
                  <a:lnTo>
                    <a:pt x="30179" y="82765"/>
                  </a:lnTo>
                  <a:lnTo>
                    <a:pt x="30131" y="83262"/>
                  </a:lnTo>
                  <a:lnTo>
                    <a:pt x="30083" y="83829"/>
                  </a:lnTo>
                  <a:lnTo>
                    <a:pt x="30083" y="84609"/>
                  </a:lnTo>
                  <a:lnTo>
                    <a:pt x="30131" y="85177"/>
                  </a:lnTo>
                  <a:lnTo>
                    <a:pt x="30323" y="85460"/>
                  </a:lnTo>
                  <a:lnTo>
                    <a:pt x="30658" y="85319"/>
                  </a:lnTo>
                  <a:lnTo>
                    <a:pt x="30994" y="84822"/>
                  </a:lnTo>
                  <a:lnTo>
                    <a:pt x="31233" y="84042"/>
                  </a:lnTo>
                  <a:lnTo>
                    <a:pt x="31425" y="83120"/>
                  </a:lnTo>
                  <a:lnTo>
                    <a:pt x="31377" y="82553"/>
                  </a:lnTo>
                  <a:lnTo>
                    <a:pt x="31185" y="82340"/>
                  </a:lnTo>
                  <a:lnTo>
                    <a:pt x="30802" y="82340"/>
                  </a:lnTo>
                  <a:close/>
                  <a:moveTo>
                    <a:pt x="29652" y="33120"/>
                  </a:moveTo>
                  <a:lnTo>
                    <a:pt x="29556" y="33191"/>
                  </a:lnTo>
                  <a:lnTo>
                    <a:pt x="29365" y="33262"/>
                  </a:lnTo>
                  <a:lnTo>
                    <a:pt x="29221" y="33617"/>
                  </a:lnTo>
                  <a:lnTo>
                    <a:pt x="29029" y="33971"/>
                  </a:lnTo>
                  <a:lnTo>
                    <a:pt x="28694" y="34822"/>
                  </a:lnTo>
                  <a:lnTo>
                    <a:pt x="28359" y="35602"/>
                  </a:lnTo>
                  <a:lnTo>
                    <a:pt x="27784" y="36524"/>
                  </a:lnTo>
                  <a:lnTo>
                    <a:pt x="27592" y="37021"/>
                  </a:lnTo>
                  <a:lnTo>
                    <a:pt x="27497" y="37446"/>
                  </a:lnTo>
                  <a:lnTo>
                    <a:pt x="27784" y="38085"/>
                  </a:lnTo>
                  <a:lnTo>
                    <a:pt x="27784" y="38510"/>
                  </a:lnTo>
                  <a:lnTo>
                    <a:pt x="27688" y="39007"/>
                  </a:lnTo>
                  <a:lnTo>
                    <a:pt x="27640" y="39432"/>
                  </a:lnTo>
                  <a:lnTo>
                    <a:pt x="27640" y="39645"/>
                  </a:lnTo>
                  <a:lnTo>
                    <a:pt x="27688" y="39716"/>
                  </a:lnTo>
                  <a:lnTo>
                    <a:pt x="27784" y="39645"/>
                  </a:lnTo>
                  <a:lnTo>
                    <a:pt x="28167" y="39290"/>
                  </a:lnTo>
                  <a:lnTo>
                    <a:pt x="28311" y="39148"/>
                  </a:lnTo>
                  <a:lnTo>
                    <a:pt x="28502" y="39007"/>
                  </a:lnTo>
                  <a:lnTo>
                    <a:pt x="29029" y="39007"/>
                  </a:lnTo>
                  <a:lnTo>
                    <a:pt x="29556" y="39148"/>
                  </a:lnTo>
                  <a:lnTo>
                    <a:pt x="29940" y="39007"/>
                  </a:lnTo>
                  <a:lnTo>
                    <a:pt x="30275" y="38652"/>
                  </a:lnTo>
                  <a:lnTo>
                    <a:pt x="30514" y="38226"/>
                  </a:lnTo>
                  <a:lnTo>
                    <a:pt x="30994" y="38085"/>
                  </a:lnTo>
                  <a:lnTo>
                    <a:pt x="31520" y="38085"/>
                  </a:lnTo>
                  <a:lnTo>
                    <a:pt x="32047" y="38156"/>
                  </a:lnTo>
                  <a:lnTo>
                    <a:pt x="33197" y="38936"/>
                  </a:lnTo>
                  <a:lnTo>
                    <a:pt x="33724" y="39219"/>
                  </a:lnTo>
                  <a:lnTo>
                    <a:pt x="34778" y="39219"/>
                  </a:lnTo>
                  <a:lnTo>
                    <a:pt x="35353" y="39007"/>
                  </a:lnTo>
                  <a:lnTo>
                    <a:pt x="35832" y="38936"/>
                  </a:lnTo>
                  <a:lnTo>
                    <a:pt x="36023" y="38652"/>
                  </a:lnTo>
                  <a:lnTo>
                    <a:pt x="36023" y="38085"/>
                  </a:lnTo>
                  <a:lnTo>
                    <a:pt x="35832" y="37446"/>
                  </a:lnTo>
                  <a:lnTo>
                    <a:pt x="35449" y="36879"/>
                  </a:lnTo>
                  <a:lnTo>
                    <a:pt x="34778" y="36099"/>
                  </a:lnTo>
                  <a:lnTo>
                    <a:pt x="34203" y="35460"/>
                  </a:lnTo>
                  <a:lnTo>
                    <a:pt x="33580" y="34822"/>
                  </a:lnTo>
                  <a:lnTo>
                    <a:pt x="33341" y="34751"/>
                  </a:lnTo>
                  <a:lnTo>
                    <a:pt x="33197" y="34539"/>
                  </a:lnTo>
                  <a:lnTo>
                    <a:pt x="33053" y="34468"/>
                  </a:lnTo>
                  <a:lnTo>
                    <a:pt x="32958" y="34255"/>
                  </a:lnTo>
                  <a:lnTo>
                    <a:pt x="32958" y="34184"/>
                  </a:lnTo>
                  <a:lnTo>
                    <a:pt x="33005" y="34042"/>
                  </a:lnTo>
                  <a:lnTo>
                    <a:pt x="33389" y="33758"/>
                  </a:lnTo>
                  <a:lnTo>
                    <a:pt x="33580" y="33475"/>
                  </a:lnTo>
                  <a:lnTo>
                    <a:pt x="33676" y="33262"/>
                  </a:lnTo>
                  <a:lnTo>
                    <a:pt x="33676" y="33191"/>
                  </a:lnTo>
                  <a:lnTo>
                    <a:pt x="33580" y="33120"/>
                  </a:lnTo>
                  <a:lnTo>
                    <a:pt x="33485" y="33120"/>
                  </a:lnTo>
                  <a:lnTo>
                    <a:pt x="33005" y="33191"/>
                  </a:lnTo>
                  <a:lnTo>
                    <a:pt x="32622" y="33404"/>
                  </a:lnTo>
                  <a:lnTo>
                    <a:pt x="32431" y="33758"/>
                  </a:lnTo>
                  <a:lnTo>
                    <a:pt x="32335" y="34184"/>
                  </a:lnTo>
                  <a:lnTo>
                    <a:pt x="32143" y="34468"/>
                  </a:lnTo>
                  <a:lnTo>
                    <a:pt x="32047" y="34751"/>
                  </a:lnTo>
                  <a:lnTo>
                    <a:pt x="31856" y="34964"/>
                  </a:lnTo>
                  <a:lnTo>
                    <a:pt x="31760" y="35035"/>
                  </a:lnTo>
                  <a:lnTo>
                    <a:pt x="31616" y="35177"/>
                  </a:lnTo>
                  <a:lnTo>
                    <a:pt x="31520" y="35319"/>
                  </a:lnTo>
                  <a:lnTo>
                    <a:pt x="31233" y="35531"/>
                  </a:lnTo>
                  <a:lnTo>
                    <a:pt x="31041" y="35531"/>
                  </a:lnTo>
                  <a:lnTo>
                    <a:pt x="30802" y="34751"/>
                  </a:lnTo>
                  <a:lnTo>
                    <a:pt x="30275" y="33404"/>
                  </a:lnTo>
                  <a:lnTo>
                    <a:pt x="29988" y="33120"/>
                  </a:lnTo>
                  <a:lnTo>
                    <a:pt x="29652" y="33120"/>
                  </a:lnTo>
                  <a:close/>
                  <a:moveTo>
                    <a:pt x="41916" y="32127"/>
                  </a:moveTo>
                  <a:lnTo>
                    <a:pt x="41868" y="32198"/>
                  </a:lnTo>
                  <a:lnTo>
                    <a:pt x="41724" y="32340"/>
                  </a:lnTo>
                  <a:lnTo>
                    <a:pt x="41389" y="32836"/>
                  </a:lnTo>
                  <a:lnTo>
                    <a:pt x="41197" y="32978"/>
                  </a:lnTo>
                  <a:lnTo>
                    <a:pt x="41005" y="33262"/>
                  </a:lnTo>
                  <a:lnTo>
                    <a:pt x="40622" y="33404"/>
                  </a:lnTo>
                  <a:lnTo>
                    <a:pt x="40143" y="33262"/>
                  </a:lnTo>
                  <a:lnTo>
                    <a:pt x="39760" y="33191"/>
                  </a:lnTo>
                  <a:lnTo>
                    <a:pt x="39425" y="33262"/>
                  </a:lnTo>
                  <a:lnTo>
                    <a:pt x="38898" y="34042"/>
                  </a:lnTo>
                  <a:lnTo>
                    <a:pt x="38706" y="34822"/>
                  </a:lnTo>
                  <a:lnTo>
                    <a:pt x="38850" y="35602"/>
                  </a:lnTo>
                  <a:lnTo>
                    <a:pt x="39041" y="36099"/>
                  </a:lnTo>
                  <a:lnTo>
                    <a:pt x="39281" y="36808"/>
                  </a:lnTo>
                  <a:lnTo>
                    <a:pt x="39616" y="37588"/>
                  </a:lnTo>
                  <a:lnTo>
                    <a:pt x="39952" y="38156"/>
                  </a:lnTo>
                  <a:lnTo>
                    <a:pt x="40239" y="38439"/>
                  </a:lnTo>
                  <a:lnTo>
                    <a:pt x="40479" y="38510"/>
                  </a:lnTo>
                  <a:lnTo>
                    <a:pt x="41245" y="38936"/>
                  </a:lnTo>
                  <a:lnTo>
                    <a:pt x="41485" y="39290"/>
                  </a:lnTo>
                  <a:lnTo>
                    <a:pt x="41341" y="39787"/>
                  </a:lnTo>
                  <a:lnTo>
                    <a:pt x="40814" y="40567"/>
                  </a:lnTo>
                  <a:lnTo>
                    <a:pt x="40526" y="40780"/>
                  </a:lnTo>
                  <a:lnTo>
                    <a:pt x="40239" y="40780"/>
                  </a:lnTo>
                  <a:lnTo>
                    <a:pt x="40000" y="40851"/>
                  </a:lnTo>
                  <a:lnTo>
                    <a:pt x="39952" y="41276"/>
                  </a:lnTo>
                  <a:lnTo>
                    <a:pt x="40095" y="42411"/>
                  </a:lnTo>
                  <a:lnTo>
                    <a:pt x="40239" y="42836"/>
                  </a:lnTo>
                  <a:lnTo>
                    <a:pt x="40335" y="43120"/>
                  </a:lnTo>
                  <a:lnTo>
                    <a:pt x="40718" y="43333"/>
                  </a:lnTo>
                  <a:lnTo>
                    <a:pt x="41245" y="43617"/>
                  </a:lnTo>
                  <a:lnTo>
                    <a:pt x="41772" y="43758"/>
                  </a:lnTo>
                  <a:lnTo>
                    <a:pt x="42203" y="43971"/>
                  </a:lnTo>
                  <a:lnTo>
                    <a:pt x="42586" y="43971"/>
                  </a:lnTo>
                  <a:lnTo>
                    <a:pt x="43017" y="43900"/>
                  </a:lnTo>
                  <a:lnTo>
                    <a:pt x="43497" y="43617"/>
                  </a:lnTo>
                  <a:lnTo>
                    <a:pt x="43640" y="43333"/>
                  </a:lnTo>
                  <a:lnTo>
                    <a:pt x="43544" y="42624"/>
                  </a:lnTo>
                  <a:lnTo>
                    <a:pt x="43449" y="41631"/>
                  </a:lnTo>
                  <a:lnTo>
                    <a:pt x="43209" y="40709"/>
                  </a:lnTo>
                  <a:lnTo>
                    <a:pt x="42970" y="40000"/>
                  </a:lnTo>
                  <a:lnTo>
                    <a:pt x="42922" y="39787"/>
                  </a:lnTo>
                  <a:lnTo>
                    <a:pt x="42922" y="39716"/>
                  </a:lnTo>
                  <a:lnTo>
                    <a:pt x="43017" y="39290"/>
                  </a:lnTo>
                  <a:lnTo>
                    <a:pt x="43209" y="39007"/>
                  </a:lnTo>
                  <a:lnTo>
                    <a:pt x="43353" y="38652"/>
                  </a:lnTo>
                  <a:lnTo>
                    <a:pt x="43161" y="38368"/>
                  </a:lnTo>
                  <a:lnTo>
                    <a:pt x="42922" y="38156"/>
                  </a:lnTo>
                  <a:lnTo>
                    <a:pt x="42682" y="38085"/>
                  </a:lnTo>
                  <a:lnTo>
                    <a:pt x="42443" y="37659"/>
                  </a:lnTo>
                  <a:lnTo>
                    <a:pt x="42299" y="37375"/>
                  </a:lnTo>
                  <a:lnTo>
                    <a:pt x="42251" y="37092"/>
                  </a:lnTo>
                  <a:lnTo>
                    <a:pt x="42107" y="36808"/>
                  </a:lnTo>
                  <a:lnTo>
                    <a:pt x="42059" y="36524"/>
                  </a:lnTo>
                  <a:lnTo>
                    <a:pt x="41868" y="36241"/>
                  </a:lnTo>
                  <a:lnTo>
                    <a:pt x="41724" y="36099"/>
                  </a:lnTo>
                  <a:lnTo>
                    <a:pt x="41532" y="36099"/>
                  </a:lnTo>
                  <a:lnTo>
                    <a:pt x="41485" y="36241"/>
                  </a:lnTo>
                  <a:lnTo>
                    <a:pt x="41389" y="36241"/>
                  </a:lnTo>
                  <a:lnTo>
                    <a:pt x="41389" y="36099"/>
                  </a:lnTo>
                  <a:lnTo>
                    <a:pt x="41341" y="36028"/>
                  </a:lnTo>
                  <a:lnTo>
                    <a:pt x="41341" y="35602"/>
                  </a:lnTo>
                  <a:lnTo>
                    <a:pt x="41485" y="34964"/>
                  </a:lnTo>
                  <a:lnTo>
                    <a:pt x="41772" y="34468"/>
                  </a:lnTo>
                  <a:lnTo>
                    <a:pt x="42107" y="34397"/>
                  </a:lnTo>
                  <a:lnTo>
                    <a:pt x="42778" y="34751"/>
                  </a:lnTo>
                  <a:lnTo>
                    <a:pt x="43161" y="34822"/>
                  </a:lnTo>
                  <a:lnTo>
                    <a:pt x="43544" y="34751"/>
                  </a:lnTo>
                  <a:lnTo>
                    <a:pt x="43880" y="34539"/>
                  </a:lnTo>
                  <a:lnTo>
                    <a:pt x="43880" y="34255"/>
                  </a:lnTo>
                  <a:lnTo>
                    <a:pt x="43497" y="33262"/>
                  </a:lnTo>
                  <a:lnTo>
                    <a:pt x="43305" y="32907"/>
                  </a:lnTo>
                  <a:lnTo>
                    <a:pt x="43017" y="32553"/>
                  </a:lnTo>
                  <a:lnTo>
                    <a:pt x="42634" y="32198"/>
                  </a:lnTo>
                  <a:lnTo>
                    <a:pt x="42203" y="32127"/>
                  </a:lnTo>
                  <a:lnTo>
                    <a:pt x="41916" y="32127"/>
                  </a:lnTo>
                  <a:close/>
                  <a:moveTo>
                    <a:pt x="29892" y="17234"/>
                  </a:moveTo>
                  <a:lnTo>
                    <a:pt x="29556" y="17375"/>
                  </a:lnTo>
                  <a:lnTo>
                    <a:pt x="29365" y="17730"/>
                  </a:lnTo>
                  <a:lnTo>
                    <a:pt x="29413" y="18226"/>
                  </a:lnTo>
                  <a:lnTo>
                    <a:pt x="29748" y="18510"/>
                  </a:lnTo>
                  <a:lnTo>
                    <a:pt x="30131" y="18794"/>
                  </a:lnTo>
                  <a:lnTo>
                    <a:pt x="30514" y="18794"/>
                  </a:lnTo>
                  <a:lnTo>
                    <a:pt x="30802" y="18652"/>
                  </a:lnTo>
                  <a:lnTo>
                    <a:pt x="30802" y="18226"/>
                  </a:lnTo>
                  <a:lnTo>
                    <a:pt x="30610" y="17872"/>
                  </a:lnTo>
                  <a:lnTo>
                    <a:pt x="30275" y="17446"/>
                  </a:lnTo>
                  <a:lnTo>
                    <a:pt x="29892" y="17234"/>
                  </a:lnTo>
                  <a:close/>
                  <a:moveTo>
                    <a:pt x="72814" y="0"/>
                  </a:moveTo>
                  <a:lnTo>
                    <a:pt x="72910" y="70"/>
                  </a:lnTo>
                  <a:lnTo>
                    <a:pt x="72910" y="141"/>
                  </a:lnTo>
                  <a:lnTo>
                    <a:pt x="73101" y="354"/>
                  </a:lnTo>
                  <a:lnTo>
                    <a:pt x="73341" y="354"/>
                  </a:lnTo>
                  <a:lnTo>
                    <a:pt x="73772" y="283"/>
                  </a:lnTo>
                  <a:lnTo>
                    <a:pt x="74299" y="354"/>
                  </a:lnTo>
                  <a:lnTo>
                    <a:pt x="74874" y="638"/>
                  </a:lnTo>
                  <a:lnTo>
                    <a:pt x="75065" y="851"/>
                  </a:lnTo>
                  <a:lnTo>
                    <a:pt x="75209" y="921"/>
                  </a:lnTo>
                  <a:lnTo>
                    <a:pt x="75305" y="921"/>
                  </a:lnTo>
                  <a:lnTo>
                    <a:pt x="75305" y="1063"/>
                  </a:lnTo>
                  <a:lnTo>
                    <a:pt x="75065" y="1063"/>
                  </a:lnTo>
                  <a:lnTo>
                    <a:pt x="75065" y="1134"/>
                  </a:lnTo>
                  <a:lnTo>
                    <a:pt x="75113" y="1205"/>
                  </a:lnTo>
                  <a:lnTo>
                    <a:pt x="75305" y="1418"/>
                  </a:lnTo>
                  <a:lnTo>
                    <a:pt x="75592" y="1347"/>
                  </a:lnTo>
                  <a:lnTo>
                    <a:pt x="75832" y="1134"/>
                  </a:lnTo>
                  <a:lnTo>
                    <a:pt x="76311" y="921"/>
                  </a:lnTo>
                  <a:lnTo>
                    <a:pt x="76982" y="851"/>
                  </a:lnTo>
                  <a:lnTo>
                    <a:pt x="77556" y="921"/>
                  </a:lnTo>
                  <a:lnTo>
                    <a:pt x="78467" y="1134"/>
                  </a:lnTo>
                  <a:lnTo>
                    <a:pt x="78994" y="1134"/>
                  </a:lnTo>
                  <a:lnTo>
                    <a:pt x="79520" y="1347"/>
                  </a:lnTo>
                  <a:lnTo>
                    <a:pt x="79952" y="1631"/>
                  </a:lnTo>
                  <a:lnTo>
                    <a:pt x="80095" y="1985"/>
                  </a:lnTo>
                  <a:lnTo>
                    <a:pt x="80047" y="2482"/>
                  </a:lnTo>
                  <a:lnTo>
                    <a:pt x="79856" y="2978"/>
                  </a:lnTo>
                  <a:lnTo>
                    <a:pt x="79568" y="3475"/>
                  </a:lnTo>
                  <a:lnTo>
                    <a:pt x="79329" y="3829"/>
                  </a:lnTo>
                  <a:lnTo>
                    <a:pt x="79377" y="3971"/>
                  </a:lnTo>
                  <a:lnTo>
                    <a:pt x="79473" y="4113"/>
                  </a:lnTo>
                  <a:lnTo>
                    <a:pt x="79568" y="4113"/>
                  </a:lnTo>
                  <a:lnTo>
                    <a:pt x="79712" y="4255"/>
                  </a:lnTo>
                  <a:lnTo>
                    <a:pt x="81437" y="4255"/>
                  </a:lnTo>
                  <a:lnTo>
                    <a:pt x="82059" y="4326"/>
                  </a:lnTo>
                  <a:lnTo>
                    <a:pt x="82682" y="4468"/>
                  </a:lnTo>
                  <a:lnTo>
                    <a:pt x="83305" y="4751"/>
                  </a:lnTo>
                  <a:lnTo>
                    <a:pt x="83784" y="5035"/>
                  </a:lnTo>
                  <a:lnTo>
                    <a:pt x="84119" y="5248"/>
                  </a:lnTo>
                  <a:lnTo>
                    <a:pt x="84502" y="5106"/>
                  </a:lnTo>
                  <a:lnTo>
                    <a:pt x="84934" y="4893"/>
                  </a:lnTo>
                  <a:lnTo>
                    <a:pt x="85604" y="4326"/>
                  </a:lnTo>
                  <a:lnTo>
                    <a:pt x="86131" y="4113"/>
                  </a:lnTo>
                  <a:lnTo>
                    <a:pt x="86706" y="4042"/>
                  </a:lnTo>
                  <a:lnTo>
                    <a:pt x="87185" y="3971"/>
                  </a:lnTo>
                  <a:lnTo>
                    <a:pt x="88095" y="3971"/>
                  </a:lnTo>
                  <a:lnTo>
                    <a:pt x="88622" y="4042"/>
                  </a:lnTo>
                  <a:lnTo>
                    <a:pt x="88862" y="4113"/>
                  </a:lnTo>
                  <a:lnTo>
                    <a:pt x="89005" y="4539"/>
                  </a:lnTo>
                  <a:lnTo>
                    <a:pt x="89101" y="5248"/>
                  </a:lnTo>
                  <a:lnTo>
                    <a:pt x="89149" y="5957"/>
                  </a:lnTo>
                  <a:lnTo>
                    <a:pt x="89197" y="6312"/>
                  </a:lnTo>
                  <a:lnTo>
                    <a:pt x="89293" y="6666"/>
                  </a:lnTo>
                  <a:lnTo>
                    <a:pt x="89580" y="7163"/>
                  </a:lnTo>
                  <a:lnTo>
                    <a:pt x="89820" y="7375"/>
                  </a:lnTo>
                  <a:lnTo>
                    <a:pt x="90011" y="7446"/>
                  </a:lnTo>
                  <a:lnTo>
                    <a:pt x="90347" y="7375"/>
                  </a:lnTo>
                  <a:lnTo>
                    <a:pt x="90730" y="6950"/>
                  </a:lnTo>
                  <a:lnTo>
                    <a:pt x="91065" y="6453"/>
                  </a:lnTo>
                  <a:lnTo>
                    <a:pt x="91305" y="6170"/>
                  </a:lnTo>
                  <a:lnTo>
                    <a:pt x="91449" y="6170"/>
                  </a:lnTo>
                  <a:lnTo>
                    <a:pt x="91497" y="6312"/>
                  </a:lnTo>
                  <a:lnTo>
                    <a:pt x="91640" y="6382"/>
                  </a:lnTo>
                  <a:lnTo>
                    <a:pt x="91832" y="6666"/>
                  </a:lnTo>
                  <a:lnTo>
                    <a:pt x="91976" y="6737"/>
                  </a:lnTo>
                  <a:lnTo>
                    <a:pt x="92023" y="6666"/>
                  </a:lnTo>
                  <a:lnTo>
                    <a:pt x="92215" y="6595"/>
                  </a:lnTo>
                  <a:lnTo>
                    <a:pt x="93604" y="6595"/>
                  </a:lnTo>
                  <a:lnTo>
                    <a:pt x="93988" y="6382"/>
                  </a:lnTo>
                  <a:lnTo>
                    <a:pt x="94323" y="6170"/>
                  </a:lnTo>
                  <a:lnTo>
                    <a:pt x="95041" y="6170"/>
                  </a:lnTo>
                  <a:lnTo>
                    <a:pt x="95520" y="5531"/>
                  </a:lnTo>
                  <a:lnTo>
                    <a:pt x="95616" y="5035"/>
                  </a:lnTo>
                  <a:lnTo>
                    <a:pt x="95712" y="4609"/>
                  </a:lnTo>
                  <a:lnTo>
                    <a:pt x="95712" y="4468"/>
                  </a:lnTo>
                  <a:lnTo>
                    <a:pt x="95808" y="4042"/>
                  </a:lnTo>
                  <a:lnTo>
                    <a:pt x="95808" y="3829"/>
                  </a:lnTo>
                  <a:lnTo>
                    <a:pt x="95712" y="3475"/>
                  </a:lnTo>
                  <a:lnTo>
                    <a:pt x="95425" y="3191"/>
                  </a:lnTo>
                  <a:lnTo>
                    <a:pt x="95041" y="3049"/>
                  </a:lnTo>
                  <a:lnTo>
                    <a:pt x="94562" y="3049"/>
                  </a:lnTo>
                  <a:lnTo>
                    <a:pt x="93988" y="2907"/>
                  </a:lnTo>
                  <a:lnTo>
                    <a:pt x="93844" y="2765"/>
                  </a:lnTo>
                  <a:lnTo>
                    <a:pt x="93748" y="2624"/>
                  </a:lnTo>
                  <a:lnTo>
                    <a:pt x="93652" y="2269"/>
                  </a:lnTo>
                  <a:lnTo>
                    <a:pt x="93748" y="2127"/>
                  </a:lnTo>
                  <a:lnTo>
                    <a:pt x="93748" y="1843"/>
                  </a:lnTo>
                  <a:lnTo>
                    <a:pt x="93796" y="1631"/>
                  </a:lnTo>
                  <a:lnTo>
                    <a:pt x="93988" y="1347"/>
                  </a:lnTo>
                  <a:lnTo>
                    <a:pt x="94131" y="1347"/>
                  </a:lnTo>
                  <a:lnTo>
                    <a:pt x="94179" y="1418"/>
                  </a:lnTo>
                  <a:lnTo>
                    <a:pt x="94275" y="1631"/>
                  </a:lnTo>
                  <a:lnTo>
                    <a:pt x="94467" y="1914"/>
                  </a:lnTo>
                  <a:lnTo>
                    <a:pt x="94802" y="1843"/>
                  </a:lnTo>
                  <a:lnTo>
                    <a:pt x="95952" y="1843"/>
                  </a:lnTo>
                  <a:lnTo>
                    <a:pt x="96000" y="1702"/>
                  </a:lnTo>
                  <a:lnTo>
                    <a:pt x="96000" y="1631"/>
                  </a:lnTo>
                  <a:lnTo>
                    <a:pt x="96095" y="1631"/>
                  </a:lnTo>
                  <a:lnTo>
                    <a:pt x="96095" y="1489"/>
                  </a:lnTo>
                  <a:lnTo>
                    <a:pt x="96143" y="1489"/>
                  </a:lnTo>
                  <a:lnTo>
                    <a:pt x="96479" y="1631"/>
                  </a:lnTo>
                  <a:lnTo>
                    <a:pt x="96958" y="1702"/>
                  </a:lnTo>
                  <a:lnTo>
                    <a:pt x="97485" y="1914"/>
                  </a:lnTo>
                  <a:lnTo>
                    <a:pt x="97868" y="1985"/>
                  </a:lnTo>
                  <a:lnTo>
                    <a:pt x="98059" y="1985"/>
                  </a:lnTo>
                  <a:lnTo>
                    <a:pt x="98251" y="2198"/>
                  </a:lnTo>
                  <a:lnTo>
                    <a:pt x="98395" y="2269"/>
                  </a:lnTo>
                  <a:lnTo>
                    <a:pt x="98586" y="2482"/>
                  </a:lnTo>
                  <a:lnTo>
                    <a:pt x="98634" y="2695"/>
                  </a:lnTo>
                  <a:lnTo>
                    <a:pt x="98778" y="2765"/>
                  </a:lnTo>
                  <a:lnTo>
                    <a:pt x="98826" y="2978"/>
                  </a:lnTo>
                  <a:lnTo>
                    <a:pt x="98730" y="3049"/>
                  </a:lnTo>
                  <a:lnTo>
                    <a:pt x="98299" y="3262"/>
                  </a:lnTo>
                  <a:lnTo>
                    <a:pt x="97389" y="3687"/>
                  </a:lnTo>
                  <a:lnTo>
                    <a:pt x="97053" y="3758"/>
                  </a:lnTo>
                  <a:lnTo>
                    <a:pt x="96958" y="3758"/>
                  </a:lnTo>
                  <a:lnTo>
                    <a:pt x="96958" y="3829"/>
                  </a:lnTo>
                  <a:lnTo>
                    <a:pt x="96862" y="4042"/>
                  </a:lnTo>
                  <a:lnTo>
                    <a:pt x="96958" y="4113"/>
                  </a:lnTo>
                  <a:lnTo>
                    <a:pt x="97005" y="4326"/>
                  </a:lnTo>
                  <a:lnTo>
                    <a:pt x="97053" y="4468"/>
                  </a:lnTo>
                  <a:lnTo>
                    <a:pt x="97197" y="4468"/>
                  </a:lnTo>
                  <a:lnTo>
                    <a:pt x="97389" y="4539"/>
                  </a:lnTo>
                  <a:lnTo>
                    <a:pt x="97676" y="4609"/>
                  </a:lnTo>
                  <a:lnTo>
                    <a:pt x="97916" y="4822"/>
                  </a:lnTo>
                  <a:lnTo>
                    <a:pt x="98203" y="5106"/>
                  </a:lnTo>
                  <a:lnTo>
                    <a:pt x="98491" y="5319"/>
                  </a:lnTo>
                  <a:lnTo>
                    <a:pt x="99017" y="5319"/>
                  </a:lnTo>
                  <a:lnTo>
                    <a:pt x="99640" y="5248"/>
                  </a:lnTo>
                  <a:lnTo>
                    <a:pt x="100071" y="5106"/>
                  </a:lnTo>
                  <a:lnTo>
                    <a:pt x="100359" y="5106"/>
                  </a:lnTo>
                  <a:lnTo>
                    <a:pt x="100934" y="5390"/>
                  </a:lnTo>
                  <a:lnTo>
                    <a:pt x="101317" y="5815"/>
                  </a:lnTo>
                  <a:lnTo>
                    <a:pt x="101796" y="6312"/>
                  </a:lnTo>
                  <a:lnTo>
                    <a:pt x="102371" y="6737"/>
                  </a:lnTo>
                  <a:lnTo>
                    <a:pt x="102706" y="7092"/>
                  </a:lnTo>
                  <a:lnTo>
                    <a:pt x="102850" y="7163"/>
                  </a:lnTo>
                  <a:lnTo>
                    <a:pt x="103377" y="7163"/>
                  </a:lnTo>
                  <a:lnTo>
                    <a:pt x="103952" y="7092"/>
                  </a:lnTo>
                  <a:lnTo>
                    <a:pt x="105245" y="6879"/>
                  </a:lnTo>
                  <a:lnTo>
                    <a:pt x="106491" y="6879"/>
                  </a:lnTo>
                  <a:lnTo>
                    <a:pt x="106826" y="7092"/>
                  </a:lnTo>
                  <a:lnTo>
                    <a:pt x="107353" y="7517"/>
                  </a:lnTo>
                  <a:lnTo>
                    <a:pt x="108023" y="8226"/>
                  </a:lnTo>
                  <a:lnTo>
                    <a:pt x="108407" y="8581"/>
                  </a:lnTo>
                  <a:lnTo>
                    <a:pt x="108790" y="8581"/>
                  </a:lnTo>
                  <a:lnTo>
                    <a:pt x="109269" y="8510"/>
                  </a:lnTo>
                  <a:lnTo>
                    <a:pt x="110083" y="8297"/>
                  </a:lnTo>
                  <a:lnTo>
                    <a:pt x="110946" y="8226"/>
                  </a:lnTo>
                  <a:lnTo>
                    <a:pt x="111952" y="8226"/>
                  </a:lnTo>
                  <a:lnTo>
                    <a:pt x="112526" y="8297"/>
                  </a:lnTo>
                  <a:lnTo>
                    <a:pt x="113101" y="8510"/>
                  </a:lnTo>
                  <a:lnTo>
                    <a:pt x="113437" y="8936"/>
                  </a:lnTo>
                  <a:lnTo>
                    <a:pt x="113580" y="9290"/>
                  </a:lnTo>
                  <a:lnTo>
                    <a:pt x="113772" y="9503"/>
                  </a:lnTo>
                  <a:lnTo>
                    <a:pt x="113916" y="9574"/>
                  </a:lnTo>
                  <a:lnTo>
                    <a:pt x="114107" y="9574"/>
                  </a:lnTo>
                  <a:lnTo>
                    <a:pt x="114155" y="9361"/>
                  </a:lnTo>
                  <a:lnTo>
                    <a:pt x="114299" y="9078"/>
                  </a:lnTo>
                  <a:lnTo>
                    <a:pt x="114443" y="8581"/>
                  </a:lnTo>
                  <a:lnTo>
                    <a:pt x="114634" y="8156"/>
                  </a:lnTo>
                  <a:lnTo>
                    <a:pt x="114826" y="7872"/>
                  </a:lnTo>
                  <a:lnTo>
                    <a:pt x="115017" y="7872"/>
                  </a:lnTo>
                  <a:lnTo>
                    <a:pt x="115353" y="7943"/>
                  </a:lnTo>
                  <a:lnTo>
                    <a:pt x="115736" y="8156"/>
                  </a:lnTo>
                  <a:lnTo>
                    <a:pt x="116071" y="8439"/>
                  </a:lnTo>
                  <a:lnTo>
                    <a:pt x="116502" y="8581"/>
                  </a:lnTo>
                  <a:lnTo>
                    <a:pt x="117892" y="8581"/>
                  </a:lnTo>
                  <a:lnTo>
                    <a:pt x="118562" y="8510"/>
                  </a:lnTo>
                  <a:lnTo>
                    <a:pt x="118994" y="8581"/>
                  </a:lnTo>
                  <a:lnTo>
                    <a:pt x="119425" y="8936"/>
                  </a:lnTo>
                  <a:lnTo>
                    <a:pt x="119808" y="9290"/>
                  </a:lnTo>
                  <a:lnTo>
                    <a:pt x="120000" y="9858"/>
                  </a:lnTo>
                  <a:lnTo>
                    <a:pt x="119712" y="10851"/>
                  </a:lnTo>
                  <a:lnTo>
                    <a:pt x="119712" y="11418"/>
                  </a:lnTo>
                  <a:lnTo>
                    <a:pt x="120000" y="12624"/>
                  </a:lnTo>
                  <a:lnTo>
                    <a:pt x="120000" y="13049"/>
                  </a:lnTo>
                  <a:lnTo>
                    <a:pt x="119952" y="13404"/>
                  </a:lnTo>
                  <a:lnTo>
                    <a:pt x="119664" y="13758"/>
                  </a:lnTo>
                  <a:lnTo>
                    <a:pt x="119520" y="13829"/>
                  </a:lnTo>
                  <a:lnTo>
                    <a:pt x="119329" y="13971"/>
                  </a:lnTo>
                  <a:lnTo>
                    <a:pt x="119233" y="14042"/>
                  </a:lnTo>
                  <a:lnTo>
                    <a:pt x="118994" y="14042"/>
                  </a:lnTo>
                  <a:lnTo>
                    <a:pt x="118898" y="14255"/>
                  </a:lnTo>
                  <a:lnTo>
                    <a:pt x="118994" y="14539"/>
                  </a:lnTo>
                  <a:lnTo>
                    <a:pt x="119233" y="15035"/>
                  </a:lnTo>
                  <a:lnTo>
                    <a:pt x="119520" y="15390"/>
                  </a:lnTo>
                  <a:lnTo>
                    <a:pt x="119808" y="15815"/>
                  </a:lnTo>
                  <a:lnTo>
                    <a:pt x="119952" y="16170"/>
                  </a:lnTo>
                  <a:lnTo>
                    <a:pt x="119856" y="16382"/>
                  </a:lnTo>
                  <a:lnTo>
                    <a:pt x="119808" y="16453"/>
                  </a:lnTo>
                  <a:lnTo>
                    <a:pt x="119329" y="16453"/>
                  </a:lnTo>
                  <a:lnTo>
                    <a:pt x="119233" y="16382"/>
                  </a:lnTo>
                  <a:lnTo>
                    <a:pt x="118898" y="16312"/>
                  </a:lnTo>
                  <a:lnTo>
                    <a:pt x="118275" y="16382"/>
                  </a:lnTo>
                  <a:lnTo>
                    <a:pt x="117652" y="16666"/>
                  </a:lnTo>
                  <a:lnTo>
                    <a:pt x="116790" y="16950"/>
                  </a:lnTo>
                  <a:lnTo>
                    <a:pt x="116119" y="17375"/>
                  </a:lnTo>
                  <a:lnTo>
                    <a:pt x="115544" y="17872"/>
                  </a:lnTo>
                  <a:lnTo>
                    <a:pt x="115065" y="18226"/>
                  </a:lnTo>
                  <a:lnTo>
                    <a:pt x="114491" y="18510"/>
                  </a:lnTo>
                  <a:lnTo>
                    <a:pt x="113820" y="18723"/>
                  </a:lnTo>
                  <a:lnTo>
                    <a:pt x="112718" y="18723"/>
                  </a:lnTo>
                  <a:lnTo>
                    <a:pt x="112335" y="18652"/>
                  </a:lnTo>
                  <a:lnTo>
                    <a:pt x="111616" y="18652"/>
                  </a:lnTo>
                  <a:lnTo>
                    <a:pt x="110802" y="18723"/>
                  </a:lnTo>
                  <a:lnTo>
                    <a:pt x="110371" y="18936"/>
                  </a:lnTo>
                  <a:lnTo>
                    <a:pt x="110083" y="19290"/>
                  </a:lnTo>
                  <a:lnTo>
                    <a:pt x="109796" y="20283"/>
                  </a:lnTo>
                  <a:lnTo>
                    <a:pt x="109700" y="20567"/>
                  </a:lnTo>
                  <a:lnTo>
                    <a:pt x="109700" y="20921"/>
                  </a:lnTo>
                  <a:lnTo>
                    <a:pt x="109796" y="21063"/>
                  </a:lnTo>
                  <a:lnTo>
                    <a:pt x="109796" y="21276"/>
                  </a:lnTo>
                  <a:lnTo>
                    <a:pt x="109844" y="21347"/>
                  </a:lnTo>
                  <a:lnTo>
                    <a:pt x="109844" y="21560"/>
                  </a:lnTo>
                  <a:lnTo>
                    <a:pt x="109796" y="21702"/>
                  </a:lnTo>
                  <a:lnTo>
                    <a:pt x="109508" y="22836"/>
                  </a:lnTo>
                  <a:lnTo>
                    <a:pt x="109365" y="23900"/>
                  </a:lnTo>
                  <a:lnTo>
                    <a:pt x="109269" y="24255"/>
                  </a:lnTo>
                  <a:lnTo>
                    <a:pt x="108838" y="24468"/>
                  </a:lnTo>
                  <a:lnTo>
                    <a:pt x="108455" y="24751"/>
                  </a:lnTo>
                  <a:lnTo>
                    <a:pt x="108119" y="25106"/>
                  </a:lnTo>
                  <a:lnTo>
                    <a:pt x="107736" y="25886"/>
                  </a:lnTo>
                  <a:lnTo>
                    <a:pt x="107161" y="26950"/>
                  </a:lnTo>
                  <a:lnTo>
                    <a:pt x="105964" y="28723"/>
                  </a:lnTo>
                  <a:lnTo>
                    <a:pt x="105532" y="29290"/>
                  </a:lnTo>
                  <a:lnTo>
                    <a:pt x="105197" y="30000"/>
                  </a:lnTo>
                  <a:lnTo>
                    <a:pt x="105005" y="30354"/>
                  </a:lnTo>
                  <a:lnTo>
                    <a:pt x="104910" y="30567"/>
                  </a:lnTo>
                  <a:lnTo>
                    <a:pt x="105005" y="30283"/>
                  </a:lnTo>
                  <a:lnTo>
                    <a:pt x="105053" y="29716"/>
                  </a:lnTo>
                  <a:lnTo>
                    <a:pt x="105245" y="28794"/>
                  </a:lnTo>
                  <a:lnTo>
                    <a:pt x="105532" y="27943"/>
                  </a:lnTo>
                  <a:lnTo>
                    <a:pt x="105628" y="27304"/>
                  </a:lnTo>
                  <a:lnTo>
                    <a:pt x="105532" y="26524"/>
                  </a:lnTo>
                  <a:lnTo>
                    <a:pt x="105149" y="24964"/>
                  </a:lnTo>
                  <a:lnTo>
                    <a:pt x="105005" y="24184"/>
                  </a:lnTo>
                  <a:lnTo>
                    <a:pt x="105005" y="23404"/>
                  </a:lnTo>
                  <a:lnTo>
                    <a:pt x="105197" y="22836"/>
                  </a:lnTo>
                  <a:lnTo>
                    <a:pt x="105437" y="22198"/>
                  </a:lnTo>
                  <a:lnTo>
                    <a:pt x="105772" y="21560"/>
                  </a:lnTo>
                  <a:lnTo>
                    <a:pt x="106299" y="20851"/>
                  </a:lnTo>
                  <a:lnTo>
                    <a:pt x="106970" y="20354"/>
                  </a:lnTo>
                  <a:lnTo>
                    <a:pt x="107544" y="19858"/>
                  </a:lnTo>
                  <a:lnTo>
                    <a:pt x="108071" y="19503"/>
                  </a:lnTo>
                  <a:lnTo>
                    <a:pt x="108359" y="19219"/>
                  </a:lnTo>
                  <a:lnTo>
                    <a:pt x="108790" y="18723"/>
                  </a:lnTo>
                  <a:lnTo>
                    <a:pt x="109317" y="18156"/>
                  </a:lnTo>
                  <a:lnTo>
                    <a:pt x="110227" y="16950"/>
                  </a:lnTo>
                  <a:lnTo>
                    <a:pt x="110562" y="16595"/>
                  </a:lnTo>
                  <a:lnTo>
                    <a:pt x="110706" y="16453"/>
                  </a:lnTo>
                  <a:lnTo>
                    <a:pt x="110610" y="16453"/>
                  </a:lnTo>
                  <a:lnTo>
                    <a:pt x="110562" y="16595"/>
                  </a:lnTo>
                  <a:lnTo>
                    <a:pt x="110419" y="16666"/>
                  </a:lnTo>
                  <a:lnTo>
                    <a:pt x="110227" y="16879"/>
                  </a:lnTo>
                  <a:lnTo>
                    <a:pt x="109988" y="17092"/>
                  </a:lnTo>
                  <a:lnTo>
                    <a:pt x="109796" y="17234"/>
                  </a:lnTo>
                  <a:lnTo>
                    <a:pt x="109269" y="17730"/>
                  </a:lnTo>
                  <a:lnTo>
                    <a:pt x="108646" y="18156"/>
                  </a:lnTo>
                  <a:lnTo>
                    <a:pt x="108215" y="18297"/>
                  </a:lnTo>
                  <a:lnTo>
                    <a:pt x="108071" y="18297"/>
                  </a:lnTo>
                  <a:lnTo>
                    <a:pt x="108023" y="18156"/>
                  </a:lnTo>
                  <a:lnTo>
                    <a:pt x="107928" y="18014"/>
                  </a:lnTo>
                  <a:lnTo>
                    <a:pt x="107880" y="17730"/>
                  </a:lnTo>
                  <a:lnTo>
                    <a:pt x="107880" y="16879"/>
                  </a:lnTo>
                  <a:lnTo>
                    <a:pt x="107736" y="16595"/>
                  </a:lnTo>
                  <a:lnTo>
                    <a:pt x="107497" y="16595"/>
                  </a:lnTo>
                  <a:lnTo>
                    <a:pt x="107113" y="16666"/>
                  </a:lnTo>
                  <a:lnTo>
                    <a:pt x="106778" y="17092"/>
                  </a:lnTo>
                  <a:lnTo>
                    <a:pt x="106059" y="18156"/>
                  </a:lnTo>
                  <a:lnTo>
                    <a:pt x="105437" y="18723"/>
                  </a:lnTo>
                  <a:lnTo>
                    <a:pt x="104718" y="19503"/>
                  </a:lnTo>
                  <a:lnTo>
                    <a:pt x="104526" y="19787"/>
                  </a:lnTo>
                  <a:lnTo>
                    <a:pt x="104335" y="20000"/>
                  </a:lnTo>
                  <a:lnTo>
                    <a:pt x="104287" y="20212"/>
                  </a:lnTo>
                  <a:lnTo>
                    <a:pt x="104143" y="20354"/>
                  </a:lnTo>
                  <a:lnTo>
                    <a:pt x="103952" y="20354"/>
                  </a:lnTo>
                  <a:lnTo>
                    <a:pt x="103904" y="20496"/>
                  </a:lnTo>
                  <a:lnTo>
                    <a:pt x="103377" y="20496"/>
                  </a:lnTo>
                  <a:lnTo>
                    <a:pt x="102898" y="20212"/>
                  </a:lnTo>
                  <a:lnTo>
                    <a:pt x="102514" y="19858"/>
                  </a:lnTo>
                  <a:lnTo>
                    <a:pt x="102179" y="19503"/>
                  </a:lnTo>
                  <a:lnTo>
                    <a:pt x="101844" y="19432"/>
                  </a:lnTo>
                  <a:lnTo>
                    <a:pt x="101508" y="19574"/>
                  </a:lnTo>
                  <a:lnTo>
                    <a:pt x="100982" y="19787"/>
                  </a:lnTo>
                  <a:lnTo>
                    <a:pt x="100263" y="20000"/>
                  </a:lnTo>
                  <a:lnTo>
                    <a:pt x="99449" y="20000"/>
                  </a:lnTo>
                  <a:lnTo>
                    <a:pt x="98586" y="19858"/>
                  </a:lnTo>
                  <a:lnTo>
                    <a:pt x="97389" y="19858"/>
                  </a:lnTo>
                  <a:lnTo>
                    <a:pt x="97053" y="20070"/>
                  </a:lnTo>
                  <a:lnTo>
                    <a:pt x="96239" y="21347"/>
                  </a:lnTo>
                  <a:lnTo>
                    <a:pt x="95712" y="22056"/>
                  </a:lnTo>
                  <a:lnTo>
                    <a:pt x="95233" y="22695"/>
                  </a:lnTo>
                  <a:lnTo>
                    <a:pt x="94802" y="23120"/>
                  </a:lnTo>
                  <a:lnTo>
                    <a:pt x="94323" y="23404"/>
                  </a:lnTo>
                  <a:lnTo>
                    <a:pt x="93844" y="23758"/>
                  </a:lnTo>
                  <a:lnTo>
                    <a:pt x="93461" y="24184"/>
                  </a:lnTo>
                  <a:lnTo>
                    <a:pt x="93269" y="24539"/>
                  </a:lnTo>
                  <a:lnTo>
                    <a:pt x="93269" y="24964"/>
                  </a:lnTo>
                  <a:lnTo>
                    <a:pt x="93317" y="25106"/>
                  </a:lnTo>
                  <a:lnTo>
                    <a:pt x="93604" y="25106"/>
                  </a:lnTo>
                  <a:lnTo>
                    <a:pt x="93940" y="24680"/>
                  </a:lnTo>
                  <a:lnTo>
                    <a:pt x="94035" y="24539"/>
                  </a:lnTo>
                  <a:lnTo>
                    <a:pt x="94179" y="24326"/>
                  </a:lnTo>
                  <a:lnTo>
                    <a:pt x="94323" y="24326"/>
                  </a:lnTo>
                  <a:lnTo>
                    <a:pt x="94323" y="25035"/>
                  </a:lnTo>
                  <a:lnTo>
                    <a:pt x="94275" y="25248"/>
                  </a:lnTo>
                  <a:lnTo>
                    <a:pt x="94323" y="25460"/>
                  </a:lnTo>
                  <a:lnTo>
                    <a:pt x="94323" y="25602"/>
                  </a:lnTo>
                  <a:lnTo>
                    <a:pt x="94371" y="25744"/>
                  </a:lnTo>
                  <a:lnTo>
                    <a:pt x="94514" y="25744"/>
                  </a:lnTo>
                  <a:lnTo>
                    <a:pt x="94898" y="25602"/>
                  </a:lnTo>
                  <a:lnTo>
                    <a:pt x="95281" y="25319"/>
                  </a:lnTo>
                  <a:lnTo>
                    <a:pt x="95712" y="25106"/>
                  </a:lnTo>
                  <a:lnTo>
                    <a:pt x="95904" y="25106"/>
                  </a:lnTo>
                  <a:lnTo>
                    <a:pt x="96143" y="25248"/>
                  </a:lnTo>
                  <a:lnTo>
                    <a:pt x="96335" y="25531"/>
                  </a:lnTo>
                  <a:lnTo>
                    <a:pt x="96622" y="26312"/>
                  </a:lnTo>
                  <a:lnTo>
                    <a:pt x="96622" y="26099"/>
                  </a:lnTo>
                  <a:lnTo>
                    <a:pt x="96670" y="25886"/>
                  </a:lnTo>
                  <a:lnTo>
                    <a:pt x="96766" y="25815"/>
                  </a:lnTo>
                  <a:lnTo>
                    <a:pt x="96862" y="25815"/>
                  </a:lnTo>
                  <a:lnTo>
                    <a:pt x="97005" y="25744"/>
                  </a:lnTo>
                  <a:lnTo>
                    <a:pt x="97724" y="25744"/>
                  </a:lnTo>
                  <a:lnTo>
                    <a:pt x="97772" y="25815"/>
                  </a:lnTo>
                  <a:lnTo>
                    <a:pt x="97772" y="25886"/>
                  </a:lnTo>
                  <a:lnTo>
                    <a:pt x="97868" y="26099"/>
                  </a:lnTo>
                  <a:lnTo>
                    <a:pt x="97868" y="26170"/>
                  </a:lnTo>
                  <a:lnTo>
                    <a:pt x="98011" y="26382"/>
                  </a:lnTo>
                  <a:lnTo>
                    <a:pt x="98011" y="26666"/>
                  </a:lnTo>
                  <a:lnTo>
                    <a:pt x="97868" y="27092"/>
                  </a:lnTo>
                  <a:lnTo>
                    <a:pt x="97724" y="27163"/>
                  </a:lnTo>
                  <a:lnTo>
                    <a:pt x="97580" y="27375"/>
                  </a:lnTo>
                  <a:lnTo>
                    <a:pt x="97580" y="27588"/>
                  </a:lnTo>
                  <a:lnTo>
                    <a:pt x="97724" y="27659"/>
                  </a:lnTo>
                  <a:lnTo>
                    <a:pt x="97772" y="27872"/>
                  </a:lnTo>
                  <a:lnTo>
                    <a:pt x="97916" y="28156"/>
                  </a:lnTo>
                  <a:lnTo>
                    <a:pt x="98059" y="28368"/>
                  </a:lnTo>
                  <a:lnTo>
                    <a:pt x="98251" y="29007"/>
                  </a:lnTo>
                  <a:lnTo>
                    <a:pt x="98395" y="29716"/>
                  </a:lnTo>
                  <a:lnTo>
                    <a:pt x="98395" y="30354"/>
                  </a:lnTo>
                  <a:lnTo>
                    <a:pt x="98299" y="30638"/>
                  </a:lnTo>
                  <a:lnTo>
                    <a:pt x="98203" y="30780"/>
                  </a:lnTo>
                  <a:lnTo>
                    <a:pt x="98059" y="30992"/>
                  </a:lnTo>
                  <a:lnTo>
                    <a:pt x="97868" y="31134"/>
                  </a:lnTo>
                  <a:lnTo>
                    <a:pt x="97772" y="31418"/>
                  </a:lnTo>
                  <a:lnTo>
                    <a:pt x="97724" y="31631"/>
                  </a:lnTo>
                  <a:lnTo>
                    <a:pt x="97772" y="32056"/>
                  </a:lnTo>
                  <a:lnTo>
                    <a:pt x="97916" y="33191"/>
                  </a:lnTo>
                  <a:lnTo>
                    <a:pt x="97916" y="33687"/>
                  </a:lnTo>
                  <a:lnTo>
                    <a:pt x="97868" y="33971"/>
                  </a:lnTo>
                  <a:lnTo>
                    <a:pt x="97580" y="33971"/>
                  </a:lnTo>
                  <a:lnTo>
                    <a:pt x="97485" y="33900"/>
                  </a:lnTo>
                  <a:lnTo>
                    <a:pt x="97341" y="33687"/>
                  </a:lnTo>
                  <a:lnTo>
                    <a:pt x="97197" y="33617"/>
                  </a:lnTo>
                  <a:lnTo>
                    <a:pt x="97149" y="33404"/>
                  </a:lnTo>
                  <a:lnTo>
                    <a:pt x="97053" y="33262"/>
                  </a:lnTo>
                  <a:lnTo>
                    <a:pt x="97005" y="32836"/>
                  </a:lnTo>
                  <a:lnTo>
                    <a:pt x="96958" y="31843"/>
                  </a:lnTo>
                  <a:lnTo>
                    <a:pt x="96958" y="28936"/>
                  </a:lnTo>
                  <a:lnTo>
                    <a:pt x="96862" y="27943"/>
                  </a:lnTo>
                  <a:lnTo>
                    <a:pt x="96670" y="26808"/>
                  </a:lnTo>
                  <a:lnTo>
                    <a:pt x="96622" y="27730"/>
                  </a:lnTo>
                  <a:lnTo>
                    <a:pt x="96431" y="28652"/>
                  </a:lnTo>
                  <a:lnTo>
                    <a:pt x="96239" y="29787"/>
                  </a:lnTo>
                  <a:lnTo>
                    <a:pt x="95952" y="31063"/>
                  </a:lnTo>
                  <a:lnTo>
                    <a:pt x="95568" y="32198"/>
                  </a:lnTo>
                  <a:lnTo>
                    <a:pt x="94898" y="33404"/>
                  </a:lnTo>
                  <a:lnTo>
                    <a:pt x="93796" y="35035"/>
                  </a:lnTo>
                  <a:lnTo>
                    <a:pt x="93221" y="35815"/>
                  </a:lnTo>
                  <a:lnTo>
                    <a:pt x="92742" y="36595"/>
                  </a:lnTo>
                  <a:lnTo>
                    <a:pt x="92502" y="37092"/>
                  </a:lnTo>
                  <a:lnTo>
                    <a:pt x="92167" y="37304"/>
                  </a:lnTo>
                  <a:lnTo>
                    <a:pt x="91784" y="37304"/>
                  </a:lnTo>
                  <a:lnTo>
                    <a:pt x="91353" y="37092"/>
                  </a:lnTo>
                  <a:lnTo>
                    <a:pt x="91113" y="36808"/>
                  </a:lnTo>
                  <a:lnTo>
                    <a:pt x="91065" y="36666"/>
                  </a:lnTo>
                  <a:lnTo>
                    <a:pt x="90970" y="36808"/>
                  </a:lnTo>
                  <a:lnTo>
                    <a:pt x="90826" y="36879"/>
                  </a:lnTo>
                  <a:lnTo>
                    <a:pt x="90251" y="37801"/>
                  </a:lnTo>
                  <a:lnTo>
                    <a:pt x="90107" y="37872"/>
                  </a:lnTo>
                  <a:lnTo>
                    <a:pt x="89820" y="38226"/>
                  </a:lnTo>
                  <a:lnTo>
                    <a:pt x="89532" y="38723"/>
                  </a:lnTo>
                  <a:lnTo>
                    <a:pt x="89389" y="39432"/>
                  </a:lnTo>
                  <a:lnTo>
                    <a:pt x="89293" y="39787"/>
                  </a:lnTo>
                  <a:lnTo>
                    <a:pt x="89005" y="40000"/>
                  </a:lnTo>
                  <a:lnTo>
                    <a:pt x="88814" y="40070"/>
                  </a:lnTo>
                  <a:lnTo>
                    <a:pt x="88574" y="40283"/>
                  </a:lnTo>
                  <a:lnTo>
                    <a:pt x="88479" y="40496"/>
                  </a:lnTo>
                  <a:lnTo>
                    <a:pt x="88431" y="40567"/>
                  </a:lnTo>
                  <a:lnTo>
                    <a:pt x="88479" y="41063"/>
                  </a:lnTo>
                  <a:lnTo>
                    <a:pt x="88766" y="41773"/>
                  </a:lnTo>
                  <a:lnTo>
                    <a:pt x="89293" y="42907"/>
                  </a:lnTo>
                  <a:lnTo>
                    <a:pt x="89341" y="43475"/>
                  </a:lnTo>
                  <a:lnTo>
                    <a:pt x="89341" y="44184"/>
                  </a:lnTo>
                  <a:lnTo>
                    <a:pt x="89197" y="44964"/>
                  </a:lnTo>
                  <a:lnTo>
                    <a:pt x="89005" y="45531"/>
                  </a:lnTo>
                  <a:lnTo>
                    <a:pt x="88766" y="46028"/>
                  </a:lnTo>
                  <a:lnTo>
                    <a:pt x="88431" y="46312"/>
                  </a:lnTo>
                  <a:lnTo>
                    <a:pt x="88143" y="46595"/>
                  </a:lnTo>
                  <a:lnTo>
                    <a:pt x="87856" y="46595"/>
                  </a:lnTo>
                  <a:lnTo>
                    <a:pt x="87425" y="46312"/>
                  </a:lnTo>
                  <a:lnTo>
                    <a:pt x="87185" y="45957"/>
                  </a:lnTo>
                  <a:lnTo>
                    <a:pt x="87233" y="45460"/>
                  </a:lnTo>
                  <a:lnTo>
                    <a:pt x="87425" y="44964"/>
                  </a:lnTo>
                  <a:lnTo>
                    <a:pt x="87616" y="44397"/>
                  </a:lnTo>
                  <a:lnTo>
                    <a:pt x="87712" y="43687"/>
                  </a:lnTo>
                  <a:lnTo>
                    <a:pt x="87568" y="43191"/>
                  </a:lnTo>
                  <a:lnTo>
                    <a:pt x="87377" y="42836"/>
                  </a:lnTo>
                  <a:lnTo>
                    <a:pt x="87233" y="42553"/>
                  </a:lnTo>
                  <a:lnTo>
                    <a:pt x="87137" y="42553"/>
                  </a:lnTo>
                  <a:lnTo>
                    <a:pt x="86994" y="42695"/>
                  </a:lnTo>
                  <a:lnTo>
                    <a:pt x="86850" y="42836"/>
                  </a:lnTo>
                  <a:lnTo>
                    <a:pt x="86658" y="43120"/>
                  </a:lnTo>
                  <a:lnTo>
                    <a:pt x="86514" y="43191"/>
                  </a:lnTo>
                  <a:lnTo>
                    <a:pt x="86467" y="43191"/>
                  </a:lnTo>
                  <a:lnTo>
                    <a:pt x="86371" y="43120"/>
                  </a:lnTo>
                  <a:lnTo>
                    <a:pt x="86371" y="42411"/>
                  </a:lnTo>
                  <a:lnTo>
                    <a:pt x="86514" y="41843"/>
                  </a:lnTo>
                  <a:lnTo>
                    <a:pt x="86610" y="41347"/>
                  </a:lnTo>
                  <a:lnTo>
                    <a:pt x="86514" y="40780"/>
                  </a:lnTo>
                  <a:lnTo>
                    <a:pt x="86371" y="40283"/>
                  </a:lnTo>
                  <a:lnTo>
                    <a:pt x="86275" y="40000"/>
                  </a:lnTo>
                  <a:lnTo>
                    <a:pt x="86083" y="40070"/>
                  </a:lnTo>
                  <a:lnTo>
                    <a:pt x="85748" y="40425"/>
                  </a:lnTo>
                  <a:lnTo>
                    <a:pt x="85365" y="40851"/>
                  </a:lnTo>
                  <a:lnTo>
                    <a:pt x="85029" y="41134"/>
                  </a:lnTo>
                  <a:lnTo>
                    <a:pt x="84694" y="41276"/>
                  </a:lnTo>
                  <a:lnTo>
                    <a:pt x="84550" y="41063"/>
                  </a:lnTo>
                  <a:lnTo>
                    <a:pt x="84502" y="40567"/>
                  </a:lnTo>
                  <a:lnTo>
                    <a:pt x="84550" y="40070"/>
                  </a:lnTo>
                  <a:lnTo>
                    <a:pt x="84694" y="39503"/>
                  </a:lnTo>
                  <a:lnTo>
                    <a:pt x="84838" y="39148"/>
                  </a:lnTo>
                  <a:lnTo>
                    <a:pt x="84838" y="38936"/>
                  </a:lnTo>
                  <a:lnTo>
                    <a:pt x="84694" y="38936"/>
                  </a:lnTo>
                  <a:lnTo>
                    <a:pt x="84550" y="39007"/>
                  </a:lnTo>
                  <a:lnTo>
                    <a:pt x="84407" y="39219"/>
                  </a:lnTo>
                  <a:lnTo>
                    <a:pt x="84311" y="39290"/>
                  </a:lnTo>
                  <a:lnTo>
                    <a:pt x="84167" y="39503"/>
                  </a:lnTo>
                  <a:lnTo>
                    <a:pt x="83832" y="39929"/>
                  </a:lnTo>
                  <a:lnTo>
                    <a:pt x="83497" y="40425"/>
                  </a:lnTo>
                  <a:lnTo>
                    <a:pt x="83161" y="40780"/>
                  </a:lnTo>
                  <a:lnTo>
                    <a:pt x="82922" y="40851"/>
                  </a:lnTo>
                  <a:lnTo>
                    <a:pt x="82778" y="40851"/>
                  </a:lnTo>
                  <a:lnTo>
                    <a:pt x="82730" y="40992"/>
                  </a:lnTo>
                  <a:lnTo>
                    <a:pt x="82586" y="41063"/>
                  </a:lnTo>
                  <a:lnTo>
                    <a:pt x="82443" y="41276"/>
                  </a:lnTo>
                  <a:lnTo>
                    <a:pt x="82395" y="41489"/>
                  </a:lnTo>
                  <a:lnTo>
                    <a:pt x="82395" y="41631"/>
                  </a:lnTo>
                  <a:lnTo>
                    <a:pt x="82443" y="41914"/>
                  </a:lnTo>
                  <a:lnTo>
                    <a:pt x="83257" y="43120"/>
                  </a:lnTo>
                  <a:lnTo>
                    <a:pt x="83401" y="43191"/>
                  </a:lnTo>
                  <a:lnTo>
                    <a:pt x="83784" y="43191"/>
                  </a:lnTo>
                  <a:lnTo>
                    <a:pt x="84167" y="43049"/>
                  </a:lnTo>
                  <a:lnTo>
                    <a:pt x="84550" y="42907"/>
                  </a:lnTo>
                  <a:lnTo>
                    <a:pt x="84694" y="42907"/>
                  </a:lnTo>
                  <a:lnTo>
                    <a:pt x="84838" y="43049"/>
                  </a:lnTo>
                  <a:lnTo>
                    <a:pt x="84934" y="43191"/>
                  </a:lnTo>
                  <a:lnTo>
                    <a:pt x="85029" y="43404"/>
                  </a:lnTo>
                  <a:lnTo>
                    <a:pt x="85029" y="44113"/>
                  </a:lnTo>
                  <a:lnTo>
                    <a:pt x="84838" y="44397"/>
                  </a:lnTo>
                  <a:lnTo>
                    <a:pt x="84407" y="44751"/>
                  </a:lnTo>
                  <a:lnTo>
                    <a:pt x="84023" y="45035"/>
                  </a:lnTo>
                  <a:lnTo>
                    <a:pt x="83688" y="45248"/>
                  </a:lnTo>
                  <a:lnTo>
                    <a:pt x="83449" y="45531"/>
                  </a:lnTo>
                  <a:lnTo>
                    <a:pt x="83449" y="45815"/>
                  </a:lnTo>
                  <a:lnTo>
                    <a:pt x="83688" y="46382"/>
                  </a:lnTo>
                  <a:lnTo>
                    <a:pt x="84167" y="47304"/>
                  </a:lnTo>
                  <a:lnTo>
                    <a:pt x="84550" y="48439"/>
                  </a:lnTo>
                  <a:lnTo>
                    <a:pt x="84838" y="49716"/>
                  </a:lnTo>
                  <a:lnTo>
                    <a:pt x="84886" y="50992"/>
                  </a:lnTo>
                  <a:lnTo>
                    <a:pt x="84934" y="52056"/>
                  </a:lnTo>
                  <a:lnTo>
                    <a:pt x="84886" y="52624"/>
                  </a:lnTo>
                  <a:lnTo>
                    <a:pt x="84550" y="53333"/>
                  </a:lnTo>
                  <a:lnTo>
                    <a:pt x="84167" y="53971"/>
                  </a:lnTo>
                  <a:lnTo>
                    <a:pt x="83688" y="54751"/>
                  </a:lnTo>
                  <a:lnTo>
                    <a:pt x="83305" y="55390"/>
                  </a:lnTo>
                  <a:lnTo>
                    <a:pt x="82970" y="55744"/>
                  </a:lnTo>
                  <a:lnTo>
                    <a:pt x="82682" y="56453"/>
                  </a:lnTo>
                  <a:lnTo>
                    <a:pt x="82251" y="57234"/>
                  </a:lnTo>
                  <a:lnTo>
                    <a:pt x="81820" y="58014"/>
                  </a:lnTo>
                  <a:lnTo>
                    <a:pt x="81293" y="58652"/>
                  </a:lnTo>
                  <a:lnTo>
                    <a:pt x="80766" y="59078"/>
                  </a:lnTo>
                  <a:lnTo>
                    <a:pt x="80095" y="59432"/>
                  </a:lnTo>
                  <a:lnTo>
                    <a:pt x="79473" y="59645"/>
                  </a:lnTo>
                  <a:lnTo>
                    <a:pt x="78946" y="59858"/>
                  </a:lnTo>
                  <a:lnTo>
                    <a:pt x="78610" y="59716"/>
                  </a:lnTo>
                  <a:lnTo>
                    <a:pt x="78467" y="59645"/>
                  </a:lnTo>
                  <a:lnTo>
                    <a:pt x="78227" y="59858"/>
                  </a:lnTo>
                  <a:lnTo>
                    <a:pt x="77988" y="60000"/>
                  </a:lnTo>
                  <a:lnTo>
                    <a:pt x="77892" y="60212"/>
                  </a:lnTo>
                  <a:lnTo>
                    <a:pt x="77748" y="60496"/>
                  </a:lnTo>
                  <a:lnTo>
                    <a:pt x="77700" y="60780"/>
                  </a:lnTo>
                  <a:lnTo>
                    <a:pt x="77700" y="61205"/>
                  </a:lnTo>
                  <a:lnTo>
                    <a:pt x="77748" y="61560"/>
                  </a:lnTo>
                  <a:lnTo>
                    <a:pt x="77892" y="61985"/>
                  </a:lnTo>
                  <a:lnTo>
                    <a:pt x="78083" y="62269"/>
                  </a:lnTo>
                  <a:lnTo>
                    <a:pt x="78083" y="62340"/>
                  </a:lnTo>
                  <a:lnTo>
                    <a:pt x="77988" y="62765"/>
                  </a:lnTo>
                  <a:lnTo>
                    <a:pt x="77796" y="63262"/>
                  </a:lnTo>
                  <a:lnTo>
                    <a:pt x="77556" y="63687"/>
                  </a:lnTo>
                  <a:lnTo>
                    <a:pt x="77365" y="64184"/>
                  </a:lnTo>
                  <a:lnTo>
                    <a:pt x="77269" y="64326"/>
                  </a:lnTo>
                  <a:lnTo>
                    <a:pt x="77029" y="64326"/>
                  </a:lnTo>
                  <a:lnTo>
                    <a:pt x="76742" y="64113"/>
                  </a:lnTo>
                  <a:lnTo>
                    <a:pt x="76694" y="63900"/>
                  </a:lnTo>
                  <a:lnTo>
                    <a:pt x="76550" y="63617"/>
                  </a:lnTo>
                  <a:lnTo>
                    <a:pt x="76550" y="62836"/>
                  </a:lnTo>
                  <a:lnTo>
                    <a:pt x="76694" y="61985"/>
                  </a:lnTo>
                  <a:lnTo>
                    <a:pt x="76886" y="61276"/>
                  </a:lnTo>
                  <a:lnTo>
                    <a:pt x="77029" y="60780"/>
                  </a:lnTo>
                  <a:lnTo>
                    <a:pt x="77077" y="60283"/>
                  </a:lnTo>
                  <a:lnTo>
                    <a:pt x="77029" y="60000"/>
                  </a:lnTo>
                  <a:lnTo>
                    <a:pt x="76982" y="59858"/>
                  </a:lnTo>
                  <a:lnTo>
                    <a:pt x="76838" y="59645"/>
                  </a:lnTo>
                  <a:lnTo>
                    <a:pt x="76694" y="59503"/>
                  </a:lnTo>
                  <a:lnTo>
                    <a:pt x="76550" y="59503"/>
                  </a:lnTo>
                  <a:lnTo>
                    <a:pt x="76455" y="59645"/>
                  </a:lnTo>
                  <a:lnTo>
                    <a:pt x="76023" y="60212"/>
                  </a:lnTo>
                  <a:lnTo>
                    <a:pt x="75736" y="60780"/>
                  </a:lnTo>
                  <a:lnTo>
                    <a:pt x="75017" y="61843"/>
                  </a:lnTo>
                  <a:lnTo>
                    <a:pt x="75209" y="62482"/>
                  </a:lnTo>
                  <a:lnTo>
                    <a:pt x="75305" y="63120"/>
                  </a:lnTo>
                  <a:lnTo>
                    <a:pt x="75592" y="63687"/>
                  </a:lnTo>
                  <a:lnTo>
                    <a:pt x="75832" y="64184"/>
                  </a:lnTo>
                  <a:lnTo>
                    <a:pt x="76263" y="64893"/>
                  </a:lnTo>
                  <a:lnTo>
                    <a:pt x="76694" y="65886"/>
                  </a:lnTo>
                  <a:lnTo>
                    <a:pt x="77221" y="67021"/>
                  </a:lnTo>
                  <a:lnTo>
                    <a:pt x="77508" y="68014"/>
                  </a:lnTo>
                  <a:lnTo>
                    <a:pt x="77508" y="68936"/>
                  </a:lnTo>
                  <a:lnTo>
                    <a:pt x="77365" y="69858"/>
                  </a:lnTo>
                  <a:lnTo>
                    <a:pt x="77221" y="70638"/>
                  </a:lnTo>
                  <a:lnTo>
                    <a:pt x="77029" y="71205"/>
                  </a:lnTo>
                  <a:lnTo>
                    <a:pt x="76742" y="71489"/>
                  </a:lnTo>
                  <a:lnTo>
                    <a:pt x="76455" y="71702"/>
                  </a:lnTo>
                  <a:lnTo>
                    <a:pt x="76119" y="71773"/>
                  </a:lnTo>
                  <a:lnTo>
                    <a:pt x="75832" y="71985"/>
                  </a:lnTo>
                  <a:lnTo>
                    <a:pt x="75592" y="72340"/>
                  </a:lnTo>
                  <a:lnTo>
                    <a:pt x="75305" y="73120"/>
                  </a:lnTo>
                  <a:lnTo>
                    <a:pt x="74922" y="74468"/>
                  </a:lnTo>
                  <a:lnTo>
                    <a:pt x="74730" y="75106"/>
                  </a:lnTo>
                  <a:lnTo>
                    <a:pt x="74538" y="75460"/>
                  </a:lnTo>
                  <a:lnTo>
                    <a:pt x="74491" y="75460"/>
                  </a:lnTo>
                  <a:lnTo>
                    <a:pt x="74347" y="75106"/>
                  </a:lnTo>
                  <a:lnTo>
                    <a:pt x="74203" y="74326"/>
                  </a:lnTo>
                  <a:lnTo>
                    <a:pt x="74011" y="73546"/>
                  </a:lnTo>
                  <a:lnTo>
                    <a:pt x="73868" y="72765"/>
                  </a:lnTo>
                  <a:lnTo>
                    <a:pt x="73772" y="72198"/>
                  </a:lnTo>
                  <a:lnTo>
                    <a:pt x="73485" y="71418"/>
                  </a:lnTo>
                  <a:lnTo>
                    <a:pt x="73245" y="70709"/>
                  </a:lnTo>
                  <a:lnTo>
                    <a:pt x="72958" y="70141"/>
                  </a:lnTo>
                  <a:lnTo>
                    <a:pt x="72191" y="68936"/>
                  </a:lnTo>
                  <a:lnTo>
                    <a:pt x="72000" y="68794"/>
                  </a:lnTo>
                  <a:lnTo>
                    <a:pt x="71856" y="68652"/>
                  </a:lnTo>
                  <a:lnTo>
                    <a:pt x="71808" y="68652"/>
                  </a:lnTo>
                  <a:lnTo>
                    <a:pt x="71664" y="68865"/>
                  </a:lnTo>
                  <a:lnTo>
                    <a:pt x="71664" y="69148"/>
                  </a:lnTo>
                  <a:lnTo>
                    <a:pt x="71568" y="69858"/>
                  </a:lnTo>
                  <a:lnTo>
                    <a:pt x="71473" y="70709"/>
                  </a:lnTo>
                  <a:lnTo>
                    <a:pt x="71329" y="71489"/>
                  </a:lnTo>
                  <a:lnTo>
                    <a:pt x="71281" y="72056"/>
                  </a:lnTo>
                  <a:lnTo>
                    <a:pt x="71185" y="72056"/>
                  </a:lnTo>
                  <a:lnTo>
                    <a:pt x="70994" y="71773"/>
                  </a:lnTo>
                  <a:lnTo>
                    <a:pt x="70802" y="71276"/>
                  </a:lnTo>
                  <a:lnTo>
                    <a:pt x="70562" y="70709"/>
                  </a:lnTo>
                  <a:lnTo>
                    <a:pt x="70323" y="70000"/>
                  </a:lnTo>
                  <a:lnTo>
                    <a:pt x="70275" y="69574"/>
                  </a:lnTo>
                  <a:lnTo>
                    <a:pt x="70275" y="68368"/>
                  </a:lnTo>
                  <a:lnTo>
                    <a:pt x="70227" y="67021"/>
                  </a:lnTo>
                  <a:lnTo>
                    <a:pt x="70227" y="65673"/>
                  </a:lnTo>
                  <a:lnTo>
                    <a:pt x="70131" y="65177"/>
                  </a:lnTo>
                  <a:lnTo>
                    <a:pt x="70035" y="64964"/>
                  </a:lnTo>
                  <a:lnTo>
                    <a:pt x="69844" y="64964"/>
                  </a:lnTo>
                  <a:lnTo>
                    <a:pt x="69556" y="65177"/>
                  </a:lnTo>
                  <a:lnTo>
                    <a:pt x="69365" y="65390"/>
                  </a:lnTo>
                  <a:lnTo>
                    <a:pt x="69173" y="65460"/>
                  </a:lnTo>
                  <a:lnTo>
                    <a:pt x="69125" y="65531"/>
                  </a:lnTo>
                  <a:lnTo>
                    <a:pt x="69029" y="65744"/>
                  </a:lnTo>
                  <a:lnTo>
                    <a:pt x="68838" y="66453"/>
                  </a:lnTo>
                  <a:lnTo>
                    <a:pt x="68646" y="67234"/>
                  </a:lnTo>
                  <a:lnTo>
                    <a:pt x="68359" y="67872"/>
                  </a:lnTo>
                  <a:lnTo>
                    <a:pt x="68167" y="68581"/>
                  </a:lnTo>
                  <a:lnTo>
                    <a:pt x="67976" y="68794"/>
                  </a:lnTo>
                  <a:lnTo>
                    <a:pt x="67928" y="68581"/>
                  </a:lnTo>
                  <a:lnTo>
                    <a:pt x="67880" y="68014"/>
                  </a:lnTo>
                  <a:lnTo>
                    <a:pt x="67928" y="67092"/>
                  </a:lnTo>
                  <a:lnTo>
                    <a:pt x="67928" y="66241"/>
                  </a:lnTo>
                  <a:lnTo>
                    <a:pt x="67976" y="65390"/>
                  </a:lnTo>
                  <a:lnTo>
                    <a:pt x="68071" y="64680"/>
                  </a:lnTo>
                  <a:lnTo>
                    <a:pt x="67976" y="63687"/>
                  </a:lnTo>
                  <a:lnTo>
                    <a:pt x="67784" y="62836"/>
                  </a:lnTo>
                  <a:lnTo>
                    <a:pt x="67592" y="62269"/>
                  </a:lnTo>
                  <a:lnTo>
                    <a:pt x="67401" y="61773"/>
                  </a:lnTo>
                  <a:lnTo>
                    <a:pt x="67017" y="61063"/>
                  </a:lnTo>
                  <a:lnTo>
                    <a:pt x="66682" y="60283"/>
                  </a:lnTo>
                  <a:lnTo>
                    <a:pt x="66395" y="59432"/>
                  </a:lnTo>
                  <a:lnTo>
                    <a:pt x="66347" y="59148"/>
                  </a:lnTo>
                  <a:lnTo>
                    <a:pt x="66299" y="58936"/>
                  </a:lnTo>
                  <a:lnTo>
                    <a:pt x="66203" y="58865"/>
                  </a:lnTo>
                  <a:lnTo>
                    <a:pt x="66011" y="58865"/>
                  </a:lnTo>
                  <a:lnTo>
                    <a:pt x="65485" y="59645"/>
                  </a:lnTo>
                  <a:lnTo>
                    <a:pt x="65293" y="59858"/>
                  </a:lnTo>
                  <a:lnTo>
                    <a:pt x="64910" y="59929"/>
                  </a:lnTo>
                  <a:lnTo>
                    <a:pt x="64239" y="59929"/>
                  </a:lnTo>
                  <a:lnTo>
                    <a:pt x="63664" y="60141"/>
                  </a:lnTo>
                  <a:lnTo>
                    <a:pt x="63281" y="60425"/>
                  </a:lnTo>
                  <a:lnTo>
                    <a:pt x="62946" y="60992"/>
                  </a:lnTo>
                  <a:lnTo>
                    <a:pt x="62754" y="61560"/>
                  </a:lnTo>
                  <a:lnTo>
                    <a:pt x="62419" y="62056"/>
                  </a:lnTo>
                  <a:lnTo>
                    <a:pt x="61508" y="63617"/>
                  </a:lnTo>
                  <a:lnTo>
                    <a:pt x="61125" y="64397"/>
                  </a:lnTo>
                  <a:lnTo>
                    <a:pt x="60598" y="64964"/>
                  </a:lnTo>
                  <a:lnTo>
                    <a:pt x="59976" y="65531"/>
                  </a:lnTo>
                  <a:lnTo>
                    <a:pt x="59688" y="66170"/>
                  </a:lnTo>
                  <a:lnTo>
                    <a:pt x="59544" y="66737"/>
                  </a:lnTo>
                  <a:lnTo>
                    <a:pt x="59592" y="67375"/>
                  </a:lnTo>
                  <a:lnTo>
                    <a:pt x="59688" y="68368"/>
                  </a:lnTo>
                  <a:lnTo>
                    <a:pt x="59736" y="69432"/>
                  </a:lnTo>
                  <a:lnTo>
                    <a:pt x="59688" y="70354"/>
                  </a:lnTo>
                  <a:lnTo>
                    <a:pt x="59353" y="71702"/>
                  </a:lnTo>
                  <a:lnTo>
                    <a:pt x="58730" y="72978"/>
                  </a:lnTo>
                  <a:lnTo>
                    <a:pt x="58491" y="73687"/>
                  </a:lnTo>
                  <a:lnTo>
                    <a:pt x="58299" y="74397"/>
                  </a:lnTo>
                  <a:lnTo>
                    <a:pt x="58011" y="75106"/>
                  </a:lnTo>
                  <a:lnTo>
                    <a:pt x="57772" y="75248"/>
                  </a:lnTo>
                  <a:lnTo>
                    <a:pt x="57580" y="75106"/>
                  </a:lnTo>
                  <a:lnTo>
                    <a:pt x="57437" y="74609"/>
                  </a:lnTo>
                  <a:lnTo>
                    <a:pt x="57389" y="73900"/>
                  </a:lnTo>
                  <a:lnTo>
                    <a:pt x="57389" y="73262"/>
                  </a:lnTo>
                  <a:lnTo>
                    <a:pt x="57293" y="72624"/>
                  </a:lnTo>
                  <a:lnTo>
                    <a:pt x="57053" y="71843"/>
                  </a:lnTo>
                  <a:lnTo>
                    <a:pt x="56718" y="71063"/>
                  </a:lnTo>
                  <a:lnTo>
                    <a:pt x="56479" y="70354"/>
                  </a:lnTo>
                  <a:lnTo>
                    <a:pt x="56287" y="69858"/>
                  </a:lnTo>
                  <a:lnTo>
                    <a:pt x="56143" y="69361"/>
                  </a:lnTo>
                  <a:lnTo>
                    <a:pt x="55952" y="68652"/>
                  </a:lnTo>
                  <a:lnTo>
                    <a:pt x="55664" y="67872"/>
                  </a:lnTo>
                  <a:lnTo>
                    <a:pt x="55473" y="67234"/>
                  </a:lnTo>
                  <a:lnTo>
                    <a:pt x="55329" y="66595"/>
                  </a:lnTo>
                  <a:lnTo>
                    <a:pt x="55233" y="66241"/>
                  </a:lnTo>
                  <a:lnTo>
                    <a:pt x="55137" y="65673"/>
                  </a:lnTo>
                  <a:lnTo>
                    <a:pt x="55041" y="64893"/>
                  </a:lnTo>
                  <a:lnTo>
                    <a:pt x="54898" y="63971"/>
                  </a:lnTo>
                  <a:lnTo>
                    <a:pt x="54754" y="63262"/>
                  </a:lnTo>
                  <a:lnTo>
                    <a:pt x="54754" y="59503"/>
                  </a:lnTo>
                  <a:lnTo>
                    <a:pt x="54706" y="59716"/>
                  </a:lnTo>
                  <a:lnTo>
                    <a:pt x="54419" y="60000"/>
                  </a:lnTo>
                  <a:lnTo>
                    <a:pt x="54179" y="60496"/>
                  </a:lnTo>
                  <a:lnTo>
                    <a:pt x="53844" y="60780"/>
                  </a:lnTo>
                  <a:lnTo>
                    <a:pt x="53556" y="60921"/>
                  </a:lnTo>
                  <a:lnTo>
                    <a:pt x="53269" y="60496"/>
                  </a:lnTo>
                  <a:lnTo>
                    <a:pt x="52982" y="59716"/>
                  </a:lnTo>
                  <a:lnTo>
                    <a:pt x="52934" y="58652"/>
                  </a:lnTo>
                  <a:lnTo>
                    <a:pt x="52934" y="58297"/>
                  </a:lnTo>
                  <a:lnTo>
                    <a:pt x="52790" y="57872"/>
                  </a:lnTo>
                  <a:lnTo>
                    <a:pt x="52646" y="57659"/>
                  </a:lnTo>
                  <a:lnTo>
                    <a:pt x="52550" y="57588"/>
                  </a:lnTo>
                  <a:lnTo>
                    <a:pt x="52407" y="57588"/>
                  </a:lnTo>
                  <a:lnTo>
                    <a:pt x="52215" y="57517"/>
                  </a:lnTo>
                  <a:lnTo>
                    <a:pt x="52071" y="57517"/>
                  </a:lnTo>
                  <a:lnTo>
                    <a:pt x="51928" y="57375"/>
                  </a:lnTo>
                  <a:lnTo>
                    <a:pt x="51688" y="57021"/>
                  </a:lnTo>
                  <a:lnTo>
                    <a:pt x="51401" y="56453"/>
                  </a:lnTo>
                  <a:lnTo>
                    <a:pt x="51113" y="55815"/>
                  </a:lnTo>
                  <a:lnTo>
                    <a:pt x="50874" y="55531"/>
                  </a:lnTo>
                  <a:lnTo>
                    <a:pt x="50634" y="55531"/>
                  </a:lnTo>
                  <a:lnTo>
                    <a:pt x="50491" y="55673"/>
                  </a:lnTo>
                  <a:lnTo>
                    <a:pt x="50347" y="55815"/>
                  </a:lnTo>
                  <a:lnTo>
                    <a:pt x="50251" y="56099"/>
                  </a:lnTo>
                  <a:lnTo>
                    <a:pt x="49964" y="56453"/>
                  </a:lnTo>
                  <a:lnTo>
                    <a:pt x="49053" y="56595"/>
                  </a:lnTo>
                  <a:lnTo>
                    <a:pt x="48335" y="56595"/>
                  </a:lnTo>
                  <a:lnTo>
                    <a:pt x="47664" y="56524"/>
                  </a:lnTo>
                  <a:lnTo>
                    <a:pt x="46946" y="56453"/>
                  </a:lnTo>
                  <a:lnTo>
                    <a:pt x="46419" y="56241"/>
                  </a:lnTo>
                  <a:lnTo>
                    <a:pt x="46131" y="55815"/>
                  </a:lnTo>
                  <a:lnTo>
                    <a:pt x="45700" y="55177"/>
                  </a:lnTo>
                  <a:lnTo>
                    <a:pt x="45461" y="54468"/>
                  </a:lnTo>
                  <a:lnTo>
                    <a:pt x="45173" y="54113"/>
                  </a:lnTo>
                  <a:lnTo>
                    <a:pt x="44982" y="54184"/>
                  </a:lnTo>
                  <a:lnTo>
                    <a:pt x="44694" y="54397"/>
                  </a:lnTo>
                  <a:lnTo>
                    <a:pt x="44407" y="54680"/>
                  </a:lnTo>
                  <a:lnTo>
                    <a:pt x="44071" y="54964"/>
                  </a:lnTo>
                  <a:lnTo>
                    <a:pt x="43880" y="54964"/>
                  </a:lnTo>
                  <a:lnTo>
                    <a:pt x="43544" y="54680"/>
                  </a:lnTo>
                  <a:lnTo>
                    <a:pt x="43161" y="54255"/>
                  </a:lnTo>
                  <a:lnTo>
                    <a:pt x="42251" y="53333"/>
                  </a:lnTo>
                  <a:lnTo>
                    <a:pt x="41868" y="52836"/>
                  </a:lnTo>
                  <a:lnTo>
                    <a:pt x="41532" y="52127"/>
                  </a:lnTo>
                  <a:lnTo>
                    <a:pt x="41341" y="51347"/>
                  </a:lnTo>
                  <a:lnTo>
                    <a:pt x="41149" y="50709"/>
                  </a:lnTo>
                  <a:lnTo>
                    <a:pt x="40958" y="50496"/>
                  </a:lnTo>
                  <a:lnTo>
                    <a:pt x="40622" y="50567"/>
                  </a:lnTo>
                  <a:lnTo>
                    <a:pt x="40335" y="50992"/>
                  </a:lnTo>
                  <a:lnTo>
                    <a:pt x="40143" y="51489"/>
                  </a:lnTo>
                  <a:lnTo>
                    <a:pt x="40095" y="52056"/>
                  </a:lnTo>
                  <a:lnTo>
                    <a:pt x="40287" y="52624"/>
                  </a:lnTo>
                  <a:lnTo>
                    <a:pt x="40958" y="53829"/>
                  </a:lnTo>
                  <a:lnTo>
                    <a:pt x="41197" y="54255"/>
                  </a:lnTo>
                  <a:lnTo>
                    <a:pt x="41341" y="54751"/>
                  </a:lnTo>
                  <a:lnTo>
                    <a:pt x="41389" y="55177"/>
                  </a:lnTo>
                  <a:lnTo>
                    <a:pt x="41532" y="55460"/>
                  </a:lnTo>
                  <a:lnTo>
                    <a:pt x="41724" y="55815"/>
                  </a:lnTo>
                  <a:lnTo>
                    <a:pt x="42299" y="56737"/>
                  </a:lnTo>
                  <a:lnTo>
                    <a:pt x="42395" y="56879"/>
                  </a:lnTo>
                  <a:lnTo>
                    <a:pt x="42443" y="57234"/>
                  </a:lnTo>
                  <a:lnTo>
                    <a:pt x="42443" y="57801"/>
                  </a:lnTo>
                  <a:lnTo>
                    <a:pt x="42586" y="57872"/>
                  </a:lnTo>
                  <a:lnTo>
                    <a:pt x="42826" y="57801"/>
                  </a:lnTo>
                  <a:lnTo>
                    <a:pt x="43161" y="57517"/>
                  </a:lnTo>
                  <a:lnTo>
                    <a:pt x="43544" y="57021"/>
                  </a:lnTo>
                  <a:lnTo>
                    <a:pt x="44167" y="56453"/>
                  </a:lnTo>
                  <a:lnTo>
                    <a:pt x="44263" y="56241"/>
                  </a:lnTo>
                  <a:lnTo>
                    <a:pt x="44359" y="56028"/>
                  </a:lnTo>
                  <a:lnTo>
                    <a:pt x="44455" y="55815"/>
                  </a:lnTo>
                  <a:lnTo>
                    <a:pt x="44455" y="55673"/>
                  </a:lnTo>
                  <a:lnTo>
                    <a:pt x="44598" y="55531"/>
                  </a:lnTo>
                  <a:lnTo>
                    <a:pt x="44694" y="55531"/>
                  </a:lnTo>
                  <a:lnTo>
                    <a:pt x="44790" y="55744"/>
                  </a:lnTo>
                  <a:lnTo>
                    <a:pt x="44982" y="56312"/>
                  </a:lnTo>
                  <a:lnTo>
                    <a:pt x="45077" y="56595"/>
                  </a:lnTo>
                  <a:lnTo>
                    <a:pt x="45317" y="56808"/>
                  </a:lnTo>
                  <a:lnTo>
                    <a:pt x="45700" y="57021"/>
                  </a:lnTo>
                  <a:lnTo>
                    <a:pt x="46227" y="57517"/>
                  </a:lnTo>
                  <a:lnTo>
                    <a:pt x="46706" y="58156"/>
                  </a:lnTo>
                  <a:lnTo>
                    <a:pt x="47041" y="58723"/>
                  </a:lnTo>
                  <a:lnTo>
                    <a:pt x="47089" y="59219"/>
                  </a:lnTo>
                  <a:lnTo>
                    <a:pt x="46946" y="59645"/>
                  </a:lnTo>
                  <a:lnTo>
                    <a:pt x="46754" y="60141"/>
                  </a:lnTo>
                  <a:lnTo>
                    <a:pt x="46562" y="60496"/>
                  </a:lnTo>
                  <a:lnTo>
                    <a:pt x="46371" y="61205"/>
                  </a:lnTo>
                  <a:lnTo>
                    <a:pt x="46035" y="62056"/>
                  </a:lnTo>
                  <a:lnTo>
                    <a:pt x="45652" y="63049"/>
                  </a:lnTo>
                  <a:lnTo>
                    <a:pt x="45269" y="63687"/>
                  </a:lnTo>
                  <a:lnTo>
                    <a:pt x="44886" y="64326"/>
                  </a:lnTo>
                  <a:lnTo>
                    <a:pt x="44407" y="64893"/>
                  </a:lnTo>
                  <a:lnTo>
                    <a:pt x="43880" y="65390"/>
                  </a:lnTo>
                  <a:lnTo>
                    <a:pt x="43353" y="65673"/>
                  </a:lnTo>
                  <a:lnTo>
                    <a:pt x="42922" y="65957"/>
                  </a:lnTo>
                  <a:lnTo>
                    <a:pt x="42586" y="66312"/>
                  </a:lnTo>
                  <a:lnTo>
                    <a:pt x="42299" y="66595"/>
                  </a:lnTo>
                  <a:lnTo>
                    <a:pt x="41916" y="66808"/>
                  </a:lnTo>
                  <a:lnTo>
                    <a:pt x="41389" y="67021"/>
                  </a:lnTo>
                  <a:lnTo>
                    <a:pt x="40814" y="67375"/>
                  </a:lnTo>
                  <a:lnTo>
                    <a:pt x="39616" y="68297"/>
                  </a:lnTo>
                  <a:lnTo>
                    <a:pt x="39281" y="68581"/>
                  </a:lnTo>
                  <a:lnTo>
                    <a:pt x="39041" y="68794"/>
                  </a:lnTo>
                  <a:lnTo>
                    <a:pt x="38562" y="69078"/>
                  </a:lnTo>
                  <a:lnTo>
                    <a:pt x="38035" y="69219"/>
                  </a:lnTo>
                  <a:lnTo>
                    <a:pt x="37604" y="69361"/>
                  </a:lnTo>
                  <a:lnTo>
                    <a:pt x="37269" y="69361"/>
                  </a:lnTo>
                  <a:lnTo>
                    <a:pt x="37029" y="68865"/>
                  </a:lnTo>
                  <a:lnTo>
                    <a:pt x="36790" y="68014"/>
                  </a:lnTo>
                  <a:lnTo>
                    <a:pt x="36550" y="65886"/>
                  </a:lnTo>
                  <a:lnTo>
                    <a:pt x="36359" y="64680"/>
                  </a:lnTo>
                  <a:lnTo>
                    <a:pt x="36167" y="63900"/>
                  </a:lnTo>
                  <a:lnTo>
                    <a:pt x="36023" y="63262"/>
                  </a:lnTo>
                  <a:lnTo>
                    <a:pt x="35832" y="62836"/>
                  </a:lnTo>
                  <a:lnTo>
                    <a:pt x="35544" y="62340"/>
                  </a:lnTo>
                  <a:lnTo>
                    <a:pt x="35257" y="61773"/>
                  </a:lnTo>
                  <a:lnTo>
                    <a:pt x="34730" y="60992"/>
                  </a:lnTo>
                  <a:lnTo>
                    <a:pt x="34586" y="60638"/>
                  </a:lnTo>
                  <a:lnTo>
                    <a:pt x="34395" y="59929"/>
                  </a:lnTo>
                  <a:lnTo>
                    <a:pt x="34011" y="58368"/>
                  </a:lnTo>
                  <a:lnTo>
                    <a:pt x="33916" y="57659"/>
                  </a:lnTo>
                  <a:lnTo>
                    <a:pt x="33868" y="57234"/>
                  </a:lnTo>
                  <a:lnTo>
                    <a:pt x="33724" y="57021"/>
                  </a:lnTo>
                  <a:lnTo>
                    <a:pt x="33341" y="56595"/>
                  </a:lnTo>
                  <a:lnTo>
                    <a:pt x="33197" y="56099"/>
                  </a:lnTo>
                  <a:lnTo>
                    <a:pt x="33053" y="55390"/>
                  </a:lnTo>
                  <a:lnTo>
                    <a:pt x="32862" y="54468"/>
                  </a:lnTo>
                  <a:lnTo>
                    <a:pt x="32622" y="53687"/>
                  </a:lnTo>
                  <a:lnTo>
                    <a:pt x="32479" y="53120"/>
                  </a:lnTo>
                  <a:lnTo>
                    <a:pt x="32287" y="52907"/>
                  </a:lnTo>
                  <a:lnTo>
                    <a:pt x="31952" y="52907"/>
                  </a:lnTo>
                  <a:lnTo>
                    <a:pt x="31568" y="53049"/>
                  </a:lnTo>
                  <a:lnTo>
                    <a:pt x="31185" y="53191"/>
                  </a:lnTo>
                  <a:lnTo>
                    <a:pt x="31377" y="53617"/>
                  </a:lnTo>
                  <a:lnTo>
                    <a:pt x="32047" y="56028"/>
                  </a:lnTo>
                  <a:lnTo>
                    <a:pt x="32622" y="58085"/>
                  </a:lnTo>
                  <a:lnTo>
                    <a:pt x="32766" y="58936"/>
                  </a:lnTo>
                  <a:lnTo>
                    <a:pt x="32814" y="60000"/>
                  </a:lnTo>
                  <a:lnTo>
                    <a:pt x="32814" y="62056"/>
                  </a:lnTo>
                  <a:lnTo>
                    <a:pt x="33005" y="62765"/>
                  </a:lnTo>
                  <a:lnTo>
                    <a:pt x="33389" y="63333"/>
                  </a:lnTo>
                  <a:lnTo>
                    <a:pt x="33916" y="63900"/>
                  </a:lnTo>
                  <a:lnTo>
                    <a:pt x="34395" y="64609"/>
                  </a:lnTo>
                  <a:lnTo>
                    <a:pt x="34730" y="65390"/>
                  </a:lnTo>
                  <a:lnTo>
                    <a:pt x="34970" y="66170"/>
                  </a:lnTo>
                  <a:lnTo>
                    <a:pt x="35305" y="66808"/>
                  </a:lnTo>
                  <a:lnTo>
                    <a:pt x="35640" y="67375"/>
                  </a:lnTo>
                  <a:lnTo>
                    <a:pt x="35832" y="67588"/>
                  </a:lnTo>
                  <a:lnTo>
                    <a:pt x="36023" y="67872"/>
                  </a:lnTo>
                  <a:lnTo>
                    <a:pt x="36263" y="68439"/>
                  </a:lnTo>
                  <a:lnTo>
                    <a:pt x="36790" y="69858"/>
                  </a:lnTo>
                  <a:lnTo>
                    <a:pt x="36934" y="70354"/>
                  </a:lnTo>
                  <a:lnTo>
                    <a:pt x="36934" y="71560"/>
                  </a:lnTo>
                  <a:lnTo>
                    <a:pt x="37077" y="71985"/>
                  </a:lnTo>
                  <a:lnTo>
                    <a:pt x="37461" y="72198"/>
                  </a:lnTo>
                  <a:lnTo>
                    <a:pt x="38035" y="72056"/>
                  </a:lnTo>
                  <a:lnTo>
                    <a:pt x="38562" y="71773"/>
                  </a:lnTo>
                  <a:lnTo>
                    <a:pt x="39041" y="71489"/>
                  </a:lnTo>
                  <a:lnTo>
                    <a:pt x="39952" y="70780"/>
                  </a:lnTo>
                  <a:lnTo>
                    <a:pt x="40526" y="70496"/>
                  </a:lnTo>
                  <a:lnTo>
                    <a:pt x="41053" y="70212"/>
                  </a:lnTo>
                  <a:lnTo>
                    <a:pt x="41532" y="70212"/>
                  </a:lnTo>
                  <a:lnTo>
                    <a:pt x="41772" y="70354"/>
                  </a:lnTo>
                  <a:lnTo>
                    <a:pt x="41868" y="70780"/>
                  </a:lnTo>
                  <a:lnTo>
                    <a:pt x="41772" y="71560"/>
                  </a:lnTo>
                  <a:lnTo>
                    <a:pt x="41676" y="72482"/>
                  </a:lnTo>
                  <a:lnTo>
                    <a:pt x="41485" y="73262"/>
                  </a:lnTo>
                  <a:lnTo>
                    <a:pt x="41389" y="73829"/>
                  </a:lnTo>
                  <a:lnTo>
                    <a:pt x="41245" y="74326"/>
                  </a:lnTo>
                  <a:lnTo>
                    <a:pt x="40958" y="75106"/>
                  </a:lnTo>
                  <a:lnTo>
                    <a:pt x="40622" y="76028"/>
                  </a:lnTo>
                  <a:lnTo>
                    <a:pt x="40239" y="76950"/>
                  </a:lnTo>
                  <a:lnTo>
                    <a:pt x="39904" y="77801"/>
                  </a:lnTo>
                  <a:lnTo>
                    <a:pt x="39760" y="78368"/>
                  </a:lnTo>
                  <a:lnTo>
                    <a:pt x="39616" y="79078"/>
                  </a:lnTo>
                  <a:lnTo>
                    <a:pt x="39233" y="79858"/>
                  </a:lnTo>
                  <a:lnTo>
                    <a:pt x="38754" y="80425"/>
                  </a:lnTo>
                  <a:lnTo>
                    <a:pt x="38323" y="80851"/>
                  </a:lnTo>
                  <a:lnTo>
                    <a:pt x="37940" y="81205"/>
                  </a:lnTo>
                  <a:lnTo>
                    <a:pt x="37413" y="81914"/>
                  </a:lnTo>
                  <a:lnTo>
                    <a:pt x="36502" y="83617"/>
                  </a:lnTo>
                  <a:lnTo>
                    <a:pt x="36167" y="84326"/>
                  </a:lnTo>
                  <a:lnTo>
                    <a:pt x="35880" y="84893"/>
                  </a:lnTo>
                  <a:lnTo>
                    <a:pt x="35257" y="86241"/>
                  </a:lnTo>
                  <a:lnTo>
                    <a:pt x="34970" y="86808"/>
                  </a:lnTo>
                  <a:lnTo>
                    <a:pt x="34730" y="87163"/>
                  </a:lnTo>
                  <a:lnTo>
                    <a:pt x="34586" y="87517"/>
                  </a:lnTo>
                  <a:lnTo>
                    <a:pt x="34443" y="88085"/>
                  </a:lnTo>
                  <a:lnTo>
                    <a:pt x="34299" y="88865"/>
                  </a:lnTo>
                  <a:lnTo>
                    <a:pt x="34251" y="89645"/>
                  </a:lnTo>
                  <a:lnTo>
                    <a:pt x="34299" y="90070"/>
                  </a:lnTo>
                  <a:lnTo>
                    <a:pt x="34443" y="90567"/>
                  </a:lnTo>
                  <a:lnTo>
                    <a:pt x="34730" y="92056"/>
                  </a:lnTo>
                  <a:lnTo>
                    <a:pt x="34970" y="92765"/>
                  </a:lnTo>
                  <a:lnTo>
                    <a:pt x="35353" y="93475"/>
                  </a:lnTo>
                  <a:lnTo>
                    <a:pt x="35497" y="94113"/>
                  </a:lnTo>
                  <a:lnTo>
                    <a:pt x="35449" y="94680"/>
                  </a:lnTo>
                  <a:lnTo>
                    <a:pt x="35305" y="95319"/>
                  </a:lnTo>
                  <a:lnTo>
                    <a:pt x="35353" y="96099"/>
                  </a:lnTo>
                  <a:lnTo>
                    <a:pt x="35449" y="97021"/>
                  </a:lnTo>
                  <a:lnTo>
                    <a:pt x="35449" y="97943"/>
                  </a:lnTo>
                  <a:lnTo>
                    <a:pt x="35257" y="98794"/>
                  </a:lnTo>
                  <a:lnTo>
                    <a:pt x="34826" y="99645"/>
                  </a:lnTo>
                  <a:lnTo>
                    <a:pt x="33916" y="101063"/>
                  </a:lnTo>
                  <a:lnTo>
                    <a:pt x="33485" y="101631"/>
                  </a:lnTo>
                  <a:lnTo>
                    <a:pt x="33005" y="102269"/>
                  </a:lnTo>
                  <a:lnTo>
                    <a:pt x="32622" y="102978"/>
                  </a:lnTo>
                  <a:lnTo>
                    <a:pt x="32239" y="103829"/>
                  </a:lnTo>
                  <a:lnTo>
                    <a:pt x="31952" y="104539"/>
                  </a:lnTo>
                  <a:lnTo>
                    <a:pt x="31952" y="105106"/>
                  </a:lnTo>
                  <a:lnTo>
                    <a:pt x="32047" y="105602"/>
                  </a:lnTo>
                  <a:lnTo>
                    <a:pt x="32143" y="106312"/>
                  </a:lnTo>
                  <a:lnTo>
                    <a:pt x="32287" y="107163"/>
                  </a:lnTo>
                  <a:lnTo>
                    <a:pt x="32431" y="107801"/>
                  </a:lnTo>
                  <a:lnTo>
                    <a:pt x="32431" y="108297"/>
                  </a:lnTo>
                  <a:lnTo>
                    <a:pt x="32239" y="108581"/>
                  </a:lnTo>
                  <a:lnTo>
                    <a:pt x="31856" y="108865"/>
                  </a:lnTo>
                  <a:lnTo>
                    <a:pt x="31377" y="109078"/>
                  </a:lnTo>
                  <a:lnTo>
                    <a:pt x="30898" y="109361"/>
                  </a:lnTo>
                  <a:lnTo>
                    <a:pt x="30610" y="109574"/>
                  </a:lnTo>
                  <a:lnTo>
                    <a:pt x="30467" y="109858"/>
                  </a:lnTo>
                  <a:lnTo>
                    <a:pt x="30514" y="110283"/>
                  </a:lnTo>
                  <a:lnTo>
                    <a:pt x="30610" y="110780"/>
                  </a:lnTo>
                  <a:lnTo>
                    <a:pt x="30802" y="111347"/>
                  </a:lnTo>
                  <a:lnTo>
                    <a:pt x="30850" y="111843"/>
                  </a:lnTo>
                  <a:lnTo>
                    <a:pt x="30802" y="112411"/>
                  </a:lnTo>
                  <a:lnTo>
                    <a:pt x="30514" y="113049"/>
                  </a:lnTo>
                  <a:lnTo>
                    <a:pt x="30131" y="113758"/>
                  </a:lnTo>
                  <a:lnTo>
                    <a:pt x="29796" y="114326"/>
                  </a:lnTo>
                  <a:lnTo>
                    <a:pt x="29461" y="114822"/>
                  </a:lnTo>
                  <a:lnTo>
                    <a:pt x="29077" y="115602"/>
                  </a:lnTo>
                  <a:lnTo>
                    <a:pt x="28694" y="116453"/>
                  </a:lnTo>
                  <a:lnTo>
                    <a:pt x="28167" y="117375"/>
                  </a:lnTo>
                  <a:lnTo>
                    <a:pt x="27784" y="117943"/>
                  </a:lnTo>
                  <a:lnTo>
                    <a:pt x="27257" y="118297"/>
                  </a:lnTo>
                  <a:lnTo>
                    <a:pt x="26682" y="118510"/>
                  </a:lnTo>
                  <a:lnTo>
                    <a:pt x="26011" y="118652"/>
                  </a:lnTo>
                  <a:lnTo>
                    <a:pt x="25485" y="118510"/>
                  </a:lnTo>
                  <a:lnTo>
                    <a:pt x="24958" y="118652"/>
                  </a:lnTo>
                  <a:lnTo>
                    <a:pt x="24287" y="118936"/>
                  </a:lnTo>
                  <a:lnTo>
                    <a:pt x="23760" y="119361"/>
                  </a:lnTo>
                  <a:lnTo>
                    <a:pt x="23473" y="119787"/>
                  </a:lnTo>
                  <a:lnTo>
                    <a:pt x="23137" y="120000"/>
                  </a:lnTo>
                  <a:lnTo>
                    <a:pt x="22802" y="120000"/>
                  </a:lnTo>
                  <a:lnTo>
                    <a:pt x="22323" y="119716"/>
                  </a:lnTo>
                  <a:lnTo>
                    <a:pt x="21940" y="119219"/>
                  </a:lnTo>
                  <a:lnTo>
                    <a:pt x="21748" y="118439"/>
                  </a:lnTo>
                  <a:lnTo>
                    <a:pt x="21604" y="116666"/>
                  </a:lnTo>
                  <a:lnTo>
                    <a:pt x="21556" y="116170"/>
                  </a:lnTo>
                  <a:lnTo>
                    <a:pt x="21461" y="116028"/>
                  </a:lnTo>
                  <a:lnTo>
                    <a:pt x="21461" y="115673"/>
                  </a:lnTo>
                  <a:lnTo>
                    <a:pt x="21365" y="115106"/>
                  </a:lnTo>
                  <a:lnTo>
                    <a:pt x="21173" y="114326"/>
                  </a:lnTo>
                  <a:lnTo>
                    <a:pt x="20886" y="113687"/>
                  </a:lnTo>
                  <a:lnTo>
                    <a:pt x="20502" y="112978"/>
                  </a:lnTo>
                  <a:lnTo>
                    <a:pt x="20263" y="112198"/>
                  </a:lnTo>
                  <a:lnTo>
                    <a:pt x="19976" y="111631"/>
                  </a:lnTo>
                  <a:lnTo>
                    <a:pt x="19928" y="111134"/>
                  </a:lnTo>
                  <a:lnTo>
                    <a:pt x="20023" y="110567"/>
                  </a:lnTo>
                  <a:lnTo>
                    <a:pt x="20167" y="109858"/>
                  </a:lnTo>
                  <a:lnTo>
                    <a:pt x="20359" y="109219"/>
                  </a:lnTo>
                  <a:lnTo>
                    <a:pt x="20455" y="108510"/>
                  </a:lnTo>
                  <a:lnTo>
                    <a:pt x="20263" y="107730"/>
                  </a:lnTo>
                  <a:lnTo>
                    <a:pt x="19928" y="106950"/>
                  </a:lnTo>
                  <a:lnTo>
                    <a:pt x="19497" y="106312"/>
                  </a:lnTo>
                  <a:lnTo>
                    <a:pt x="19209" y="105673"/>
                  </a:lnTo>
                  <a:lnTo>
                    <a:pt x="19017" y="105106"/>
                  </a:lnTo>
                  <a:lnTo>
                    <a:pt x="18730" y="104255"/>
                  </a:lnTo>
                  <a:lnTo>
                    <a:pt x="18395" y="103333"/>
                  </a:lnTo>
                  <a:lnTo>
                    <a:pt x="18203" y="102765"/>
                  </a:lnTo>
                  <a:lnTo>
                    <a:pt x="18011" y="101914"/>
                  </a:lnTo>
                  <a:lnTo>
                    <a:pt x="17820" y="100638"/>
                  </a:lnTo>
                  <a:lnTo>
                    <a:pt x="17820" y="99078"/>
                  </a:lnTo>
                  <a:lnTo>
                    <a:pt x="17964" y="97801"/>
                  </a:lnTo>
                  <a:lnTo>
                    <a:pt x="18203" y="96879"/>
                  </a:lnTo>
                  <a:lnTo>
                    <a:pt x="18491" y="96170"/>
                  </a:lnTo>
                  <a:lnTo>
                    <a:pt x="18778" y="95673"/>
                  </a:lnTo>
                  <a:lnTo>
                    <a:pt x="19065" y="95106"/>
                  </a:lnTo>
                  <a:lnTo>
                    <a:pt x="19017" y="94326"/>
                  </a:lnTo>
                  <a:lnTo>
                    <a:pt x="18682" y="93333"/>
                  </a:lnTo>
                  <a:lnTo>
                    <a:pt x="18538" y="92695"/>
                  </a:lnTo>
                  <a:lnTo>
                    <a:pt x="18538" y="90354"/>
                  </a:lnTo>
                  <a:lnTo>
                    <a:pt x="18491" y="89858"/>
                  </a:lnTo>
                  <a:lnTo>
                    <a:pt x="18251" y="89148"/>
                  </a:lnTo>
                  <a:lnTo>
                    <a:pt x="17772" y="86808"/>
                  </a:lnTo>
                  <a:lnTo>
                    <a:pt x="17437" y="85744"/>
                  </a:lnTo>
                  <a:lnTo>
                    <a:pt x="17101" y="85106"/>
                  </a:lnTo>
                  <a:lnTo>
                    <a:pt x="16766" y="84822"/>
                  </a:lnTo>
                  <a:lnTo>
                    <a:pt x="16431" y="84609"/>
                  </a:lnTo>
                  <a:lnTo>
                    <a:pt x="16239" y="84397"/>
                  </a:lnTo>
                  <a:lnTo>
                    <a:pt x="16191" y="83900"/>
                  </a:lnTo>
                  <a:lnTo>
                    <a:pt x="16239" y="83333"/>
                  </a:lnTo>
                  <a:lnTo>
                    <a:pt x="16383" y="82340"/>
                  </a:lnTo>
                  <a:lnTo>
                    <a:pt x="16526" y="80638"/>
                  </a:lnTo>
                  <a:lnTo>
                    <a:pt x="16766" y="79929"/>
                  </a:lnTo>
                  <a:lnTo>
                    <a:pt x="16958" y="79361"/>
                  </a:lnTo>
                  <a:lnTo>
                    <a:pt x="17053" y="78865"/>
                  </a:lnTo>
                  <a:lnTo>
                    <a:pt x="16814" y="78510"/>
                  </a:lnTo>
                  <a:lnTo>
                    <a:pt x="16239" y="77872"/>
                  </a:lnTo>
                  <a:lnTo>
                    <a:pt x="16047" y="77588"/>
                  </a:lnTo>
                  <a:lnTo>
                    <a:pt x="16000" y="77588"/>
                  </a:lnTo>
                  <a:lnTo>
                    <a:pt x="15904" y="77517"/>
                  </a:lnTo>
                  <a:lnTo>
                    <a:pt x="15856" y="77588"/>
                  </a:lnTo>
                  <a:lnTo>
                    <a:pt x="15712" y="77730"/>
                  </a:lnTo>
                  <a:lnTo>
                    <a:pt x="15568" y="77872"/>
                  </a:lnTo>
                  <a:lnTo>
                    <a:pt x="15185" y="78297"/>
                  </a:lnTo>
                  <a:lnTo>
                    <a:pt x="14850" y="78581"/>
                  </a:lnTo>
                  <a:lnTo>
                    <a:pt x="14467" y="78581"/>
                  </a:lnTo>
                  <a:lnTo>
                    <a:pt x="14131" y="78297"/>
                  </a:lnTo>
                  <a:lnTo>
                    <a:pt x="13940" y="77730"/>
                  </a:lnTo>
                  <a:lnTo>
                    <a:pt x="13844" y="77092"/>
                  </a:lnTo>
                  <a:lnTo>
                    <a:pt x="13604" y="76524"/>
                  </a:lnTo>
                  <a:lnTo>
                    <a:pt x="13221" y="75957"/>
                  </a:lnTo>
                  <a:lnTo>
                    <a:pt x="12694" y="75602"/>
                  </a:lnTo>
                  <a:lnTo>
                    <a:pt x="12071" y="75460"/>
                  </a:lnTo>
                  <a:lnTo>
                    <a:pt x="11544" y="75602"/>
                  </a:lnTo>
                  <a:lnTo>
                    <a:pt x="11209" y="75673"/>
                  </a:lnTo>
                  <a:lnTo>
                    <a:pt x="11017" y="75957"/>
                  </a:lnTo>
                  <a:lnTo>
                    <a:pt x="10682" y="76524"/>
                  </a:lnTo>
                  <a:lnTo>
                    <a:pt x="10299" y="77092"/>
                  </a:lnTo>
                  <a:lnTo>
                    <a:pt x="9772" y="77517"/>
                  </a:lnTo>
                  <a:lnTo>
                    <a:pt x="9101" y="77588"/>
                  </a:lnTo>
                  <a:lnTo>
                    <a:pt x="7808" y="77446"/>
                  </a:lnTo>
                  <a:lnTo>
                    <a:pt x="7281" y="77446"/>
                  </a:lnTo>
                  <a:lnTo>
                    <a:pt x="6802" y="77517"/>
                  </a:lnTo>
                  <a:lnTo>
                    <a:pt x="6467" y="77801"/>
                  </a:lnTo>
                  <a:lnTo>
                    <a:pt x="6179" y="78794"/>
                  </a:lnTo>
                  <a:lnTo>
                    <a:pt x="6083" y="78865"/>
                  </a:lnTo>
                  <a:lnTo>
                    <a:pt x="5940" y="78865"/>
                  </a:lnTo>
                  <a:lnTo>
                    <a:pt x="5844" y="78794"/>
                  </a:lnTo>
                  <a:lnTo>
                    <a:pt x="5652" y="78581"/>
                  </a:lnTo>
                  <a:lnTo>
                    <a:pt x="4934" y="77517"/>
                  </a:lnTo>
                  <a:lnTo>
                    <a:pt x="4502" y="77021"/>
                  </a:lnTo>
                  <a:lnTo>
                    <a:pt x="4311" y="76666"/>
                  </a:lnTo>
                  <a:lnTo>
                    <a:pt x="4215" y="76453"/>
                  </a:lnTo>
                  <a:lnTo>
                    <a:pt x="4119" y="76241"/>
                  </a:lnTo>
                  <a:lnTo>
                    <a:pt x="3928" y="75744"/>
                  </a:lnTo>
                  <a:lnTo>
                    <a:pt x="3736" y="75106"/>
                  </a:lnTo>
                  <a:lnTo>
                    <a:pt x="3449" y="74184"/>
                  </a:lnTo>
                  <a:lnTo>
                    <a:pt x="3065" y="72836"/>
                  </a:lnTo>
                  <a:lnTo>
                    <a:pt x="2730" y="72269"/>
                  </a:lnTo>
                  <a:lnTo>
                    <a:pt x="2299" y="71773"/>
                  </a:lnTo>
                  <a:lnTo>
                    <a:pt x="1724" y="71418"/>
                  </a:lnTo>
                  <a:lnTo>
                    <a:pt x="1005" y="70921"/>
                  </a:lnTo>
                  <a:lnTo>
                    <a:pt x="574" y="70425"/>
                  </a:lnTo>
                  <a:lnTo>
                    <a:pt x="383" y="69929"/>
                  </a:lnTo>
                  <a:lnTo>
                    <a:pt x="383" y="69432"/>
                  </a:lnTo>
                  <a:lnTo>
                    <a:pt x="479" y="68865"/>
                  </a:lnTo>
                  <a:lnTo>
                    <a:pt x="479" y="68297"/>
                  </a:lnTo>
                  <a:lnTo>
                    <a:pt x="383" y="67872"/>
                  </a:lnTo>
                  <a:lnTo>
                    <a:pt x="239" y="67588"/>
                  </a:lnTo>
                  <a:lnTo>
                    <a:pt x="191" y="67375"/>
                  </a:lnTo>
                  <a:lnTo>
                    <a:pt x="0" y="67092"/>
                  </a:lnTo>
                  <a:lnTo>
                    <a:pt x="0" y="67021"/>
                  </a:lnTo>
                  <a:lnTo>
                    <a:pt x="47" y="66950"/>
                  </a:lnTo>
                  <a:lnTo>
                    <a:pt x="191" y="66808"/>
                  </a:lnTo>
                  <a:lnTo>
                    <a:pt x="526" y="65886"/>
                  </a:lnTo>
                  <a:lnTo>
                    <a:pt x="862" y="64964"/>
                  </a:lnTo>
                  <a:lnTo>
                    <a:pt x="1101" y="63971"/>
                  </a:lnTo>
                  <a:lnTo>
                    <a:pt x="1197" y="63120"/>
                  </a:lnTo>
                  <a:lnTo>
                    <a:pt x="1053" y="62269"/>
                  </a:lnTo>
                  <a:lnTo>
                    <a:pt x="1005" y="61702"/>
                  </a:lnTo>
                  <a:lnTo>
                    <a:pt x="862" y="60992"/>
                  </a:lnTo>
                  <a:lnTo>
                    <a:pt x="670" y="60283"/>
                  </a:lnTo>
                  <a:lnTo>
                    <a:pt x="670" y="59503"/>
                  </a:lnTo>
                  <a:lnTo>
                    <a:pt x="862" y="58652"/>
                  </a:lnTo>
                  <a:lnTo>
                    <a:pt x="1101" y="57801"/>
                  </a:lnTo>
                  <a:lnTo>
                    <a:pt x="1389" y="56737"/>
                  </a:lnTo>
                  <a:lnTo>
                    <a:pt x="1820" y="54680"/>
                  </a:lnTo>
                  <a:lnTo>
                    <a:pt x="2107" y="53971"/>
                  </a:lnTo>
                  <a:lnTo>
                    <a:pt x="2538" y="53404"/>
                  </a:lnTo>
                  <a:lnTo>
                    <a:pt x="3161" y="52907"/>
                  </a:lnTo>
                  <a:lnTo>
                    <a:pt x="4311" y="52056"/>
                  </a:lnTo>
                  <a:lnTo>
                    <a:pt x="4598" y="51631"/>
                  </a:lnTo>
                  <a:lnTo>
                    <a:pt x="4646" y="51205"/>
                  </a:lnTo>
                  <a:lnTo>
                    <a:pt x="4694" y="50567"/>
                  </a:lnTo>
                  <a:lnTo>
                    <a:pt x="4694" y="49787"/>
                  </a:lnTo>
                  <a:lnTo>
                    <a:pt x="4838" y="49007"/>
                  </a:lnTo>
                  <a:lnTo>
                    <a:pt x="5125" y="48156"/>
                  </a:lnTo>
                  <a:lnTo>
                    <a:pt x="5365" y="47588"/>
                  </a:lnTo>
                  <a:lnTo>
                    <a:pt x="5652" y="47163"/>
                  </a:lnTo>
                  <a:lnTo>
                    <a:pt x="5748" y="47092"/>
                  </a:lnTo>
                  <a:lnTo>
                    <a:pt x="5940" y="46879"/>
                  </a:lnTo>
                  <a:lnTo>
                    <a:pt x="6227" y="46524"/>
                  </a:lnTo>
                  <a:lnTo>
                    <a:pt x="6610" y="46028"/>
                  </a:lnTo>
                  <a:lnTo>
                    <a:pt x="7089" y="45531"/>
                  </a:lnTo>
                  <a:lnTo>
                    <a:pt x="7425" y="45319"/>
                  </a:lnTo>
                  <a:lnTo>
                    <a:pt x="7856" y="45319"/>
                  </a:lnTo>
                  <a:lnTo>
                    <a:pt x="8239" y="45460"/>
                  </a:lnTo>
                  <a:lnTo>
                    <a:pt x="8862" y="45460"/>
                  </a:lnTo>
                  <a:lnTo>
                    <a:pt x="9101" y="45248"/>
                  </a:lnTo>
                  <a:lnTo>
                    <a:pt x="9485" y="45035"/>
                  </a:lnTo>
                  <a:lnTo>
                    <a:pt x="9964" y="44751"/>
                  </a:lnTo>
                  <a:lnTo>
                    <a:pt x="10730" y="44184"/>
                  </a:lnTo>
                  <a:lnTo>
                    <a:pt x="11209" y="43900"/>
                  </a:lnTo>
                  <a:lnTo>
                    <a:pt x="11784" y="43475"/>
                  </a:lnTo>
                  <a:lnTo>
                    <a:pt x="12263" y="43333"/>
                  </a:lnTo>
                  <a:lnTo>
                    <a:pt x="12502" y="43191"/>
                  </a:lnTo>
                  <a:lnTo>
                    <a:pt x="14754" y="43191"/>
                  </a:lnTo>
                  <a:lnTo>
                    <a:pt x="15329" y="43120"/>
                  </a:lnTo>
                  <a:lnTo>
                    <a:pt x="15664" y="43049"/>
                  </a:lnTo>
                  <a:lnTo>
                    <a:pt x="15904" y="42907"/>
                  </a:lnTo>
                  <a:lnTo>
                    <a:pt x="16287" y="42836"/>
                  </a:lnTo>
                  <a:lnTo>
                    <a:pt x="16766" y="42836"/>
                  </a:lnTo>
                  <a:lnTo>
                    <a:pt x="17149" y="43049"/>
                  </a:lnTo>
                  <a:lnTo>
                    <a:pt x="17532" y="43475"/>
                  </a:lnTo>
                  <a:lnTo>
                    <a:pt x="17820" y="44397"/>
                  </a:lnTo>
                  <a:lnTo>
                    <a:pt x="17964" y="45177"/>
                  </a:lnTo>
                  <a:lnTo>
                    <a:pt x="17868" y="45531"/>
                  </a:lnTo>
                  <a:lnTo>
                    <a:pt x="17676" y="45744"/>
                  </a:lnTo>
                  <a:lnTo>
                    <a:pt x="17437" y="45815"/>
                  </a:lnTo>
                  <a:lnTo>
                    <a:pt x="17149" y="45815"/>
                  </a:lnTo>
                  <a:lnTo>
                    <a:pt x="16958" y="45957"/>
                  </a:lnTo>
                  <a:lnTo>
                    <a:pt x="16814" y="46099"/>
                  </a:lnTo>
                  <a:lnTo>
                    <a:pt x="16766" y="46312"/>
                  </a:lnTo>
                  <a:lnTo>
                    <a:pt x="16814" y="46524"/>
                  </a:lnTo>
                  <a:lnTo>
                    <a:pt x="16910" y="46595"/>
                  </a:lnTo>
                  <a:lnTo>
                    <a:pt x="16958" y="46808"/>
                  </a:lnTo>
                  <a:lnTo>
                    <a:pt x="17101" y="47021"/>
                  </a:lnTo>
                  <a:lnTo>
                    <a:pt x="17245" y="47092"/>
                  </a:lnTo>
                  <a:lnTo>
                    <a:pt x="17293" y="47092"/>
                  </a:lnTo>
                  <a:lnTo>
                    <a:pt x="17532" y="47304"/>
                  </a:lnTo>
                  <a:lnTo>
                    <a:pt x="17868" y="47659"/>
                  </a:lnTo>
                  <a:lnTo>
                    <a:pt x="18251" y="48085"/>
                  </a:lnTo>
                  <a:lnTo>
                    <a:pt x="18586" y="48297"/>
                  </a:lnTo>
                  <a:lnTo>
                    <a:pt x="18922" y="48368"/>
                  </a:lnTo>
                  <a:lnTo>
                    <a:pt x="19305" y="48581"/>
                  </a:lnTo>
                  <a:lnTo>
                    <a:pt x="19832" y="48936"/>
                  </a:lnTo>
                  <a:lnTo>
                    <a:pt x="19928" y="49007"/>
                  </a:lnTo>
                  <a:lnTo>
                    <a:pt x="20167" y="49361"/>
                  </a:lnTo>
                  <a:lnTo>
                    <a:pt x="20502" y="49716"/>
                  </a:lnTo>
                  <a:lnTo>
                    <a:pt x="20838" y="50000"/>
                  </a:lnTo>
                  <a:lnTo>
                    <a:pt x="21461" y="50212"/>
                  </a:lnTo>
                  <a:lnTo>
                    <a:pt x="21796" y="50496"/>
                  </a:lnTo>
                  <a:lnTo>
                    <a:pt x="22227" y="50780"/>
                  </a:lnTo>
                  <a:lnTo>
                    <a:pt x="22610" y="50851"/>
                  </a:lnTo>
                  <a:lnTo>
                    <a:pt x="22946" y="50567"/>
                  </a:lnTo>
                  <a:lnTo>
                    <a:pt x="23712" y="48581"/>
                  </a:lnTo>
                  <a:lnTo>
                    <a:pt x="23952" y="48085"/>
                  </a:lnTo>
                  <a:lnTo>
                    <a:pt x="24239" y="47943"/>
                  </a:lnTo>
                  <a:lnTo>
                    <a:pt x="24766" y="48297"/>
                  </a:lnTo>
                  <a:lnTo>
                    <a:pt x="25341" y="48723"/>
                  </a:lnTo>
                  <a:lnTo>
                    <a:pt x="25916" y="48936"/>
                  </a:lnTo>
                  <a:lnTo>
                    <a:pt x="27832" y="48936"/>
                  </a:lnTo>
                  <a:lnTo>
                    <a:pt x="28119" y="49148"/>
                  </a:lnTo>
                  <a:lnTo>
                    <a:pt x="28023" y="49432"/>
                  </a:lnTo>
                  <a:lnTo>
                    <a:pt x="27832" y="49929"/>
                  </a:lnTo>
                  <a:lnTo>
                    <a:pt x="27449" y="50425"/>
                  </a:lnTo>
                  <a:lnTo>
                    <a:pt x="26874" y="51276"/>
                  </a:lnTo>
                  <a:lnTo>
                    <a:pt x="26778" y="51489"/>
                  </a:lnTo>
                  <a:lnTo>
                    <a:pt x="26922" y="51631"/>
                  </a:lnTo>
                  <a:lnTo>
                    <a:pt x="26970" y="51631"/>
                  </a:lnTo>
                  <a:lnTo>
                    <a:pt x="27113" y="51560"/>
                  </a:lnTo>
                  <a:lnTo>
                    <a:pt x="27449" y="51063"/>
                  </a:lnTo>
                  <a:lnTo>
                    <a:pt x="27640" y="50709"/>
                  </a:lnTo>
                  <a:lnTo>
                    <a:pt x="28119" y="50141"/>
                  </a:lnTo>
                  <a:lnTo>
                    <a:pt x="28550" y="49716"/>
                  </a:lnTo>
                  <a:lnTo>
                    <a:pt x="29029" y="49503"/>
                  </a:lnTo>
                  <a:lnTo>
                    <a:pt x="29556" y="49361"/>
                  </a:lnTo>
                  <a:lnTo>
                    <a:pt x="29748" y="49361"/>
                  </a:lnTo>
                  <a:lnTo>
                    <a:pt x="29988" y="49503"/>
                  </a:lnTo>
                  <a:lnTo>
                    <a:pt x="30131" y="49716"/>
                  </a:lnTo>
                  <a:lnTo>
                    <a:pt x="30275" y="50000"/>
                  </a:lnTo>
                  <a:lnTo>
                    <a:pt x="30371" y="49929"/>
                  </a:lnTo>
                  <a:lnTo>
                    <a:pt x="31041" y="49929"/>
                  </a:lnTo>
                  <a:lnTo>
                    <a:pt x="31185" y="49787"/>
                  </a:lnTo>
                  <a:lnTo>
                    <a:pt x="31377" y="49219"/>
                  </a:lnTo>
                  <a:lnTo>
                    <a:pt x="31520" y="48936"/>
                  </a:lnTo>
                  <a:lnTo>
                    <a:pt x="31712" y="48581"/>
                  </a:lnTo>
                  <a:lnTo>
                    <a:pt x="32047" y="47659"/>
                  </a:lnTo>
                  <a:lnTo>
                    <a:pt x="32239" y="46737"/>
                  </a:lnTo>
                  <a:lnTo>
                    <a:pt x="32335" y="45673"/>
                  </a:lnTo>
                  <a:lnTo>
                    <a:pt x="32431" y="44680"/>
                  </a:lnTo>
                  <a:lnTo>
                    <a:pt x="32431" y="44113"/>
                  </a:lnTo>
                  <a:lnTo>
                    <a:pt x="32335" y="43971"/>
                  </a:lnTo>
                  <a:lnTo>
                    <a:pt x="32239" y="43900"/>
                  </a:lnTo>
                  <a:lnTo>
                    <a:pt x="32143" y="43900"/>
                  </a:lnTo>
                  <a:lnTo>
                    <a:pt x="32047" y="43971"/>
                  </a:lnTo>
                  <a:lnTo>
                    <a:pt x="31904" y="43971"/>
                  </a:lnTo>
                  <a:lnTo>
                    <a:pt x="31616" y="44184"/>
                  </a:lnTo>
                  <a:lnTo>
                    <a:pt x="30706" y="44539"/>
                  </a:lnTo>
                  <a:lnTo>
                    <a:pt x="30371" y="44539"/>
                  </a:lnTo>
                  <a:lnTo>
                    <a:pt x="30131" y="44468"/>
                  </a:lnTo>
                  <a:lnTo>
                    <a:pt x="29796" y="44255"/>
                  </a:lnTo>
                  <a:lnTo>
                    <a:pt x="29413" y="44184"/>
                  </a:lnTo>
                  <a:lnTo>
                    <a:pt x="29029" y="44397"/>
                  </a:lnTo>
                  <a:lnTo>
                    <a:pt x="28646" y="44397"/>
                  </a:lnTo>
                  <a:lnTo>
                    <a:pt x="28215" y="44184"/>
                  </a:lnTo>
                  <a:lnTo>
                    <a:pt x="27688" y="43617"/>
                  </a:lnTo>
                  <a:lnTo>
                    <a:pt x="27257" y="43191"/>
                  </a:lnTo>
                  <a:lnTo>
                    <a:pt x="26874" y="42836"/>
                  </a:lnTo>
                  <a:lnTo>
                    <a:pt x="26682" y="42553"/>
                  </a:lnTo>
                  <a:lnTo>
                    <a:pt x="26586" y="42127"/>
                  </a:lnTo>
                  <a:lnTo>
                    <a:pt x="26586" y="40709"/>
                  </a:lnTo>
                  <a:lnTo>
                    <a:pt x="26538" y="40000"/>
                  </a:lnTo>
                  <a:lnTo>
                    <a:pt x="26443" y="39503"/>
                  </a:lnTo>
                  <a:lnTo>
                    <a:pt x="26347" y="39290"/>
                  </a:lnTo>
                  <a:lnTo>
                    <a:pt x="26059" y="39290"/>
                  </a:lnTo>
                  <a:lnTo>
                    <a:pt x="25868" y="39432"/>
                  </a:lnTo>
                  <a:lnTo>
                    <a:pt x="25628" y="39787"/>
                  </a:lnTo>
                  <a:lnTo>
                    <a:pt x="25485" y="39929"/>
                  </a:lnTo>
                  <a:lnTo>
                    <a:pt x="25341" y="40070"/>
                  </a:lnTo>
                  <a:lnTo>
                    <a:pt x="25149" y="40212"/>
                  </a:lnTo>
                  <a:lnTo>
                    <a:pt x="25005" y="40425"/>
                  </a:lnTo>
                  <a:lnTo>
                    <a:pt x="24814" y="40496"/>
                  </a:lnTo>
                  <a:lnTo>
                    <a:pt x="24766" y="40567"/>
                  </a:lnTo>
                  <a:lnTo>
                    <a:pt x="24670" y="40780"/>
                  </a:lnTo>
                  <a:lnTo>
                    <a:pt x="24958" y="41134"/>
                  </a:lnTo>
                  <a:lnTo>
                    <a:pt x="25293" y="41489"/>
                  </a:lnTo>
                  <a:lnTo>
                    <a:pt x="25485" y="41914"/>
                  </a:lnTo>
                  <a:lnTo>
                    <a:pt x="25532" y="42411"/>
                  </a:lnTo>
                  <a:lnTo>
                    <a:pt x="25485" y="42695"/>
                  </a:lnTo>
                  <a:lnTo>
                    <a:pt x="25341" y="43049"/>
                  </a:lnTo>
                  <a:lnTo>
                    <a:pt x="25197" y="43191"/>
                  </a:lnTo>
                  <a:lnTo>
                    <a:pt x="25101" y="43333"/>
                  </a:lnTo>
                  <a:lnTo>
                    <a:pt x="24910" y="43475"/>
                  </a:lnTo>
                  <a:lnTo>
                    <a:pt x="24574" y="43971"/>
                  </a:lnTo>
                  <a:lnTo>
                    <a:pt x="23904" y="44751"/>
                  </a:lnTo>
                  <a:lnTo>
                    <a:pt x="23568" y="45035"/>
                  </a:lnTo>
                  <a:lnTo>
                    <a:pt x="23473" y="44964"/>
                  </a:lnTo>
                  <a:lnTo>
                    <a:pt x="23329" y="44468"/>
                  </a:lnTo>
                  <a:lnTo>
                    <a:pt x="23233" y="43617"/>
                  </a:lnTo>
                  <a:lnTo>
                    <a:pt x="23185" y="42624"/>
                  </a:lnTo>
                  <a:lnTo>
                    <a:pt x="23137" y="41773"/>
                  </a:lnTo>
                  <a:lnTo>
                    <a:pt x="23041" y="41276"/>
                  </a:lnTo>
                  <a:lnTo>
                    <a:pt x="22802" y="40780"/>
                  </a:lnTo>
                  <a:lnTo>
                    <a:pt x="22467" y="40000"/>
                  </a:lnTo>
                  <a:lnTo>
                    <a:pt x="22275" y="39219"/>
                  </a:lnTo>
                  <a:lnTo>
                    <a:pt x="21988" y="38510"/>
                  </a:lnTo>
                  <a:lnTo>
                    <a:pt x="21556" y="38085"/>
                  </a:lnTo>
                  <a:lnTo>
                    <a:pt x="20838" y="37021"/>
                  </a:lnTo>
                  <a:lnTo>
                    <a:pt x="20311" y="36382"/>
                  </a:lnTo>
                  <a:lnTo>
                    <a:pt x="19784" y="35744"/>
                  </a:lnTo>
                  <a:lnTo>
                    <a:pt x="19401" y="35177"/>
                  </a:lnTo>
                  <a:lnTo>
                    <a:pt x="19065" y="34751"/>
                  </a:lnTo>
                  <a:lnTo>
                    <a:pt x="18778" y="34468"/>
                  </a:lnTo>
                  <a:lnTo>
                    <a:pt x="18491" y="34397"/>
                  </a:lnTo>
                  <a:lnTo>
                    <a:pt x="18251" y="34397"/>
                  </a:lnTo>
                  <a:lnTo>
                    <a:pt x="18203" y="34751"/>
                  </a:lnTo>
                  <a:lnTo>
                    <a:pt x="18251" y="35319"/>
                  </a:lnTo>
                  <a:lnTo>
                    <a:pt x="18586" y="35815"/>
                  </a:lnTo>
                  <a:lnTo>
                    <a:pt x="18922" y="36241"/>
                  </a:lnTo>
                  <a:lnTo>
                    <a:pt x="19209" y="36808"/>
                  </a:lnTo>
                  <a:lnTo>
                    <a:pt x="19592" y="37588"/>
                  </a:lnTo>
                  <a:lnTo>
                    <a:pt x="20119" y="38156"/>
                  </a:lnTo>
                  <a:lnTo>
                    <a:pt x="20550" y="38510"/>
                  </a:lnTo>
                  <a:lnTo>
                    <a:pt x="20838" y="38723"/>
                  </a:lnTo>
                  <a:lnTo>
                    <a:pt x="21461" y="39503"/>
                  </a:lnTo>
                  <a:lnTo>
                    <a:pt x="21748" y="39787"/>
                  </a:lnTo>
                  <a:lnTo>
                    <a:pt x="21892" y="39929"/>
                  </a:lnTo>
                  <a:lnTo>
                    <a:pt x="21748" y="40000"/>
                  </a:lnTo>
                  <a:lnTo>
                    <a:pt x="21604" y="40000"/>
                  </a:lnTo>
                  <a:lnTo>
                    <a:pt x="21461" y="40070"/>
                  </a:lnTo>
                  <a:lnTo>
                    <a:pt x="21077" y="40070"/>
                  </a:lnTo>
                  <a:lnTo>
                    <a:pt x="21029" y="40212"/>
                  </a:lnTo>
                  <a:lnTo>
                    <a:pt x="21029" y="40567"/>
                  </a:lnTo>
                  <a:lnTo>
                    <a:pt x="21077" y="41063"/>
                  </a:lnTo>
                  <a:lnTo>
                    <a:pt x="21221" y="41773"/>
                  </a:lnTo>
                  <a:lnTo>
                    <a:pt x="21269" y="42269"/>
                  </a:lnTo>
                  <a:lnTo>
                    <a:pt x="21269" y="42695"/>
                  </a:lnTo>
                  <a:lnTo>
                    <a:pt x="21173" y="42907"/>
                  </a:lnTo>
                  <a:lnTo>
                    <a:pt x="21077" y="42907"/>
                  </a:lnTo>
                  <a:lnTo>
                    <a:pt x="20982" y="42836"/>
                  </a:lnTo>
                  <a:lnTo>
                    <a:pt x="20838" y="42624"/>
                  </a:lnTo>
                  <a:lnTo>
                    <a:pt x="20742" y="42411"/>
                  </a:lnTo>
                  <a:lnTo>
                    <a:pt x="20646" y="42269"/>
                  </a:lnTo>
                  <a:lnTo>
                    <a:pt x="20550" y="41914"/>
                  </a:lnTo>
                  <a:lnTo>
                    <a:pt x="20502" y="41773"/>
                  </a:lnTo>
                  <a:lnTo>
                    <a:pt x="20119" y="40425"/>
                  </a:lnTo>
                  <a:lnTo>
                    <a:pt x="19928" y="39929"/>
                  </a:lnTo>
                  <a:lnTo>
                    <a:pt x="19257" y="39432"/>
                  </a:lnTo>
                  <a:lnTo>
                    <a:pt x="18778" y="39219"/>
                  </a:lnTo>
                  <a:lnTo>
                    <a:pt x="18155" y="38723"/>
                  </a:lnTo>
                  <a:lnTo>
                    <a:pt x="17868" y="38439"/>
                  </a:lnTo>
                  <a:lnTo>
                    <a:pt x="17485" y="37943"/>
                  </a:lnTo>
                  <a:lnTo>
                    <a:pt x="17149" y="37375"/>
                  </a:lnTo>
                  <a:lnTo>
                    <a:pt x="16958" y="36808"/>
                  </a:lnTo>
                  <a:lnTo>
                    <a:pt x="16766" y="36312"/>
                  </a:lnTo>
                  <a:lnTo>
                    <a:pt x="16431" y="36099"/>
                  </a:lnTo>
                  <a:lnTo>
                    <a:pt x="16095" y="36028"/>
                  </a:lnTo>
                  <a:lnTo>
                    <a:pt x="15856" y="36028"/>
                  </a:lnTo>
                  <a:lnTo>
                    <a:pt x="15568" y="36312"/>
                  </a:lnTo>
                  <a:lnTo>
                    <a:pt x="15281" y="36666"/>
                  </a:lnTo>
                  <a:lnTo>
                    <a:pt x="14850" y="37092"/>
                  </a:lnTo>
                  <a:lnTo>
                    <a:pt x="14562" y="37304"/>
                  </a:lnTo>
                  <a:lnTo>
                    <a:pt x="14083" y="37163"/>
                  </a:lnTo>
                  <a:lnTo>
                    <a:pt x="13604" y="36879"/>
                  </a:lnTo>
                  <a:lnTo>
                    <a:pt x="13173" y="36666"/>
                  </a:lnTo>
                  <a:lnTo>
                    <a:pt x="12886" y="36879"/>
                  </a:lnTo>
                  <a:lnTo>
                    <a:pt x="12790" y="37304"/>
                  </a:lnTo>
                  <a:lnTo>
                    <a:pt x="12646" y="37943"/>
                  </a:lnTo>
                  <a:lnTo>
                    <a:pt x="12598" y="38510"/>
                  </a:lnTo>
                  <a:lnTo>
                    <a:pt x="12359" y="38936"/>
                  </a:lnTo>
                  <a:lnTo>
                    <a:pt x="12071" y="39007"/>
                  </a:lnTo>
                  <a:lnTo>
                    <a:pt x="11640" y="39148"/>
                  </a:lnTo>
                  <a:lnTo>
                    <a:pt x="11401" y="39432"/>
                  </a:lnTo>
                  <a:lnTo>
                    <a:pt x="11065" y="39929"/>
                  </a:lnTo>
                  <a:lnTo>
                    <a:pt x="10730" y="40283"/>
                  </a:lnTo>
                  <a:lnTo>
                    <a:pt x="10538" y="40780"/>
                  </a:lnTo>
                  <a:lnTo>
                    <a:pt x="10538" y="41134"/>
                  </a:lnTo>
                  <a:lnTo>
                    <a:pt x="10682" y="41560"/>
                  </a:lnTo>
                  <a:lnTo>
                    <a:pt x="10730" y="41631"/>
                  </a:lnTo>
                  <a:lnTo>
                    <a:pt x="10730" y="41914"/>
                  </a:lnTo>
                  <a:lnTo>
                    <a:pt x="10634" y="42056"/>
                  </a:lnTo>
                  <a:lnTo>
                    <a:pt x="10491" y="42269"/>
                  </a:lnTo>
                  <a:lnTo>
                    <a:pt x="10155" y="42624"/>
                  </a:lnTo>
                  <a:lnTo>
                    <a:pt x="9868" y="43120"/>
                  </a:lnTo>
                  <a:lnTo>
                    <a:pt x="9628" y="43475"/>
                  </a:lnTo>
                  <a:lnTo>
                    <a:pt x="9293" y="43687"/>
                  </a:lnTo>
                  <a:lnTo>
                    <a:pt x="8862" y="43758"/>
                  </a:lnTo>
                  <a:lnTo>
                    <a:pt x="8335" y="43900"/>
                  </a:lnTo>
                  <a:lnTo>
                    <a:pt x="8000" y="43758"/>
                  </a:lnTo>
                  <a:lnTo>
                    <a:pt x="7856" y="43758"/>
                  </a:lnTo>
                  <a:lnTo>
                    <a:pt x="7664" y="44113"/>
                  </a:lnTo>
                  <a:lnTo>
                    <a:pt x="7520" y="44680"/>
                  </a:lnTo>
                  <a:lnTo>
                    <a:pt x="7425" y="44893"/>
                  </a:lnTo>
                  <a:lnTo>
                    <a:pt x="7329" y="45035"/>
                  </a:lnTo>
                  <a:lnTo>
                    <a:pt x="7281" y="45035"/>
                  </a:lnTo>
                  <a:lnTo>
                    <a:pt x="7089" y="44751"/>
                  </a:lnTo>
                  <a:lnTo>
                    <a:pt x="6994" y="44468"/>
                  </a:lnTo>
                  <a:lnTo>
                    <a:pt x="6898" y="44255"/>
                  </a:lnTo>
                  <a:lnTo>
                    <a:pt x="6802" y="43971"/>
                  </a:lnTo>
                  <a:lnTo>
                    <a:pt x="6658" y="43758"/>
                  </a:lnTo>
                  <a:lnTo>
                    <a:pt x="6419" y="43617"/>
                  </a:lnTo>
                  <a:lnTo>
                    <a:pt x="6083" y="43475"/>
                  </a:lnTo>
                  <a:lnTo>
                    <a:pt x="5748" y="43617"/>
                  </a:lnTo>
                  <a:lnTo>
                    <a:pt x="5556" y="43617"/>
                  </a:lnTo>
                  <a:lnTo>
                    <a:pt x="5413" y="43475"/>
                  </a:lnTo>
                  <a:lnTo>
                    <a:pt x="5365" y="43333"/>
                  </a:lnTo>
                  <a:lnTo>
                    <a:pt x="5125" y="42695"/>
                  </a:lnTo>
                  <a:lnTo>
                    <a:pt x="5029" y="42553"/>
                  </a:lnTo>
                  <a:lnTo>
                    <a:pt x="4790" y="42127"/>
                  </a:lnTo>
                  <a:lnTo>
                    <a:pt x="4694" y="41843"/>
                  </a:lnTo>
                  <a:lnTo>
                    <a:pt x="4694" y="41276"/>
                  </a:lnTo>
                  <a:lnTo>
                    <a:pt x="4790" y="41063"/>
                  </a:lnTo>
                  <a:lnTo>
                    <a:pt x="4934" y="40851"/>
                  </a:lnTo>
                  <a:lnTo>
                    <a:pt x="5125" y="40496"/>
                  </a:lnTo>
                  <a:lnTo>
                    <a:pt x="5173" y="40000"/>
                  </a:lnTo>
                  <a:lnTo>
                    <a:pt x="5125" y="39290"/>
                  </a:lnTo>
                  <a:lnTo>
                    <a:pt x="5029" y="38723"/>
                  </a:lnTo>
                  <a:lnTo>
                    <a:pt x="5029" y="37304"/>
                  </a:lnTo>
                  <a:lnTo>
                    <a:pt x="5173" y="36666"/>
                  </a:lnTo>
                  <a:lnTo>
                    <a:pt x="5365" y="36312"/>
                  </a:lnTo>
                  <a:lnTo>
                    <a:pt x="5892" y="36241"/>
                  </a:lnTo>
                  <a:lnTo>
                    <a:pt x="6562" y="36241"/>
                  </a:lnTo>
                  <a:lnTo>
                    <a:pt x="7185" y="36312"/>
                  </a:lnTo>
                  <a:lnTo>
                    <a:pt x="8191" y="36312"/>
                  </a:lnTo>
                  <a:lnTo>
                    <a:pt x="8622" y="36382"/>
                  </a:lnTo>
                  <a:lnTo>
                    <a:pt x="9437" y="36382"/>
                  </a:lnTo>
                  <a:lnTo>
                    <a:pt x="9628" y="36099"/>
                  </a:lnTo>
                  <a:lnTo>
                    <a:pt x="9868" y="34822"/>
                  </a:lnTo>
                  <a:lnTo>
                    <a:pt x="9964" y="33617"/>
                  </a:lnTo>
                  <a:lnTo>
                    <a:pt x="9772" y="32978"/>
                  </a:lnTo>
                  <a:lnTo>
                    <a:pt x="9293" y="32553"/>
                  </a:lnTo>
                  <a:lnTo>
                    <a:pt x="8718" y="32127"/>
                  </a:lnTo>
                  <a:lnTo>
                    <a:pt x="7904" y="31843"/>
                  </a:lnTo>
                  <a:lnTo>
                    <a:pt x="7808" y="31773"/>
                  </a:lnTo>
                  <a:lnTo>
                    <a:pt x="7712" y="31560"/>
                  </a:lnTo>
                  <a:lnTo>
                    <a:pt x="7712" y="31347"/>
                  </a:lnTo>
                  <a:lnTo>
                    <a:pt x="7856" y="31276"/>
                  </a:lnTo>
                  <a:lnTo>
                    <a:pt x="8047" y="31134"/>
                  </a:lnTo>
                  <a:lnTo>
                    <a:pt x="8335" y="31063"/>
                  </a:lnTo>
                  <a:lnTo>
                    <a:pt x="8718" y="30992"/>
                  </a:lnTo>
                  <a:lnTo>
                    <a:pt x="9053" y="30780"/>
                  </a:lnTo>
                  <a:lnTo>
                    <a:pt x="9293" y="30567"/>
                  </a:lnTo>
                  <a:lnTo>
                    <a:pt x="9628" y="30354"/>
                  </a:lnTo>
                  <a:lnTo>
                    <a:pt x="10538" y="30070"/>
                  </a:lnTo>
                  <a:lnTo>
                    <a:pt x="11353" y="29787"/>
                  </a:lnTo>
                  <a:lnTo>
                    <a:pt x="11544" y="29716"/>
                  </a:lnTo>
                  <a:lnTo>
                    <a:pt x="11736" y="29432"/>
                  </a:lnTo>
                  <a:lnTo>
                    <a:pt x="11736" y="29219"/>
                  </a:lnTo>
                  <a:lnTo>
                    <a:pt x="11784" y="28936"/>
                  </a:lnTo>
                  <a:lnTo>
                    <a:pt x="11784" y="28439"/>
                  </a:lnTo>
                  <a:lnTo>
                    <a:pt x="11928" y="28156"/>
                  </a:lnTo>
                  <a:lnTo>
                    <a:pt x="12263" y="27943"/>
                  </a:lnTo>
                  <a:lnTo>
                    <a:pt x="12646" y="27872"/>
                  </a:lnTo>
                  <a:lnTo>
                    <a:pt x="12982" y="27730"/>
                  </a:lnTo>
                  <a:lnTo>
                    <a:pt x="13077" y="27730"/>
                  </a:lnTo>
                  <a:lnTo>
                    <a:pt x="13173" y="27659"/>
                  </a:lnTo>
                  <a:lnTo>
                    <a:pt x="13365" y="27304"/>
                  </a:lnTo>
                  <a:lnTo>
                    <a:pt x="14227" y="26028"/>
                  </a:lnTo>
                  <a:lnTo>
                    <a:pt x="14658" y="25744"/>
                  </a:lnTo>
                  <a:lnTo>
                    <a:pt x="15329" y="25744"/>
                  </a:lnTo>
                  <a:lnTo>
                    <a:pt x="15904" y="25815"/>
                  </a:lnTo>
                  <a:lnTo>
                    <a:pt x="16047" y="25886"/>
                  </a:lnTo>
                  <a:lnTo>
                    <a:pt x="16095" y="25815"/>
                  </a:lnTo>
                  <a:lnTo>
                    <a:pt x="16191" y="25815"/>
                  </a:lnTo>
                  <a:lnTo>
                    <a:pt x="16095" y="25744"/>
                  </a:lnTo>
                  <a:lnTo>
                    <a:pt x="16095" y="25531"/>
                  </a:lnTo>
                  <a:lnTo>
                    <a:pt x="16000" y="25460"/>
                  </a:lnTo>
                  <a:lnTo>
                    <a:pt x="15904" y="25248"/>
                  </a:lnTo>
                  <a:lnTo>
                    <a:pt x="15712" y="24964"/>
                  </a:lnTo>
                  <a:lnTo>
                    <a:pt x="15664" y="24751"/>
                  </a:lnTo>
                  <a:lnTo>
                    <a:pt x="15568" y="24326"/>
                  </a:lnTo>
                  <a:lnTo>
                    <a:pt x="15568" y="23758"/>
                  </a:lnTo>
                  <a:lnTo>
                    <a:pt x="15664" y="23262"/>
                  </a:lnTo>
                  <a:lnTo>
                    <a:pt x="15808" y="22836"/>
                  </a:lnTo>
                  <a:lnTo>
                    <a:pt x="16000" y="22411"/>
                  </a:lnTo>
                  <a:lnTo>
                    <a:pt x="16383" y="22127"/>
                  </a:lnTo>
                  <a:lnTo>
                    <a:pt x="16766" y="22056"/>
                  </a:lnTo>
                  <a:lnTo>
                    <a:pt x="17101" y="22127"/>
                  </a:lnTo>
                  <a:lnTo>
                    <a:pt x="17245" y="22411"/>
                  </a:lnTo>
                  <a:lnTo>
                    <a:pt x="17245" y="22836"/>
                  </a:lnTo>
                  <a:lnTo>
                    <a:pt x="17149" y="23262"/>
                  </a:lnTo>
                  <a:lnTo>
                    <a:pt x="17149" y="23900"/>
                  </a:lnTo>
                  <a:lnTo>
                    <a:pt x="17293" y="24468"/>
                  </a:lnTo>
                  <a:lnTo>
                    <a:pt x="17437" y="24751"/>
                  </a:lnTo>
                  <a:lnTo>
                    <a:pt x="17628" y="25035"/>
                  </a:lnTo>
                  <a:lnTo>
                    <a:pt x="18011" y="24964"/>
                  </a:lnTo>
                  <a:lnTo>
                    <a:pt x="19209" y="24964"/>
                  </a:lnTo>
                  <a:lnTo>
                    <a:pt x="19497" y="24822"/>
                  </a:lnTo>
                  <a:lnTo>
                    <a:pt x="19928" y="24751"/>
                  </a:lnTo>
                  <a:lnTo>
                    <a:pt x="20359" y="24680"/>
                  </a:lnTo>
                  <a:lnTo>
                    <a:pt x="20742" y="24680"/>
                  </a:lnTo>
                  <a:lnTo>
                    <a:pt x="21029" y="24539"/>
                  </a:lnTo>
                  <a:lnTo>
                    <a:pt x="21365" y="24468"/>
                  </a:lnTo>
                  <a:lnTo>
                    <a:pt x="21892" y="24539"/>
                  </a:lnTo>
                  <a:lnTo>
                    <a:pt x="22610" y="24822"/>
                  </a:lnTo>
                  <a:lnTo>
                    <a:pt x="22850" y="24964"/>
                  </a:lnTo>
                  <a:lnTo>
                    <a:pt x="22994" y="24822"/>
                  </a:lnTo>
                  <a:lnTo>
                    <a:pt x="23041" y="24539"/>
                  </a:lnTo>
                  <a:lnTo>
                    <a:pt x="23041" y="23262"/>
                  </a:lnTo>
                  <a:lnTo>
                    <a:pt x="23185" y="22695"/>
                  </a:lnTo>
                  <a:lnTo>
                    <a:pt x="23473" y="22056"/>
                  </a:lnTo>
                  <a:lnTo>
                    <a:pt x="23712" y="21631"/>
                  </a:lnTo>
                  <a:lnTo>
                    <a:pt x="24047" y="21418"/>
                  </a:lnTo>
                  <a:lnTo>
                    <a:pt x="24574" y="21631"/>
                  </a:lnTo>
                  <a:lnTo>
                    <a:pt x="25005" y="21702"/>
                  </a:lnTo>
                  <a:lnTo>
                    <a:pt x="25437" y="21631"/>
                  </a:lnTo>
                  <a:lnTo>
                    <a:pt x="25485" y="21418"/>
                  </a:lnTo>
                  <a:lnTo>
                    <a:pt x="25485" y="21347"/>
                  </a:lnTo>
                  <a:lnTo>
                    <a:pt x="25437" y="21134"/>
                  </a:lnTo>
                  <a:lnTo>
                    <a:pt x="25197" y="20921"/>
                  </a:lnTo>
                  <a:lnTo>
                    <a:pt x="25101" y="20780"/>
                  </a:lnTo>
                  <a:lnTo>
                    <a:pt x="24910" y="20638"/>
                  </a:lnTo>
                  <a:lnTo>
                    <a:pt x="24622" y="20283"/>
                  </a:lnTo>
                  <a:lnTo>
                    <a:pt x="24814" y="20070"/>
                  </a:lnTo>
                  <a:lnTo>
                    <a:pt x="25197" y="20000"/>
                  </a:lnTo>
                  <a:lnTo>
                    <a:pt x="25820" y="20000"/>
                  </a:lnTo>
                  <a:lnTo>
                    <a:pt x="26443" y="19858"/>
                  </a:lnTo>
                  <a:lnTo>
                    <a:pt x="27257" y="19787"/>
                  </a:lnTo>
                  <a:lnTo>
                    <a:pt x="27832" y="19787"/>
                  </a:lnTo>
                  <a:lnTo>
                    <a:pt x="28311" y="19716"/>
                  </a:lnTo>
                  <a:lnTo>
                    <a:pt x="28407" y="19503"/>
                  </a:lnTo>
                  <a:lnTo>
                    <a:pt x="28407" y="19290"/>
                  </a:lnTo>
                  <a:lnTo>
                    <a:pt x="28311" y="18936"/>
                  </a:lnTo>
                  <a:lnTo>
                    <a:pt x="28167" y="18723"/>
                  </a:lnTo>
                  <a:lnTo>
                    <a:pt x="28119" y="18510"/>
                  </a:lnTo>
                  <a:lnTo>
                    <a:pt x="27880" y="18226"/>
                  </a:lnTo>
                  <a:lnTo>
                    <a:pt x="27592" y="18226"/>
                  </a:lnTo>
                  <a:lnTo>
                    <a:pt x="27113" y="18297"/>
                  </a:lnTo>
                  <a:lnTo>
                    <a:pt x="26155" y="18297"/>
                  </a:lnTo>
                  <a:lnTo>
                    <a:pt x="25628" y="18439"/>
                  </a:lnTo>
                  <a:lnTo>
                    <a:pt x="25101" y="18794"/>
                  </a:lnTo>
                  <a:lnTo>
                    <a:pt x="24574" y="19078"/>
                  </a:lnTo>
                  <a:lnTo>
                    <a:pt x="24287" y="18936"/>
                  </a:lnTo>
                  <a:lnTo>
                    <a:pt x="24095" y="18510"/>
                  </a:lnTo>
                  <a:lnTo>
                    <a:pt x="23952" y="17943"/>
                  </a:lnTo>
                  <a:lnTo>
                    <a:pt x="23760" y="17446"/>
                  </a:lnTo>
                  <a:lnTo>
                    <a:pt x="23664" y="16950"/>
                  </a:lnTo>
                  <a:lnTo>
                    <a:pt x="23568" y="16382"/>
                  </a:lnTo>
                  <a:lnTo>
                    <a:pt x="23712" y="15886"/>
                  </a:lnTo>
                  <a:lnTo>
                    <a:pt x="24047" y="15390"/>
                  </a:lnTo>
                  <a:lnTo>
                    <a:pt x="24622" y="14964"/>
                  </a:lnTo>
                  <a:lnTo>
                    <a:pt x="25293" y="14255"/>
                  </a:lnTo>
                  <a:lnTo>
                    <a:pt x="25820" y="13546"/>
                  </a:lnTo>
                  <a:lnTo>
                    <a:pt x="26155" y="13049"/>
                  </a:lnTo>
                  <a:lnTo>
                    <a:pt x="26155" y="12907"/>
                  </a:lnTo>
                  <a:lnTo>
                    <a:pt x="25868" y="12695"/>
                  </a:lnTo>
                  <a:lnTo>
                    <a:pt x="24910" y="12695"/>
                  </a:lnTo>
                  <a:lnTo>
                    <a:pt x="24287" y="12765"/>
                  </a:lnTo>
                  <a:lnTo>
                    <a:pt x="23952" y="12765"/>
                  </a:lnTo>
                  <a:lnTo>
                    <a:pt x="23904" y="12978"/>
                  </a:lnTo>
                  <a:lnTo>
                    <a:pt x="23904" y="13687"/>
                  </a:lnTo>
                  <a:lnTo>
                    <a:pt x="23856" y="14184"/>
                  </a:lnTo>
                  <a:lnTo>
                    <a:pt x="23520" y="14964"/>
                  </a:lnTo>
                  <a:lnTo>
                    <a:pt x="23137" y="15531"/>
                  </a:lnTo>
                  <a:lnTo>
                    <a:pt x="22706" y="15815"/>
                  </a:lnTo>
                  <a:lnTo>
                    <a:pt x="22083" y="16028"/>
                  </a:lnTo>
                  <a:lnTo>
                    <a:pt x="21748" y="16170"/>
                  </a:lnTo>
                  <a:lnTo>
                    <a:pt x="21413" y="16595"/>
                  </a:lnTo>
                  <a:lnTo>
                    <a:pt x="21221" y="16879"/>
                  </a:lnTo>
                  <a:lnTo>
                    <a:pt x="21173" y="17092"/>
                  </a:lnTo>
                  <a:lnTo>
                    <a:pt x="21077" y="17375"/>
                  </a:lnTo>
                  <a:lnTo>
                    <a:pt x="21077" y="17446"/>
                  </a:lnTo>
                  <a:lnTo>
                    <a:pt x="21173" y="17588"/>
                  </a:lnTo>
                  <a:lnTo>
                    <a:pt x="21221" y="17730"/>
                  </a:lnTo>
                  <a:lnTo>
                    <a:pt x="21365" y="17872"/>
                  </a:lnTo>
                  <a:lnTo>
                    <a:pt x="21461" y="17872"/>
                  </a:lnTo>
                  <a:lnTo>
                    <a:pt x="21892" y="18014"/>
                  </a:lnTo>
                  <a:lnTo>
                    <a:pt x="22131" y="18297"/>
                  </a:lnTo>
                  <a:lnTo>
                    <a:pt x="22227" y="18723"/>
                  </a:lnTo>
                  <a:lnTo>
                    <a:pt x="22131" y="19219"/>
                  </a:lnTo>
                  <a:lnTo>
                    <a:pt x="21892" y="19787"/>
                  </a:lnTo>
                  <a:lnTo>
                    <a:pt x="21604" y="20070"/>
                  </a:lnTo>
                  <a:lnTo>
                    <a:pt x="21077" y="21276"/>
                  </a:lnTo>
                  <a:lnTo>
                    <a:pt x="21029" y="21843"/>
                  </a:lnTo>
                  <a:lnTo>
                    <a:pt x="21029" y="22127"/>
                  </a:lnTo>
                  <a:lnTo>
                    <a:pt x="20982" y="22340"/>
                  </a:lnTo>
                  <a:lnTo>
                    <a:pt x="20838" y="22624"/>
                  </a:lnTo>
                  <a:lnTo>
                    <a:pt x="20694" y="22695"/>
                  </a:lnTo>
                  <a:lnTo>
                    <a:pt x="20646" y="22907"/>
                  </a:lnTo>
                  <a:lnTo>
                    <a:pt x="20359" y="23120"/>
                  </a:lnTo>
                  <a:lnTo>
                    <a:pt x="19976" y="23191"/>
                  </a:lnTo>
                  <a:lnTo>
                    <a:pt x="19497" y="23404"/>
                  </a:lnTo>
                  <a:lnTo>
                    <a:pt x="19017" y="23475"/>
                  </a:lnTo>
                  <a:lnTo>
                    <a:pt x="18538" y="23687"/>
                  </a:lnTo>
                  <a:lnTo>
                    <a:pt x="18203" y="23758"/>
                  </a:lnTo>
                  <a:lnTo>
                    <a:pt x="18059" y="23758"/>
                  </a:lnTo>
                  <a:lnTo>
                    <a:pt x="17964" y="23687"/>
                  </a:lnTo>
                  <a:lnTo>
                    <a:pt x="17820" y="23262"/>
                  </a:lnTo>
                  <a:lnTo>
                    <a:pt x="17820" y="23120"/>
                  </a:lnTo>
                  <a:lnTo>
                    <a:pt x="17868" y="22836"/>
                  </a:lnTo>
                  <a:lnTo>
                    <a:pt x="17820" y="22198"/>
                  </a:lnTo>
                  <a:lnTo>
                    <a:pt x="17437" y="20212"/>
                  </a:lnTo>
                  <a:lnTo>
                    <a:pt x="17341" y="20000"/>
                  </a:lnTo>
                  <a:lnTo>
                    <a:pt x="17293" y="19858"/>
                  </a:lnTo>
                  <a:lnTo>
                    <a:pt x="17245" y="19858"/>
                  </a:lnTo>
                  <a:lnTo>
                    <a:pt x="16958" y="20070"/>
                  </a:lnTo>
                  <a:lnTo>
                    <a:pt x="16718" y="20496"/>
                  </a:lnTo>
                  <a:lnTo>
                    <a:pt x="16383" y="21418"/>
                  </a:lnTo>
                  <a:lnTo>
                    <a:pt x="15904" y="21560"/>
                  </a:lnTo>
                  <a:lnTo>
                    <a:pt x="15473" y="21560"/>
                  </a:lnTo>
                  <a:lnTo>
                    <a:pt x="14946" y="21347"/>
                  </a:lnTo>
                  <a:lnTo>
                    <a:pt x="14562" y="20851"/>
                  </a:lnTo>
                  <a:lnTo>
                    <a:pt x="14275" y="20283"/>
                  </a:lnTo>
                  <a:lnTo>
                    <a:pt x="14131" y="19716"/>
                  </a:lnTo>
                  <a:lnTo>
                    <a:pt x="14131" y="19007"/>
                  </a:lnTo>
                  <a:lnTo>
                    <a:pt x="14083" y="18439"/>
                  </a:lnTo>
                  <a:lnTo>
                    <a:pt x="13940" y="17872"/>
                  </a:lnTo>
                  <a:lnTo>
                    <a:pt x="13892" y="17375"/>
                  </a:lnTo>
                  <a:lnTo>
                    <a:pt x="13940" y="16950"/>
                  </a:lnTo>
                  <a:lnTo>
                    <a:pt x="14227" y="16382"/>
                  </a:lnTo>
                  <a:lnTo>
                    <a:pt x="14610" y="15602"/>
                  </a:lnTo>
                  <a:lnTo>
                    <a:pt x="15041" y="14964"/>
                  </a:lnTo>
                  <a:lnTo>
                    <a:pt x="15520" y="14326"/>
                  </a:lnTo>
                  <a:lnTo>
                    <a:pt x="16047" y="13971"/>
                  </a:lnTo>
                  <a:lnTo>
                    <a:pt x="17101" y="13475"/>
                  </a:lnTo>
                  <a:lnTo>
                    <a:pt x="18059" y="12695"/>
                  </a:lnTo>
                  <a:lnTo>
                    <a:pt x="18874" y="11843"/>
                  </a:lnTo>
                  <a:lnTo>
                    <a:pt x="19401" y="10921"/>
                  </a:lnTo>
                  <a:lnTo>
                    <a:pt x="19784" y="10070"/>
                  </a:lnTo>
                  <a:lnTo>
                    <a:pt x="20023" y="9574"/>
                  </a:lnTo>
                  <a:lnTo>
                    <a:pt x="20263" y="9361"/>
                  </a:lnTo>
                  <a:lnTo>
                    <a:pt x="20694" y="8936"/>
                  </a:lnTo>
                  <a:lnTo>
                    <a:pt x="21365" y="8439"/>
                  </a:lnTo>
                  <a:lnTo>
                    <a:pt x="22131" y="7730"/>
                  </a:lnTo>
                  <a:lnTo>
                    <a:pt x="22994" y="7163"/>
                  </a:lnTo>
                  <a:lnTo>
                    <a:pt x="23760" y="6666"/>
                  </a:lnTo>
                  <a:lnTo>
                    <a:pt x="24479" y="6170"/>
                  </a:lnTo>
                  <a:lnTo>
                    <a:pt x="25101" y="5957"/>
                  </a:lnTo>
                  <a:lnTo>
                    <a:pt x="25724" y="5957"/>
                  </a:lnTo>
                  <a:lnTo>
                    <a:pt x="26443" y="6170"/>
                  </a:lnTo>
                  <a:lnTo>
                    <a:pt x="27305" y="6595"/>
                  </a:lnTo>
                  <a:lnTo>
                    <a:pt x="28119" y="6950"/>
                  </a:lnTo>
                  <a:lnTo>
                    <a:pt x="28838" y="7375"/>
                  </a:lnTo>
                  <a:lnTo>
                    <a:pt x="29365" y="7730"/>
                  </a:lnTo>
                  <a:lnTo>
                    <a:pt x="30323" y="8297"/>
                  </a:lnTo>
                  <a:lnTo>
                    <a:pt x="30802" y="8581"/>
                  </a:lnTo>
                  <a:lnTo>
                    <a:pt x="31520" y="9078"/>
                  </a:lnTo>
                  <a:lnTo>
                    <a:pt x="32335" y="9361"/>
                  </a:lnTo>
                  <a:lnTo>
                    <a:pt x="33149" y="9361"/>
                  </a:lnTo>
                  <a:lnTo>
                    <a:pt x="33868" y="9290"/>
                  </a:lnTo>
                  <a:lnTo>
                    <a:pt x="34443" y="9290"/>
                  </a:lnTo>
                  <a:lnTo>
                    <a:pt x="34922" y="9574"/>
                  </a:lnTo>
                  <a:lnTo>
                    <a:pt x="35353" y="10000"/>
                  </a:lnTo>
                  <a:lnTo>
                    <a:pt x="35688" y="10567"/>
                  </a:lnTo>
                  <a:lnTo>
                    <a:pt x="36023" y="10921"/>
                  </a:lnTo>
                  <a:lnTo>
                    <a:pt x="36215" y="11205"/>
                  </a:lnTo>
                  <a:lnTo>
                    <a:pt x="36071" y="11418"/>
                  </a:lnTo>
                  <a:lnTo>
                    <a:pt x="35640" y="11843"/>
                  </a:lnTo>
                  <a:lnTo>
                    <a:pt x="34922" y="12198"/>
                  </a:lnTo>
                  <a:lnTo>
                    <a:pt x="34107" y="12482"/>
                  </a:lnTo>
                  <a:lnTo>
                    <a:pt x="33485" y="12624"/>
                  </a:lnTo>
                  <a:lnTo>
                    <a:pt x="32862" y="12482"/>
                  </a:lnTo>
                  <a:lnTo>
                    <a:pt x="32335" y="12340"/>
                  </a:lnTo>
                  <a:lnTo>
                    <a:pt x="31952" y="12127"/>
                  </a:lnTo>
                  <a:lnTo>
                    <a:pt x="31856" y="11985"/>
                  </a:lnTo>
                  <a:lnTo>
                    <a:pt x="31712" y="11985"/>
                  </a:lnTo>
                  <a:lnTo>
                    <a:pt x="31616" y="12127"/>
                  </a:lnTo>
                  <a:lnTo>
                    <a:pt x="31616" y="12198"/>
                  </a:lnTo>
                  <a:lnTo>
                    <a:pt x="31856" y="12482"/>
                  </a:lnTo>
                  <a:lnTo>
                    <a:pt x="32095" y="12978"/>
                  </a:lnTo>
                  <a:lnTo>
                    <a:pt x="32239" y="13404"/>
                  </a:lnTo>
                  <a:lnTo>
                    <a:pt x="32239" y="14255"/>
                  </a:lnTo>
                  <a:lnTo>
                    <a:pt x="32287" y="14468"/>
                  </a:lnTo>
                  <a:lnTo>
                    <a:pt x="32622" y="14468"/>
                  </a:lnTo>
                  <a:lnTo>
                    <a:pt x="33005" y="14184"/>
                  </a:lnTo>
                  <a:lnTo>
                    <a:pt x="33053" y="14042"/>
                  </a:lnTo>
                  <a:lnTo>
                    <a:pt x="33149" y="14042"/>
                  </a:lnTo>
                  <a:lnTo>
                    <a:pt x="33197" y="13971"/>
                  </a:lnTo>
                  <a:lnTo>
                    <a:pt x="33197" y="13829"/>
                  </a:lnTo>
                  <a:lnTo>
                    <a:pt x="33293" y="13829"/>
                  </a:lnTo>
                  <a:lnTo>
                    <a:pt x="33341" y="13758"/>
                  </a:lnTo>
                  <a:lnTo>
                    <a:pt x="33532" y="13758"/>
                  </a:lnTo>
                  <a:lnTo>
                    <a:pt x="33676" y="13829"/>
                  </a:lnTo>
                  <a:lnTo>
                    <a:pt x="33868" y="14042"/>
                  </a:lnTo>
                  <a:lnTo>
                    <a:pt x="34251" y="14326"/>
                  </a:lnTo>
                  <a:lnTo>
                    <a:pt x="34538" y="14468"/>
                  </a:lnTo>
                  <a:lnTo>
                    <a:pt x="34922" y="14255"/>
                  </a:lnTo>
                  <a:lnTo>
                    <a:pt x="35065" y="14042"/>
                  </a:lnTo>
                  <a:lnTo>
                    <a:pt x="35065" y="12978"/>
                  </a:lnTo>
                  <a:lnTo>
                    <a:pt x="35113" y="12765"/>
                  </a:lnTo>
                  <a:lnTo>
                    <a:pt x="35353" y="12624"/>
                  </a:lnTo>
                  <a:lnTo>
                    <a:pt x="35544" y="12482"/>
                  </a:lnTo>
                  <a:lnTo>
                    <a:pt x="35784" y="12482"/>
                  </a:lnTo>
                  <a:lnTo>
                    <a:pt x="36023" y="12340"/>
                  </a:lnTo>
                  <a:lnTo>
                    <a:pt x="36167" y="12127"/>
                  </a:lnTo>
                  <a:lnTo>
                    <a:pt x="36359" y="11985"/>
                  </a:lnTo>
                  <a:lnTo>
                    <a:pt x="36598" y="11843"/>
                  </a:lnTo>
                  <a:lnTo>
                    <a:pt x="36886" y="11702"/>
                  </a:lnTo>
                  <a:lnTo>
                    <a:pt x="36934" y="11702"/>
                  </a:lnTo>
                  <a:lnTo>
                    <a:pt x="37029" y="11843"/>
                  </a:lnTo>
                  <a:lnTo>
                    <a:pt x="37077" y="11985"/>
                  </a:lnTo>
                  <a:lnTo>
                    <a:pt x="37125" y="12340"/>
                  </a:lnTo>
                  <a:lnTo>
                    <a:pt x="37269" y="12695"/>
                  </a:lnTo>
                  <a:lnTo>
                    <a:pt x="37413" y="12765"/>
                  </a:lnTo>
                  <a:lnTo>
                    <a:pt x="37508" y="12765"/>
                  </a:lnTo>
                  <a:lnTo>
                    <a:pt x="37604" y="12624"/>
                  </a:lnTo>
                  <a:lnTo>
                    <a:pt x="37604" y="11914"/>
                  </a:lnTo>
                  <a:lnTo>
                    <a:pt x="37508" y="11631"/>
                  </a:lnTo>
                  <a:lnTo>
                    <a:pt x="37508" y="11418"/>
                  </a:lnTo>
                  <a:lnTo>
                    <a:pt x="37461" y="11347"/>
                  </a:lnTo>
                  <a:lnTo>
                    <a:pt x="37317" y="10780"/>
                  </a:lnTo>
                  <a:lnTo>
                    <a:pt x="37317" y="10141"/>
                  </a:lnTo>
                  <a:lnTo>
                    <a:pt x="37413" y="9716"/>
                  </a:lnTo>
                  <a:lnTo>
                    <a:pt x="37652" y="9503"/>
                  </a:lnTo>
                  <a:lnTo>
                    <a:pt x="38131" y="9361"/>
                  </a:lnTo>
                  <a:lnTo>
                    <a:pt x="38562" y="9361"/>
                  </a:lnTo>
                  <a:lnTo>
                    <a:pt x="38898" y="9574"/>
                  </a:lnTo>
                  <a:lnTo>
                    <a:pt x="38994" y="10000"/>
                  </a:lnTo>
                  <a:lnTo>
                    <a:pt x="38850" y="10567"/>
                  </a:lnTo>
                  <a:lnTo>
                    <a:pt x="38658" y="11134"/>
                  </a:lnTo>
                  <a:lnTo>
                    <a:pt x="38658" y="11631"/>
                  </a:lnTo>
                  <a:lnTo>
                    <a:pt x="38706" y="11843"/>
                  </a:lnTo>
                  <a:lnTo>
                    <a:pt x="38898" y="11843"/>
                  </a:lnTo>
                  <a:lnTo>
                    <a:pt x="38994" y="11631"/>
                  </a:lnTo>
                  <a:lnTo>
                    <a:pt x="39233" y="11205"/>
                  </a:lnTo>
                  <a:lnTo>
                    <a:pt x="39281" y="10921"/>
                  </a:lnTo>
                  <a:lnTo>
                    <a:pt x="39425" y="10780"/>
                  </a:lnTo>
                  <a:lnTo>
                    <a:pt x="39712" y="10567"/>
                  </a:lnTo>
                  <a:lnTo>
                    <a:pt x="40526" y="10567"/>
                  </a:lnTo>
                  <a:lnTo>
                    <a:pt x="41197" y="10496"/>
                  </a:lnTo>
                  <a:lnTo>
                    <a:pt x="41580" y="10283"/>
                  </a:lnTo>
                  <a:lnTo>
                    <a:pt x="41868" y="10070"/>
                  </a:lnTo>
                  <a:lnTo>
                    <a:pt x="42251" y="9716"/>
                  </a:lnTo>
                  <a:lnTo>
                    <a:pt x="42491" y="9716"/>
                  </a:lnTo>
                  <a:lnTo>
                    <a:pt x="42922" y="9858"/>
                  </a:lnTo>
                  <a:lnTo>
                    <a:pt x="43161" y="10000"/>
                  </a:lnTo>
                  <a:lnTo>
                    <a:pt x="43353" y="10141"/>
                  </a:lnTo>
                  <a:lnTo>
                    <a:pt x="43544" y="10141"/>
                  </a:lnTo>
                  <a:lnTo>
                    <a:pt x="43640" y="10283"/>
                  </a:lnTo>
                  <a:lnTo>
                    <a:pt x="43688" y="10283"/>
                  </a:lnTo>
                  <a:lnTo>
                    <a:pt x="43736" y="10141"/>
                  </a:lnTo>
                  <a:lnTo>
                    <a:pt x="43832" y="10000"/>
                  </a:lnTo>
                  <a:lnTo>
                    <a:pt x="43880" y="9858"/>
                  </a:lnTo>
                  <a:lnTo>
                    <a:pt x="44167" y="9716"/>
                  </a:lnTo>
                  <a:lnTo>
                    <a:pt x="44934" y="9716"/>
                  </a:lnTo>
                  <a:lnTo>
                    <a:pt x="45317" y="9574"/>
                  </a:lnTo>
                  <a:lnTo>
                    <a:pt x="45508" y="9503"/>
                  </a:lnTo>
                  <a:lnTo>
                    <a:pt x="45652" y="9361"/>
                  </a:lnTo>
                  <a:lnTo>
                    <a:pt x="45796" y="9361"/>
                  </a:lnTo>
                  <a:lnTo>
                    <a:pt x="45892" y="9503"/>
                  </a:lnTo>
                  <a:lnTo>
                    <a:pt x="46179" y="9858"/>
                  </a:lnTo>
                  <a:lnTo>
                    <a:pt x="46323" y="10000"/>
                  </a:lnTo>
                  <a:lnTo>
                    <a:pt x="46658" y="10000"/>
                  </a:lnTo>
                  <a:lnTo>
                    <a:pt x="47041" y="9716"/>
                  </a:lnTo>
                  <a:lnTo>
                    <a:pt x="47281" y="9219"/>
                  </a:lnTo>
                  <a:lnTo>
                    <a:pt x="47473" y="8936"/>
                  </a:lnTo>
                  <a:lnTo>
                    <a:pt x="47760" y="8723"/>
                  </a:lnTo>
                  <a:lnTo>
                    <a:pt x="48526" y="8510"/>
                  </a:lnTo>
                  <a:lnTo>
                    <a:pt x="48910" y="8581"/>
                  </a:lnTo>
                  <a:lnTo>
                    <a:pt x="49389" y="8794"/>
                  </a:lnTo>
                  <a:lnTo>
                    <a:pt x="49772" y="9007"/>
                  </a:lnTo>
                  <a:lnTo>
                    <a:pt x="50251" y="9078"/>
                  </a:lnTo>
                  <a:lnTo>
                    <a:pt x="50586" y="9219"/>
                  </a:lnTo>
                  <a:lnTo>
                    <a:pt x="50970" y="9361"/>
                  </a:lnTo>
                  <a:lnTo>
                    <a:pt x="51497" y="9787"/>
                  </a:lnTo>
                  <a:lnTo>
                    <a:pt x="52119" y="10000"/>
                  </a:lnTo>
                  <a:lnTo>
                    <a:pt x="52407" y="9858"/>
                  </a:lnTo>
                  <a:lnTo>
                    <a:pt x="52455" y="9574"/>
                  </a:lnTo>
                  <a:lnTo>
                    <a:pt x="52407" y="9361"/>
                  </a:lnTo>
                  <a:lnTo>
                    <a:pt x="52263" y="9078"/>
                  </a:lnTo>
                  <a:lnTo>
                    <a:pt x="52023" y="8723"/>
                  </a:lnTo>
                  <a:lnTo>
                    <a:pt x="51592" y="8439"/>
                  </a:lnTo>
                  <a:lnTo>
                    <a:pt x="51209" y="7872"/>
                  </a:lnTo>
                  <a:lnTo>
                    <a:pt x="51161" y="7234"/>
                  </a:lnTo>
                  <a:lnTo>
                    <a:pt x="51305" y="6737"/>
                  </a:lnTo>
                  <a:lnTo>
                    <a:pt x="51592" y="6595"/>
                  </a:lnTo>
                  <a:lnTo>
                    <a:pt x="51832" y="6453"/>
                  </a:lnTo>
                  <a:lnTo>
                    <a:pt x="51928" y="6382"/>
                  </a:lnTo>
                  <a:lnTo>
                    <a:pt x="52023" y="6312"/>
                  </a:lnTo>
                  <a:lnTo>
                    <a:pt x="52071" y="6099"/>
                  </a:lnTo>
                  <a:lnTo>
                    <a:pt x="52311" y="5673"/>
                  </a:lnTo>
                  <a:lnTo>
                    <a:pt x="52646" y="5319"/>
                  </a:lnTo>
                  <a:lnTo>
                    <a:pt x="52982" y="4751"/>
                  </a:lnTo>
                  <a:lnTo>
                    <a:pt x="53269" y="4326"/>
                  </a:lnTo>
                  <a:lnTo>
                    <a:pt x="53556" y="4255"/>
                  </a:lnTo>
                  <a:lnTo>
                    <a:pt x="54227" y="4822"/>
                  </a:lnTo>
                  <a:lnTo>
                    <a:pt x="54898" y="5531"/>
                  </a:lnTo>
                  <a:lnTo>
                    <a:pt x="55137" y="5886"/>
                  </a:lnTo>
                  <a:lnTo>
                    <a:pt x="55089" y="6312"/>
                  </a:lnTo>
                  <a:lnTo>
                    <a:pt x="54802" y="7092"/>
                  </a:lnTo>
                  <a:lnTo>
                    <a:pt x="54802" y="7659"/>
                  </a:lnTo>
                  <a:lnTo>
                    <a:pt x="54898" y="8297"/>
                  </a:lnTo>
                  <a:lnTo>
                    <a:pt x="54946" y="9078"/>
                  </a:lnTo>
                  <a:lnTo>
                    <a:pt x="55089" y="9503"/>
                  </a:lnTo>
                  <a:lnTo>
                    <a:pt x="55137" y="9787"/>
                  </a:lnTo>
                  <a:lnTo>
                    <a:pt x="55041" y="10283"/>
                  </a:lnTo>
                  <a:lnTo>
                    <a:pt x="54802" y="10780"/>
                  </a:lnTo>
                  <a:lnTo>
                    <a:pt x="54562" y="11205"/>
                  </a:lnTo>
                  <a:lnTo>
                    <a:pt x="54227" y="11631"/>
                  </a:lnTo>
                  <a:lnTo>
                    <a:pt x="53892" y="12127"/>
                  </a:lnTo>
                  <a:lnTo>
                    <a:pt x="53700" y="12624"/>
                  </a:lnTo>
                  <a:lnTo>
                    <a:pt x="53700" y="12765"/>
                  </a:lnTo>
                  <a:lnTo>
                    <a:pt x="53892" y="12765"/>
                  </a:lnTo>
                  <a:lnTo>
                    <a:pt x="54227" y="12624"/>
                  </a:lnTo>
                  <a:lnTo>
                    <a:pt x="54610" y="12340"/>
                  </a:lnTo>
                  <a:lnTo>
                    <a:pt x="54946" y="12127"/>
                  </a:lnTo>
                  <a:lnTo>
                    <a:pt x="55089" y="11985"/>
                  </a:lnTo>
                  <a:lnTo>
                    <a:pt x="55137" y="11843"/>
                  </a:lnTo>
                  <a:lnTo>
                    <a:pt x="55425" y="11418"/>
                  </a:lnTo>
                  <a:lnTo>
                    <a:pt x="55664" y="10851"/>
                  </a:lnTo>
                  <a:lnTo>
                    <a:pt x="55952" y="10354"/>
                  </a:lnTo>
                  <a:lnTo>
                    <a:pt x="56191" y="10000"/>
                  </a:lnTo>
                  <a:lnTo>
                    <a:pt x="56383" y="9787"/>
                  </a:lnTo>
                  <a:lnTo>
                    <a:pt x="56574" y="9716"/>
                  </a:lnTo>
                  <a:lnTo>
                    <a:pt x="56718" y="9574"/>
                  </a:lnTo>
                  <a:lnTo>
                    <a:pt x="56910" y="9716"/>
                  </a:lnTo>
                  <a:lnTo>
                    <a:pt x="57005" y="9787"/>
                  </a:lnTo>
                  <a:lnTo>
                    <a:pt x="57053" y="10070"/>
                  </a:lnTo>
                  <a:lnTo>
                    <a:pt x="57293" y="10496"/>
                  </a:lnTo>
                  <a:lnTo>
                    <a:pt x="57724" y="10567"/>
                  </a:lnTo>
                  <a:lnTo>
                    <a:pt x="58251" y="10354"/>
                  </a:lnTo>
                  <a:lnTo>
                    <a:pt x="58443" y="10283"/>
                  </a:lnTo>
                  <a:lnTo>
                    <a:pt x="58443" y="10000"/>
                  </a:lnTo>
                  <a:lnTo>
                    <a:pt x="58347" y="9787"/>
                  </a:lnTo>
                  <a:lnTo>
                    <a:pt x="58299" y="9503"/>
                  </a:lnTo>
                  <a:lnTo>
                    <a:pt x="58251" y="9290"/>
                  </a:lnTo>
                  <a:lnTo>
                    <a:pt x="58155" y="8936"/>
                  </a:lnTo>
                  <a:lnTo>
                    <a:pt x="58107" y="8581"/>
                  </a:lnTo>
                  <a:lnTo>
                    <a:pt x="57820" y="8510"/>
                  </a:lnTo>
                  <a:lnTo>
                    <a:pt x="57532" y="8510"/>
                  </a:lnTo>
                  <a:lnTo>
                    <a:pt x="57197" y="8723"/>
                  </a:lnTo>
                  <a:lnTo>
                    <a:pt x="56862" y="8794"/>
                  </a:lnTo>
                  <a:lnTo>
                    <a:pt x="56479" y="9007"/>
                  </a:lnTo>
                  <a:lnTo>
                    <a:pt x="56047" y="9574"/>
                  </a:lnTo>
                  <a:lnTo>
                    <a:pt x="55952" y="9716"/>
                  </a:lnTo>
                  <a:lnTo>
                    <a:pt x="55856" y="9787"/>
                  </a:lnTo>
                  <a:lnTo>
                    <a:pt x="55808" y="9716"/>
                  </a:lnTo>
                  <a:lnTo>
                    <a:pt x="55760" y="9503"/>
                  </a:lnTo>
                  <a:lnTo>
                    <a:pt x="55760" y="9219"/>
                  </a:lnTo>
                  <a:lnTo>
                    <a:pt x="55808" y="8936"/>
                  </a:lnTo>
                  <a:lnTo>
                    <a:pt x="55808" y="7730"/>
                  </a:lnTo>
                  <a:lnTo>
                    <a:pt x="55664" y="7163"/>
                  </a:lnTo>
                  <a:lnTo>
                    <a:pt x="55616" y="6666"/>
                  </a:lnTo>
                  <a:lnTo>
                    <a:pt x="55616" y="6453"/>
                  </a:lnTo>
                  <a:lnTo>
                    <a:pt x="55664" y="6382"/>
                  </a:lnTo>
                  <a:lnTo>
                    <a:pt x="55664" y="6312"/>
                  </a:lnTo>
                  <a:lnTo>
                    <a:pt x="55760" y="6099"/>
                  </a:lnTo>
                  <a:lnTo>
                    <a:pt x="56000" y="5673"/>
                  </a:lnTo>
                  <a:lnTo>
                    <a:pt x="56191" y="5106"/>
                  </a:lnTo>
                  <a:lnTo>
                    <a:pt x="56287" y="5035"/>
                  </a:lnTo>
                  <a:lnTo>
                    <a:pt x="56383" y="5248"/>
                  </a:lnTo>
                  <a:lnTo>
                    <a:pt x="56479" y="5390"/>
                  </a:lnTo>
                  <a:lnTo>
                    <a:pt x="56479" y="6312"/>
                  </a:lnTo>
                  <a:lnTo>
                    <a:pt x="56526" y="6453"/>
                  </a:lnTo>
                  <a:lnTo>
                    <a:pt x="56526" y="6737"/>
                  </a:lnTo>
                  <a:lnTo>
                    <a:pt x="56574" y="7092"/>
                  </a:lnTo>
                  <a:lnTo>
                    <a:pt x="56670" y="7234"/>
                  </a:lnTo>
                  <a:lnTo>
                    <a:pt x="56718" y="7234"/>
                  </a:lnTo>
                  <a:lnTo>
                    <a:pt x="56766" y="7375"/>
                  </a:lnTo>
                  <a:lnTo>
                    <a:pt x="56910" y="7375"/>
                  </a:lnTo>
                  <a:lnTo>
                    <a:pt x="57053" y="7234"/>
                  </a:lnTo>
                  <a:lnTo>
                    <a:pt x="57101" y="7163"/>
                  </a:lnTo>
                  <a:lnTo>
                    <a:pt x="57245" y="7163"/>
                  </a:lnTo>
                  <a:lnTo>
                    <a:pt x="57437" y="6950"/>
                  </a:lnTo>
                  <a:lnTo>
                    <a:pt x="57532" y="6453"/>
                  </a:lnTo>
                  <a:lnTo>
                    <a:pt x="57580" y="5886"/>
                  </a:lnTo>
                  <a:lnTo>
                    <a:pt x="57724" y="5390"/>
                  </a:lnTo>
                  <a:lnTo>
                    <a:pt x="58011" y="5106"/>
                  </a:lnTo>
                  <a:lnTo>
                    <a:pt x="58491" y="5106"/>
                  </a:lnTo>
                  <a:lnTo>
                    <a:pt x="59017" y="5602"/>
                  </a:lnTo>
                  <a:lnTo>
                    <a:pt x="59353" y="5957"/>
                  </a:lnTo>
                  <a:lnTo>
                    <a:pt x="59544" y="6170"/>
                  </a:lnTo>
                  <a:lnTo>
                    <a:pt x="60119" y="6453"/>
                  </a:lnTo>
                  <a:lnTo>
                    <a:pt x="60407" y="6666"/>
                  </a:lnTo>
                  <a:lnTo>
                    <a:pt x="60598" y="6737"/>
                  </a:lnTo>
                  <a:lnTo>
                    <a:pt x="60742" y="6950"/>
                  </a:lnTo>
                  <a:lnTo>
                    <a:pt x="60790" y="7163"/>
                  </a:lnTo>
                  <a:lnTo>
                    <a:pt x="60790" y="7446"/>
                  </a:lnTo>
                  <a:lnTo>
                    <a:pt x="60838" y="7730"/>
                  </a:lnTo>
                  <a:lnTo>
                    <a:pt x="60838" y="8014"/>
                  </a:lnTo>
                  <a:lnTo>
                    <a:pt x="60934" y="8297"/>
                  </a:lnTo>
                  <a:lnTo>
                    <a:pt x="61173" y="8510"/>
                  </a:lnTo>
                  <a:lnTo>
                    <a:pt x="61461" y="8510"/>
                  </a:lnTo>
                  <a:lnTo>
                    <a:pt x="61556" y="8439"/>
                  </a:lnTo>
                  <a:lnTo>
                    <a:pt x="61652" y="8014"/>
                  </a:lnTo>
                  <a:lnTo>
                    <a:pt x="61652" y="7517"/>
                  </a:lnTo>
                  <a:lnTo>
                    <a:pt x="61556" y="7092"/>
                  </a:lnTo>
                  <a:lnTo>
                    <a:pt x="61461" y="6666"/>
                  </a:lnTo>
                  <a:lnTo>
                    <a:pt x="61173" y="6382"/>
                  </a:lnTo>
                  <a:lnTo>
                    <a:pt x="60646" y="5957"/>
                  </a:lnTo>
                  <a:lnTo>
                    <a:pt x="60071" y="5531"/>
                  </a:lnTo>
                  <a:lnTo>
                    <a:pt x="59592" y="5035"/>
                  </a:lnTo>
                  <a:lnTo>
                    <a:pt x="59544" y="4822"/>
                  </a:lnTo>
                  <a:lnTo>
                    <a:pt x="59497" y="4751"/>
                  </a:lnTo>
                  <a:lnTo>
                    <a:pt x="59592" y="4539"/>
                  </a:lnTo>
                  <a:lnTo>
                    <a:pt x="59736" y="4539"/>
                  </a:lnTo>
                  <a:lnTo>
                    <a:pt x="59880" y="4468"/>
                  </a:lnTo>
                  <a:lnTo>
                    <a:pt x="61173" y="4468"/>
                  </a:lnTo>
                  <a:lnTo>
                    <a:pt x="61508" y="4539"/>
                  </a:lnTo>
                  <a:lnTo>
                    <a:pt x="61652" y="4539"/>
                  </a:lnTo>
                  <a:lnTo>
                    <a:pt x="61748" y="4468"/>
                  </a:lnTo>
                  <a:lnTo>
                    <a:pt x="62227" y="4255"/>
                  </a:lnTo>
                  <a:lnTo>
                    <a:pt x="62706" y="3971"/>
                  </a:lnTo>
                  <a:lnTo>
                    <a:pt x="63137" y="3546"/>
                  </a:lnTo>
                  <a:lnTo>
                    <a:pt x="63616" y="3049"/>
                  </a:lnTo>
                  <a:lnTo>
                    <a:pt x="64526" y="2482"/>
                  </a:lnTo>
                  <a:lnTo>
                    <a:pt x="65101" y="2269"/>
                  </a:lnTo>
                  <a:lnTo>
                    <a:pt x="65820" y="2269"/>
                  </a:lnTo>
                  <a:lnTo>
                    <a:pt x="66395" y="2411"/>
                  </a:lnTo>
                  <a:lnTo>
                    <a:pt x="66874" y="2269"/>
                  </a:lnTo>
                  <a:lnTo>
                    <a:pt x="67353" y="1985"/>
                  </a:lnTo>
                  <a:lnTo>
                    <a:pt x="67784" y="1631"/>
                  </a:lnTo>
                  <a:lnTo>
                    <a:pt x="68071" y="1347"/>
                  </a:lnTo>
                  <a:lnTo>
                    <a:pt x="68263" y="921"/>
                  </a:lnTo>
                  <a:lnTo>
                    <a:pt x="68694" y="283"/>
                  </a:lnTo>
                  <a:lnTo>
                    <a:pt x="68838" y="283"/>
                  </a:lnTo>
                  <a:lnTo>
                    <a:pt x="68982" y="425"/>
                  </a:lnTo>
                  <a:lnTo>
                    <a:pt x="69029" y="1205"/>
                  </a:lnTo>
                  <a:lnTo>
                    <a:pt x="69173" y="1418"/>
                  </a:lnTo>
                  <a:lnTo>
                    <a:pt x="69556" y="1631"/>
                  </a:lnTo>
                  <a:lnTo>
                    <a:pt x="70035" y="1702"/>
                  </a:lnTo>
                  <a:lnTo>
                    <a:pt x="70419" y="1843"/>
                  </a:lnTo>
                  <a:lnTo>
                    <a:pt x="70658" y="1843"/>
                  </a:lnTo>
                  <a:lnTo>
                    <a:pt x="70994" y="1702"/>
                  </a:lnTo>
                  <a:lnTo>
                    <a:pt x="71473" y="1418"/>
                  </a:lnTo>
                  <a:lnTo>
                    <a:pt x="72191" y="921"/>
                  </a:lnTo>
                  <a:lnTo>
                    <a:pt x="72431" y="638"/>
                  </a:lnTo>
                  <a:lnTo>
                    <a:pt x="72622" y="425"/>
                  </a:lnTo>
                  <a:lnTo>
                    <a:pt x="72766" y="141"/>
                  </a:lnTo>
                  <a:lnTo>
                    <a:pt x="7281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5" name="Shape 1045"/>
            <p:cNvSpPr/>
            <p:nvPr/>
          </p:nvSpPr>
          <p:spPr>
            <a:xfrm>
              <a:off x="419452" y="1438323"/>
              <a:ext cx="4582" cy="10690"/>
            </a:xfrm>
            <a:custGeom>
              <a:pathLst>
                <a:path extrusionOk="0" h="120000" w="120000">
                  <a:moveTo>
                    <a:pt x="0" y="0"/>
                  </a:moveTo>
                  <a:lnTo>
                    <a:pt x="40000" y="0"/>
                  </a:lnTo>
                  <a:lnTo>
                    <a:pt x="120000" y="17142"/>
                  </a:lnTo>
                  <a:lnTo>
                    <a:pt x="120000" y="68571"/>
                  </a:lnTo>
                  <a:lnTo>
                    <a:pt x="40000" y="119999"/>
                  </a:lnTo>
                  <a:lnTo>
                    <a:pt x="0" y="68571"/>
                  </a:lnTo>
                  <a:lnTo>
                    <a:pt x="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6" name="Shape 1046"/>
            <p:cNvSpPr/>
            <p:nvPr/>
          </p:nvSpPr>
          <p:spPr>
            <a:xfrm>
              <a:off x="-564021" y="1461227"/>
              <a:ext cx="339023" cy="160351"/>
            </a:xfrm>
            <a:custGeom>
              <a:pathLst>
                <a:path extrusionOk="0" h="120000" w="120000">
                  <a:moveTo>
                    <a:pt x="114054" y="0"/>
                  </a:moveTo>
                  <a:lnTo>
                    <a:pt x="117297" y="1142"/>
                  </a:lnTo>
                  <a:lnTo>
                    <a:pt x="120000" y="5714"/>
                  </a:lnTo>
                  <a:lnTo>
                    <a:pt x="120000" y="10285"/>
                  </a:lnTo>
                  <a:lnTo>
                    <a:pt x="117297" y="18285"/>
                  </a:lnTo>
                  <a:lnTo>
                    <a:pt x="112972" y="27428"/>
                  </a:lnTo>
                  <a:lnTo>
                    <a:pt x="108648" y="35428"/>
                  </a:lnTo>
                  <a:lnTo>
                    <a:pt x="103783" y="40000"/>
                  </a:lnTo>
                  <a:lnTo>
                    <a:pt x="98918" y="40000"/>
                  </a:lnTo>
                  <a:lnTo>
                    <a:pt x="94054" y="38857"/>
                  </a:lnTo>
                  <a:lnTo>
                    <a:pt x="86486" y="37714"/>
                  </a:lnTo>
                  <a:lnTo>
                    <a:pt x="77837" y="37714"/>
                  </a:lnTo>
                  <a:lnTo>
                    <a:pt x="70270" y="38857"/>
                  </a:lnTo>
                  <a:lnTo>
                    <a:pt x="63783" y="40000"/>
                  </a:lnTo>
                  <a:lnTo>
                    <a:pt x="54594" y="46857"/>
                  </a:lnTo>
                  <a:lnTo>
                    <a:pt x="46486" y="56000"/>
                  </a:lnTo>
                  <a:lnTo>
                    <a:pt x="39459" y="67428"/>
                  </a:lnTo>
                  <a:lnTo>
                    <a:pt x="36216" y="72000"/>
                  </a:lnTo>
                  <a:lnTo>
                    <a:pt x="34594" y="75428"/>
                  </a:lnTo>
                  <a:lnTo>
                    <a:pt x="34054" y="80000"/>
                  </a:lnTo>
                  <a:lnTo>
                    <a:pt x="34054" y="86857"/>
                  </a:lnTo>
                  <a:lnTo>
                    <a:pt x="34594" y="89142"/>
                  </a:lnTo>
                  <a:lnTo>
                    <a:pt x="37837" y="92571"/>
                  </a:lnTo>
                  <a:lnTo>
                    <a:pt x="40000" y="101714"/>
                  </a:lnTo>
                  <a:lnTo>
                    <a:pt x="40000" y="110857"/>
                  </a:lnTo>
                  <a:lnTo>
                    <a:pt x="38378" y="114285"/>
                  </a:lnTo>
                  <a:lnTo>
                    <a:pt x="34594" y="120000"/>
                  </a:lnTo>
                  <a:lnTo>
                    <a:pt x="29729" y="120000"/>
                  </a:lnTo>
                  <a:lnTo>
                    <a:pt x="24324" y="118857"/>
                  </a:lnTo>
                  <a:lnTo>
                    <a:pt x="19459" y="114285"/>
                  </a:lnTo>
                  <a:lnTo>
                    <a:pt x="12432" y="106285"/>
                  </a:lnTo>
                  <a:lnTo>
                    <a:pt x="5945" y="102857"/>
                  </a:lnTo>
                  <a:lnTo>
                    <a:pt x="1621" y="99428"/>
                  </a:lnTo>
                  <a:lnTo>
                    <a:pt x="0" y="94857"/>
                  </a:lnTo>
                  <a:lnTo>
                    <a:pt x="540" y="86857"/>
                  </a:lnTo>
                  <a:lnTo>
                    <a:pt x="3243" y="80000"/>
                  </a:lnTo>
                  <a:lnTo>
                    <a:pt x="5945" y="75428"/>
                  </a:lnTo>
                  <a:lnTo>
                    <a:pt x="16216" y="64000"/>
                  </a:lnTo>
                  <a:lnTo>
                    <a:pt x="22702" y="56000"/>
                  </a:lnTo>
                  <a:lnTo>
                    <a:pt x="29729" y="50285"/>
                  </a:lnTo>
                  <a:lnTo>
                    <a:pt x="34594" y="42285"/>
                  </a:lnTo>
                  <a:lnTo>
                    <a:pt x="38378" y="33142"/>
                  </a:lnTo>
                  <a:lnTo>
                    <a:pt x="42162" y="26285"/>
                  </a:lnTo>
                  <a:lnTo>
                    <a:pt x="45945" y="22857"/>
                  </a:lnTo>
                  <a:lnTo>
                    <a:pt x="50270" y="21714"/>
                  </a:lnTo>
                  <a:lnTo>
                    <a:pt x="57837" y="20571"/>
                  </a:lnTo>
                  <a:lnTo>
                    <a:pt x="65945" y="17142"/>
                  </a:lnTo>
                  <a:lnTo>
                    <a:pt x="72972" y="13714"/>
                  </a:lnTo>
                  <a:lnTo>
                    <a:pt x="78918" y="10285"/>
                  </a:lnTo>
                  <a:lnTo>
                    <a:pt x="82702" y="10285"/>
                  </a:lnTo>
                  <a:lnTo>
                    <a:pt x="86486" y="12571"/>
                  </a:lnTo>
                  <a:lnTo>
                    <a:pt x="91891" y="13714"/>
                  </a:lnTo>
                  <a:lnTo>
                    <a:pt x="98378" y="13714"/>
                  </a:lnTo>
                  <a:lnTo>
                    <a:pt x="103783" y="10285"/>
                  </a:lnTo>
                  <a:lnTo>
                    <a:pt x="107027" y="5714"/>
                  </a:lnTo>
                  <a:lnTo>
                    <a:pt x="110270" y="1142"/>
                  </a:lnTo>
                  <a:lnTo>
                    <a:pt x="114054"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7" name="Shape 1047"/>
            <p:cNvSpPr/>
            <p:nvPr/>
          </p:nvSpPr>
          <p:spPr>
            <a:xfrm>
              <a:off x="611871" y="3475531"/>
              <a:ext cx="824652" cy="664307"/>
            </a:xfrm>
            <a:custGeom>
              <a:pathLst>
                <a:path extrusionOk="0" h="120000" w="120000">
                  <a:moveTo>
                    <a:pt x="84666" y="0"/>
                  </a:moveTo>
                  <a:lnTo>
                    <a:pt x="85111" y="551"/>
                  </a:lnTo>
                  <a:lnTo>
                    <a:pt x="85555" y="2758"/>
                  </a:lnTo>
                  <a:lnTo>
                    <a:pt x="86666" y="5793"/>
                  </a:lnTo>
                  <a:lnTo>
                    <a:pt x="87777" y="9103"/>
                  </a:lnTo>
                  <a:lnTo>
                    <a:pt x="89111" y="11862"/>
                  </a:lnTo>
                  <a:lnTo>
                    <a:pt x="91333" y="15448"/>
                  </a:lnTo>
                  <a:lnTo>
                    <a:pt x="93555" y="19034"/>
                  </a:lnTo>
                  <a:lnTo>
                    <a:pt x="95111" y="22620"/>
                  </a:lnTo>
                  <a:lnTo>
                    <a:pt x="95777" y="25379"/>
                  </a:lnTo>
                  <a:lnTo>
                    <a:pt x="96222" y="28689"/>
                  </a:lnTo>
                  <a:lnTo>
                    <a:pt x="96666" y="32275"/>
                  </a:lnTo>
                  <a:lnTo>
                    <a:pt x="97555" y="34758"/>
                  </a:lnTo>
                  <a:lnTo>
                    <a:pt x="98666" y="36689"/>
                  </a:lnTo>
                  <a:lnTo>
                    <a:pt x="100222" y="37793"/>
                  </a:lnTo>
                  <a:lnTo>
                    <a:pt x="102444" y="38620"/>
                  </a:lnTo>
                  <a:lnTo>
                    <a:pt x="104888" y="39448"/>
                  </a:lnTo>
                  <a:lnTo>
                    <a:pt x="106666" y="40000"/>
                  </a:lnTo>
                  <a:lnTo>
                    <a:pt x="108222" y="40827"/>
                  </a:lnTo>
                  <a:lnTo>
                    <a:pt x="108666" y="42482"/>
                  </a:lnTo>
                  <a:lnTo>
                    <a:pt x="108666" y="44965"/>
                  </a:lnTo>
                  <a:lnTo>
                    <a:pt x="109333" y="48827"/>
                  </a:lnTo>
                  <a:lnTo>
                    <a:pt x="110666" y="52965"/>
                  </a:lnTo>
                  <a:lnTo>
                    <a:pt x="112000" y="57379"/>
                  </a:lnTo>
                  <a:lnTo>
                    <a:pt x="113555" y="61241"/>
                  </a:lnTo>
                  <a:lnTo>
                    <a:pt x="115333" y="65379"/>
                  </a:lnTo>
                  <a:lnTo>
                    <a:pt x="118444" y="75310"/>
                  </a:lnTo>
                  <a:lnTo>
                    <a:pt x="119777" y="79724"/>
                  </a:lnTo>
                  <a:lnTo>
                    <a:pt x="120000" y="83310"/>
                  </a:lnTo>
                  <a:lnTo>
                    <a:pt x="119111" y="86620"/>
                  </a:lnTo>
                  <a:lnTo>
                    <a:pt x="116888" y="89931"/>
                  </a:lnTo>
                  <a:lnTo>
                    <a:pt x="114444" y="93517"/>
                  </a:lnTo>
                  <a:lnTo>
                    <a:pt x="111777" y="96827"/>
                  </a:lnTo>
                  <a:lnTo>
                    <a:pt x="110000" y="99586"/>
                  </a:lnTo>
                  <a:lnTo>
                    <a:pt x="108222" y="104000"/>
                  </a:lnTo>
                  <a:lnTo>
                    <a:pt x="107333" y="108137"/>
                  </a:lnTo>
                  <a:lnTo>
                    <a:pt x="106222" y="111172"/>
                  </a:lnTo>
                  <a:lnTo>
                    <a:pt x="106000" y="112000"/>
                  </a:lnTo>
                  <a:lnTo>
                    <a:pt x="104888" y="113379"/>
                  </a:lnTo>
                  <a:lnTo>
                    <a:pt x="104222" y="113931"/>
                  </a:lnTo>
                  <a:lnTo>
                    <a:pt x="103333" y="114206"/>
                  </a:lnTo>
                  <a:lnTo>
                    <a:pt x="102000" y="114482"/>
                  </a:lnTo>
                  <a:lnTo>
                    <a:pt x="98444" y="116965"/>
                  </a:lnTo>
                  <a:lnTo>
                    <a:pt x="96888" y="118344"/>
                  </a:lnTo>
                  <a:lnTo>
                    <a:pt x="95777" y="119172"/>
                  </a:lnTo>
                  <a:lnTo>
                    <a:pt x="95111" y="118620"/>
                  </a:lnTo>
                  <a:lnTo>
                    <a:pt x="93777" y="117517"/>
                  </a:lnTo>
                  <a:lnTo>
                    <a:pt x="92444" y="116413"/>
                  </a:lnTo>
                  <a:lnTo>
                    <a:pt x="90888" y="116137"/>
                  </a:lnTo>
                  <a:lnTo>
                    <a:pt x="89555" y="116413"/>
                  </a:lnTo>
                  <a:lnTo>
                    <a:pt x="88666" y="118620"/>
                  </a:lnTo>
                  <a:lnTo>
                    <a:pt x="88000" y="119172"/>
                  </a:lnTo>
                  <a:lnTo>
                    <a:pt x="87777" y="120000"/>
                  </a:lnTo>
                  <a:lnTo>
                    <a:pt x="86888" y="120000"/>
                  </a:lnTo>
                  <a:lnTo>
                    <a:pt x="86666" y="119172"/>
                  </a:lnTo>
                  <a:lnTo>
                    <a:pt x="86000" y="118068"/>
                  </a:lnTo>
                  <a:lnTo>
                    <a:pt x="84444" y="115862"/>
                  </a:lnTo>
                  <a:lnTo>
                    <a:pt x="82222" y="114482"/>
                  </a:lnTo>
                  <a:lnTo>
                    <a:pt x="80888" y="114206"/>
                  </a:lnTo>
                  <a:lnTo>
                    <a:pt x="79555" y="113931"/>
                  </a:lnTo>
                  <a:lnTo>
                    <a:pt x="79333" y="112827"/>
                  </a:lnTo>
                  <a:lnTo>
                    <a:pt x="78888" y="110344"/>
                  </a:lnTo>
                  <a:lnTo>
                    <a:pt x="78888" y="106206"/>
                  </a:lnTo>
                  <a:lnTo>
                    <a:pt x="78444" y="105655"/>
                  </a:lnTo>
                  <a:lnTo>
                    <a:pt x="78000" y="104827"/>
                  </a:lnTo>
                  <a:lnTo>
                    <a:pt x="77555" y="104000"/>
                  </a:lnTo>
                  <a:lnTo>
                    <a:pt x="76222" y="103172"/>
                  </a:lnTo>
                  <a:lnTo>
                    <a:pt x="75555" y="102620"/>
                  </a:lnTo>
                  <a:lnTo>
                    <a:pt x="74666" y="100137"/>
                  </a:lnTo>
                  <a:lnTo>
                    <a:pt x="74666" y="98206"/>
                  </a:lnTo>
                  <a:lnTo>
                    <a:pt x="74444" y="98206"/>
                  </a:lnTo>
                  <a:lnTo>
                    <a:pt x="74222" y="98758"/>
                  </a:lnTo>
                  <a:lnTo>
                    <a:pt x="74222" y="99586"/>
                  </a:lnTo>
                  <a:lnTo>
                    <a:pt x="72888" y="100965"/>
                  </a:lnTo>
                  <a:lnTo>
                    <a:pt x="72666" y="100965"/>
                  </a:lnTo>
                  <a:lnTo>
                    <a:pt x="72222" y="100137"/>
                  </a:lnTo>
                  <a:lnTo>
                    <a:pt x="72000" y="98206"/>
                  </a:lnTo>
                  <a:lnTo>
                    <a:pt x="72000" y="93793"/>
                  </a:lnTo>
                  <a:lnTo>
                    <a:pt x="71777" y="93517"/>
                  </a:lnTo>
                  <a:lnTo>
                    <a:pt x="70666" y="93793"/>
                  </a:lnTo>
                  <a:lnTo>
                    <a:pt x="69333" y="95448"/>
                  </a:lnTo>
                  <a:lnTo>
                    <a:pt x="68000" y="96827"/>
                  </a:lnTo>
                  <a:lnTo>
                    <a:pt x="67333" y="97931"/>
                  </a:lnTo>
                  <a:lnTo>
                    <a:pt x="67111" y="99586"/>
                  </a:lnTo>
                  <a:lnTo>
                    <a:pt x="66222" y="100689"/>
                  </a:lnTo>
                  <a:lnTo>
                    <a:pt x="65555" y="100689"/>
                  </a:lnTo>
                  <a:lnTo>
                    <a:pt x="64666" y="100965"/>
                  </a:lnTo>
                  <a:lnTo>
                    <a:pt x="63111" y="100965"/>
                  </a:lnTo>
                  <a:lnTo>
                    <a:pt x="62666" y="100137"/>
                  </a:lnTo>
                  <a:lnTo>
                    <a:pt x="62888" y="98206"/>
                  </a:lnTo>
                  <a:lnTo>
                    <a:pt x="63555" y="96551"/>
                  </a:lnTo>
                  <a:lnTo>
                    <a:pt x="63777" y="94068"/>
                  </a:lnTo>
                  <a:lnTo>
                    <a:pt x="62888" y="92413"/>
                  </a:lnTo>
                  <a:lnTo>
                    <a:pt x="61111" y="90758"/>
                  </a:lnTo>
                  <a:lnTo>
                    <a:pt x="58666" y="89931"/>
                  </a:lnTo>
                  <a:lnTo>
                    <a:pt x="56222" y="88827"/>
                  </a:lnTo>
                  <a:lnTo>
                    <a:pt x="54888" y="87448"/>
                  </a:lnTo>
                  <a:lnTo>
                    <a:pt x="54888" y="86344"/>
                  </a:lnTo>
                  <a:lnTo>
                    <a:pt x="54444" y="85793"/>
                  </a:lnTo>
                  <a:lnTo>
                    <a:pt x="52888" y="85517"/>
                  </a:lnTo>
                  <a:lnTo>
                    <a:pt x="50666" y="85793"/>
                  </a:lnTo>
                  <a:lnTo>
                    <a:pt x="47111" y="87448"/>
                  </a:lnTo>
                  <a:lnTo>
                    <a:pt x="44666" y="88551"/>
                  </a:lnTo>
                  <a:lnTo>
                    <a:pt x="43111" y="89655"/>
                  </a:lnTo>
                  <a:lnTo>
                    <a:pt x="42888" y="89931"/>
                  </a:lnTo>
                  <a:lnTo>
                    <a:pt x="42222" y="89655"/>
                  </a:lnTo>
                  <a:lnTo>
                    <a:pt x="40888" y="89379"/>
                  </a:lnTo>
                  <a:lnTo>
                    <a:pt x="39111" y="88827"/>
                  </a:lnTo>
                  <a:lnTo>
                    <a:pt x="37333" y="88827"/>
                  </a:lnTo>
                  <a:lnTo>
                    <a:pt x="35777" y="89931"/>
                  </a:lnTo>
                  <a:lnTo>
                    <a:pt x="34888" y="92413"/>
                  </a:lnTo>
                  <a:lnTo>
                    <a:pt x="34222" y="95724"/>
                  </a:lnTo>
                  <a:lnTo>
                    <a:pt x="33777" y="98758"/>
                  </a:lnTo>
                  <a:lnTo>
                    <a:pt x="33333" y="100965"/>
                  </a:lnTo>
                  <a:lnTo>
                    <a:pt x="33333" y="102068"/>
                  </a:lnTo>
                  <a:lnTo>
                    <a:pt x="32888" y="101793"/>
                  </a:lnTo>
                  <a:lnTo>
                    <a:pt x="31333" y="101241"/>
                  </a:lnTo>
                  <a:lnTo>
                    <a:pt x="24888" y="99034"/>
                  </a:lnTo>
                  <a:lnTo>
                    <a:pt x="23777" y="99034"/>
                  </a:lnTo>
                  <a:lnTo>
                    <a:pt x="21777" y="100137"/>
                  </a:lnTo>
                  <a:lnTo>
                    <a:pt x="20000" y="101793"/>
                  </a:lnTo>
                  <a:lnTo>
                    <a:pt x="17555" y="103172"/>
                  </a:lnTo>
                  <a:lnTo>
                    <a:pt x="15777" y="104000"/>
                  </a:lnTo>
                  <a:lnTo>
                    <a:pt x="14000" y="104275"/>
                  </a:lnTo>
                  <a:lnTo>
                    <a:pt x="12222" y="104275"/>
                  </a:lnTo>
                  <a:lnTo>
                    <a:pt x="10666" y="103724"/>
                  </a:lnTo>
                  <a:lnTo>
                    <a:pt x="9333" y="102068"/>
                  </a:lnTo>
                  <a:lnTo>
                    <a:pt x="8222" y="100137"/>
                  </a:lnTo>
                  <a:lnTo>
                    <a:pt x="7555" y="98206"/>
                  </a:lnTo>
                  <a:lnTo>
                    <a:pt x="7555" y="96551"/>
                  </a:lnTo>
                  <a:lnTo>
                    <a:pt x="11111" y="91862"/>
                  </a:lnTo>
                  <a:lnTo>
                    <a:pt x="11777" y="89931"/>
                  </a:lnTo>
                  <a:lnTo>
                    <a:pt x="11555" y="88000"/>
                  </a:lnTo>
                  <a:lnTo>
                    <a:pt x="10000" y="85517"/>
                  </a:lnTo>
                  <a:lnTo>
                    <a:pt x="8888" y="83586"/>
                  </a:lnTo>
                  <a:lnTo>
                    <a:pt x="8222" y="81655"/>
                  </a:lnTo>
                  <a:lnTo>
                    <a:pt x="8222" y="79172"/>
                  </a:lnTo>
                  <a:lnTo>
                    <a:pt x="7555" y="77241"/>
                  </a:lnTo>
                  <a:lnTo>
                    <a:pt x="6000" y="74482"/>
                  </a:lnTo>
                  <a:lnTo>
                    <a:pt x="4444" y="71172"/>
                  </a:lnTo>
                  <a:lnTo>
                    <a:pt x="4000" y="68137"/>
                  </a:lnTo>
                  <a:lnTo>
                    <a:pt x="4222" y="65931"/>
                  </a:lnTo>
                  <a:lnTo>
                    <a:pt x="5111" y="64827"/>
                  </a:lnTo>
                  <a:lnTo>
                    <a:pt x="5111" y="64000"/>
                  </a:lnTo>
                  <a:lnTo>
                    <a:pt x="4222" y="62344"/>
                  </a:lnTo>
                  <a:lnTo>
                    <a:pt x="1111" y="59310"/>
                  </a:lnTo>
                  <a:lnTo>
                    <a:pt x="222" y="57931"/>
                  </a:lnTo>
                  <a:lnTo>
                    <a:pt x="0" y="56275"/>
                  </a:lnTo>
                  <a:lnTo>
                    <a:pt x="666" y="54068"/>
                  </a:lnTo>
                  <a:lnTo>
                    <a:pt x="3111" y="49655"/>
                  </a:lnTo>
                  <a:lnTo>
                    <a:pt x="4222" y="48000"/>
                  </a:lnTo>
                  <a:lnTo>
                    <a:pt x="5777" y="46620"/>
                  </a:lnTo>
                  <a:lnTo>
                    <a:pt x="7777" y="44413"/>
                  </a:lnTo>
                  <a:lnTo>
                    <a:pt x="10222" y="41931"/>
                  </a:lnTo>
                  <a:lnTo>
                    <a:pt x="12444" y="40551"/>
                  </a:lnTo>
                  <a:lnTo>
                    <a:pt x="13555" y="39724"/>
                  </a:lnTo>
                  <a:lnTo>
                    <a:pt x="17555" y="39724"/>
                  </a:lnTo>
                  <a:lnTo>
                    <a:pt x="19777" y="38896"/>
                  </a:lnTo>
                  <a:lnTo>
                    <a:pt x="20888" y="38344"/>
                  </a:lnTo>
                  <a:lnTo>
                    <a:pt x="24666" y="37517"/>
                  </a:lnTo>
                  <a:lnTo>
                    <a:pt x="25777" y="37241"/>
                  </a:lnTo>
                  <a:lnTo>
                    <a:pt x="26444" y="36413"/>
                  </a:lnTo>
                  <a:lnTo>
                    <a:pt x="26444" y="34482"/>
                  </a:lnTo>
                  <a:lnTo>
                    <a:pt x="25777" y="31172"/>
                  </a:lnTo>
                  <a:lnTo>
                    <a:pt x="25777" y="24000"/>
                  </a:lnTo>
                  <a:lnTo>
                    <a:pt x="26000" y="22068"/>
                  </a:lnTo>
                  <a:lnTo>
                    <a:pt x="27111" y="21517"/>
                  </a:lnTo>
                  <a:lnTo>
                    <a:pt x="28888" y="21517"/>
                  </a:lnTo>
                  <a:lnTo>
                    <a:pt x="30666" y="22344"/>
                  </a:lnTo>
                  <a:lnTo>
                    <a:pt x="32444" y="22620"/>
                  </a:lnTo>
                  <a:lnTo>
                    <a:pt x="34000" y="23172"/>
                  </a:lnTo>
                  <a:lnTo>
                    <a:pt x="34888" y="22620"/>
                  </a:lnTo>
                  <a:lnTo>
                    <a:pt x="35555" y="20965"/>
                  </a:lnTo>
                  <a:lnTo>
                    <a:pt x="36444" y="18206"/>
                  </a:lnTo>
                  <a:lnTo>
                    <a:pt x="37333" y="16000"/>
                  </a:lnTo>
                  <a:lnTo>
                    <a:pt x="38222" y="14344"/>
                  </a:lnTo>
                  <a:lnTo>
                    <a:pt x="39555" y="13241"/>
                  </a:lnTo>
                  <a:lnTo>
                    <a:pt x="40444" y="12413"/>
                  </a:lnTo>
                  <a:lnTo>
                    <a:pt x="41555" y="12413"/>
                  </a:lnTo>
                  <a:lnTo>
                    <a:pt x="43111" y="14344"/>
                  </a:lnTo>
                  <a:lnTo>
                    <a:pt x="44666" y="16827"/>
                  </a:lnTo>
                  <a:lnTo>
                    <a:pt x="46222" y="17931"/>
                  </a:lnTo>
                  <a:lnTo>
                    <a:pt x="47333" y="17379"/>
                  </a:lnTo>
                  <a:lnTo>
                    <a:pt x="48222" y="15448"/>
                  </a:lnTo>
                  <a:lnTo>
                    <a:pt x="48666" y="14344"/>
                  </a:lnTo>
                  <a:lnTo>
                    <a:pt x="48888" y="13793"/>
                  </a:lnTo>
                  <a:lnTo>
                    <a:pt x="48888" y="13241"/>
                  </a:lnTo>
                  <a:lnTo>
                    <a:pt x="49111" y="12965"/>
                  </a:lnTo>
                  <a:lnTo>
                    <a:pt x="49111" y="12137"/>
                  </a:lnTo>
                  <a:lnTo>
                    <a:pt x="50000" y="11034"/>
                  </a:lnTo>
                  <a:lnTo>
                    <a:pt x="50666" y="9931"/>
                  </a:lnTo>
                  <a:lnTo>
                    <a:pt x="51333" y="9103"/>
                  </a:lnTo>
                  <a:lnTo>
                    <a:pt x="51555" y="8000"/>
                  </a:lnTo>
                  <a:lnTo>
                    <a:pt x="51555" y="3862"/>
                  </a:lnTo>
                  <a:lnTo>
                    <a:pt x="52000" y="3862"/>
                  </a:lnTo>
                  <a:lnTo>
                    <a:pt x="52444" y="4689"/>
                  </a:lnTo>
                  <a:lnTo>
                    <a:pt x="54444" y="7724"/>
                  </a:lnTo>
                  <a:lnTo>
                    <a:pt x="55333" y="8827"/>
                  </a:lnTo>
                  <a:lnTo>
                    <a:pt x="55555" y="9379"/>
                  </a:lnTo>
                  <a:lnTo>
                    <a:pt x="56222" y="10206"/>
                  </a:lnTo>
                  <a:lnTo>
                    <a:pt x="56222" y="5793"/>
                  </a:lnTo>
                  <a:lnTo>
                    <a:pt x="56888" y="4137"/>
                  </a:lnTo>
                  <a:lnTo>
                    <a:pt x="57333" y="3586"/>
                  </a:lnTo>
                  <a:lnTo>
                    <a:pt x="58000" y="3586"/>
                  </a:lnTo>
                  <a:lnTo>
                    <a:pt x="59333" y="4965"/>
                  </a:lnTo>
                  <a:lnTo>
                    <a:pt x="59777" y="5241"/>
                  </a:lnTo>
                  <a:lnTo>
                    <a:pt x="60444" y="6068"/>
                  </a:lnTo>
                  <a:lnTo>
                    <a:pt x="60666" y="6896"/>
                  </a:lnTo>
                  <a:lnTo>
                    <a:pt x="61111" y="6896"/>
                  </a:lnTo>
                  <a:lnTo>
                    <a:pt x="62000" y="6620"/>
                  </a:lnTo>
                  <a:lnTo>
                    <a:pt x="64000" y="6068"/>
                  </a:lnTo>
                  <a:lnTo>
                    <a:pt x="68444" y="6068"/>
                  </a:lnTo>
                  <a:lnTo>
                    <a:pt x="69555" y="7172"/>
                  </a:lnTo>
                  <a:lnTo>
                    <a:pt x="69555" y="9103"/>
                  </a:lnTo>
                  <a:lnTo>
                    <a:pt x="67777" y="14344"/>
                  </a:lnTo>
                  <a:lnTo>
                    <a:pt x="67333" y="17103"/>
                  </a:lnTo>
                  <a:lnTo>
                    <a:pt x="67777" y="19034"/>
                  </a:lnTo>
                  <a:lnTo>
                    <a:pt x="69777" y="20965"/>
                  </a:lnTo>
                  <a:lnTo>
                    <a:pt x="72666" y="23172"/>
                  </a:lnTo>
                  <a:lnTo>
                    <a:pt x="75111" y="25103"/>
                  </a:lnTo>
                  <a:lnTo>
                    <a:pt x="78000" y="28137"/>
                  </a:lnTo>
                  <a:lnTo>
                    <a:pt x="79555" y="29241"/>
                  </a:lnTo>
                  <a:lnTo>
                    <a:pt x="80888" y="29241"/>
                  </a:lnTo>
                  <a:lnTo>
                    <a:pt x="81777" y="27586"/>
                  </a:lnTo>
                  <a:lnTo>
                    <a:pt x="82666" y="24275"/>
                  </a:lnTo>
                  <a:lnTo>
                    <a:pt x="83555" y="20413"/>
                  </a:lnTo>
                  <a:lnTo>
                    <a:pt x="84222" y="16827"/>
                  </a:lnTo>
                  <a:lnTo>
                    <a:pt x="82888" y="11310"/>
                  </a:lnTo>
                  <a:lnTo>
                    <a:pt x="82888" y="7724"/>
                  </a:lnTo>
                  <a:lnTo>
                    <a:pt x="83555" y="4137"/>
                  </a:lnTo>
                  <a:lnTo>
                    <a:pt x="84222" y="1103"/>
                  </a:lnTo>
                  <a:lnTo>
                    <a:pt x="84666"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8" name="Shape 1048"/>
            <p:cNvSpPr/>
            <p:nvPr/>
          </p:nvSpPr>
          <p:spPr>
            <a:xfrm>
              <a:off x="283544" y="3107489"/>
              <a:ext cx="219908" cy="270305"/>
            </a:xfrm>
            <a:custGeom>
              <a:pathLst>
                <a:path extrusionOk="0" h="120000" w="120000">
                  <a:moveTo>
                    <a:pt x="2500" y="0"/>
                  </a:moveTo>
                  <a:lnTo>
                    <a:pt x="9166" y="0"/>
                  </a:lnTo>
                  <a:lnTo>
                    <a:pt x="17500" y="2711"/>
                  </a:lnTo>
                  <a:lnTo>
                    <a:pt x="25000" y="7457"/>
                  </a:lnTo>
                  <a:lnTo>
                    <a:pt x="34166" y="14237"/>
                  </a:lnTo>
                  <a:lnTo>
                    <a:pt x="45000" y="21694"/>
                  </a:lnTo>
                  <a:lnTo>
                    <a:pt x="55833" y="31864"/>
                  </a:lnTo>
                  <a:lnTo>
                    <a:pt x="66666" y="40677"/>
                  </a:lnTo>
                  <a:lnTo>
                    <a:pt x="77500" y="48135"/>
                  </a:lnTo>
                  <a:lnTo>
                    <a:pt x="87500" y="55593"/>
                  </a:lnTo>
                  <a:lnTo>
                    <a:pt x="95833" y="62372"/>
                  </a:lnTo>
                  <a:lnTo>
                    <a:pt x="102500" y="68474"/>
                  </a:lnTo>
                  <a:lnTo>
                    <a:pt x="107500" y="73220"/>
                  </a:lnTo>
                  <a:lnTo>
                    <a:pt x="113333" y="75254"/>
                  </a:lnTo>
                  <a:lnTo>
                    <a:pt x="115000" y="75254"/>
                  </a:lnTo>
                  <a:lnTo>
                    <a:pt x="117500" y="75932"/>
                  </a:lnTo>
                  <a:lnTo>
                    <a:pt x="120000" y="80000"/>
                  </a:lnTo>
                  <a:lnTo>
                    <a:pt x="120000" y="82711"/>
                  </a:lnTo>
                  <a:lnTo>
                    <a:pt x="118333" y="84745"/>
                  </a:lnTo>
                  <a:lnTo>
                    <a:pt x="117500" y="87457"/>
                  </a:lnTo>
                  <a:lnTo>
                    <a:pt x="114166" y="93559"/>
                  </a:lnTo>
                  <a:lnTo>
                    <a:pt x="111666" y="103050"/>
                  </a:lnTo>
                  <a:lnTo>
                    <a:pt x="110833" y="113220"/>
                  </a:lnTo>
                  <a:lnTo>
                    <a:pt x="110833" y="115932"/>
                  </a:lnTo>
                  <a:lnTo>
                    <a:pt x="108333" y="119999"/>
                  </a:lnTo>
                  <a:lnTo>
                    <a:pt x="105833" y="119999"/>
                  </a:lnTo>
                  <a:lnTo>
                    <a:pt x="104166" y="118644"/>
                  </a:lnTo>
                  <a:lnTo>
                    <a:pt x="100833" y="115932"/>
                  </a:lnTo>
                  <a:lnTo>
                    <a:pt x="99166" y="113220"/>
                  </a:lnTo>
                  <a:lnTo>
                    <a:pt x="95000" y="109830"/>
                  </a:lnTo>
                  <a:lnTo>
                    <a:pt x="85833" y="105762"/>
                  </a:lnTo>
                  <a:lnTo>
                    <a:pt x="75000" y="103050"/>
                  </a:lnTo>
                  <a:lnTo>
                    <a:pt x="66666" y="100338"/>
                  </a:lnTo>
                  <a:lnTo>
                    <a:pt x="60833" y="97627"/>
                  </a:lnTo>
                  <a:lnTo>
                    <a:pt x="57500" y="92881"/>
                  </a:lnTo>
                  <a:lnTo>
                    <a:pt x="53333" y="83389"/>
                  </a:lnTo>
                  <a:lnTo>
                    <a:pt x="51666" y="72542"/>
                  </a:lnTo>
                  <a:lnTo>
                    <a:pt x="49166" y="62372"/>
                  </a:lnTo>
                  <a:lnTo>
                    <a:pt x="48333" y="54915"/>
                  </a:lnTo>
                  <a:lnTo>
                    <a:pt x="45833" y="49491"/>
                  </a:lnTo>
                  <a:lnTo>
                    <a:pt x="40833" y="42711"/>
                  </a:lnTo>
                  <a:lnTo>
                    <a:pt x="35833" y="36610"/>
                  </a:lnTo>
                  <a:lnTo>
                    <a:pt x="30000" y="30508"/>
                  </a:lnTo>
                  <a:lnTo>
                    <a:pt x="24166" y="25762"/>
                  </a:lnTo>
                  <a:lnTo>
                    <a:pt x="21666" y="23050"/>
                  </a:lnTo>
                  <a:lnTo>
                    <a:pt x="15000" y="17627"/>
                  </a:lnTo>
                  <a:lnTo>
                    <a:pt x="9166" y="14237"/>
                  </a:lnTo>
                  <a:lnTo>
                    <a:pt x="0" y="4745"/>
                  </a:lnTo>
                  <a:lnTo>
                    <a:pt x="0" y="2033"/>
                  </a:lnTo>
                  <a:lnTo>
                    <a:pt x="25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49" name="Shape 1049"/>
            <p:cNvSpPr/>
            <p:nvPr/>
          </p:nvSpPr>
          <p:spPr>
            <a:xfrm>
              <a:off x="341573" y="3003644"/>
              <a:ext cx="128279" cy="210746"/>
            </a:xfrm>
            <a:custGeom>
              <a:pathLst>
                <a:path extrusionOk="0" h="120000" w="120000">
                  <a:moveTo>
                    <a:pt x="10000" y="0"/>
                  </a:moveTo>
                  <a:lnTo>
                    <a:pt x="12857" y="1739"/>
                  </a:lnTo>
                  <a:lnTo>
                    <a:pt x="20000" y="5217"/>
                  </a:lnTo>
                  <a:lnTo>
                    <a:pt x="40000" y="20000"/>
                  </a:lnTo>
                  <a:lnTo>
                    <a:pt x="45714" y="26086"/>
                  </a:lnTo>
                  <a:lnTo>
                    <a:pt x="52857" y="33043"/>
                  </a:lnTo>
                  <a:lnTo>
                    <a:pt x="65714" y="40000"/>
                  </a:lnTo>
                  <a:lnTo>
                    <a:pt x="77142" y="50434"/>
                  </a:lnTo>
                  <a:lnTo>
                    <a:pt x="87142" y="64347"/>
                  </a:lnTo>
                  <a:lnTo>
                    <a:pt x="94285" y="75652"/>
                  </a:lnTo>
                  <a:lnTo>
                    <a:pt x="102857" y="92173"/>
                  </a:lnTo>
                  <a:lnTo>
                    <a:pt x="118571" y="109565"/>
                  </a:lnTo>
                  <a:lnTo>
                    <a:pt x="120000" y="111304"/>
                  </a:lnTo>
                  <a:lnTo>
                    <a:pt x="114285" y="119130"/>
                  </a:lnTo>
                  <a:lnTo>
                    <a:pt x="108571" y="120000"/>
                  </a:lnTo>
                  <a:lnTo>
                    <a:pt x="100000" y="117391"/>
                  </a:lnTo>
                  <a:lnTo>
                    <a:pt x="90000" y="113043"/>
                  </a:lnTo>
                  <a:lnTo>
                    <a:pt x="78571" y="106086"/>
                  </a:lnTo>
                  <a:lnTo>
                    <a:pt x="67142" y="100000"/>
                  </a:lnTo>
                  <a:lnTo>
                    <a:pt x="60000" y="93913"/>
                  </a:lnTo>
                  <a:lnTo>
                    <a:pt x="52857" y="85217"/>
                  </a:lnTo>
                  <a:lnTo>
                    <a:pt x="45714" y="73913"/>
                  </a:lnTo>
                  <a:lnTo>
                    <a:pt x="37142" y="60000"/>
                  </a:lnTo>
                  <a:lnTo>
                    <a:pt x="30000" y="46086"/>
                  </a:lnTo>
                  <a:lnTo>
                    <a:pt x="24285" y="36521"/>
                  </a:lnTo>
                  <a:lnTo>
                    <a:pt x="20000" y="30434"/>
                  </a:lnTo>
                  <a:lnTo>
                    <a:pt x="8571" y="26086"/>
                  </a:lnTo>
                  <a:lnTo>
                    <a:pt x="4285" y="23478"/>
                  </a:lnTo>
                  <a:lnTo>
                    <a:pt x="0" y="17391"/>
                  </a:lnTo>
                  <a:lnTo>
                    <a:pt x="0" y="10434"/>
                  </a:lnTo>
                  <a:lnTo>
                    <a:pt x="4285" y="3478"/>
                  </a:lnTo>
                  <a:lnTo>
                    <a:pt x="1000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50" name="Shape 1050"/>
            <p:cNvSpPr/>
            <p:nvPr/>
          </p:nvSpPr>
          <p:spPr>
            <a:xfrm>
              <a:off x="553842" y="3073892"/>
              <a:ext cx="190892" cy="247396"/>
            </a:xfrm>
            <a:custGeom>
              <a:pathLst>
                <a:path extrusionOk="0" h="120000" w="120000">
                  <a:moveTo>
                    <a:pt x="94080" y="0"/>
                  </a:moveTo>
                  <a:lnTo>
                    <a:pt x="100800" y="0"/>
                  </a:lnTo>
                  <a:lnTo>
                    <a:pt x="100800" y="2222"/>
                  </a:lnTo>
                  <a:lnTo>
                    <a:pt x="101760" y="12592"/>
                  </a:lnTo>
                  <a:lnTo>
                    <a:pt x="105600" y="18518"/>
                  </a:lnTo>
                  <a:lnTo>
                    <a:pt x="109440" y="20740"/>
                  </a:lnTo>
                  <a:lnTo>
                    <a:pt x="114240" y="20740"/>
                  </a:lnTo>
                  <a:lnTo>
                    <a:pt x="119040" y="18518"/>
                  </a:lnTo>
                  <a:lnTo>
                    <a:pt x="120000" y="19259"/>
                  </a:lnTo>
                  <a:lnTo>
                    <a:pt x="120000" y="21481"/>
                  </a:lnTo>
                  <a:lnTo>
                    <a:pt x="112320" y="27407"/>
                  </a:lnTo>
                  <a:lnTo>
                    <a:pt x="108480" y="29629"/>
                  </a:lnTo>
                  <a:lnTo>
                    <a:pt x="104640" y="32592"/>
                  </a:lnTo>
                  <a:lnTo>
                    <a:pt x="101760" y="36296"/>
                  </a:lnTo>
                  <a:lnTo>
                    <a:pt x="104640" y="42962"/>
                  </a:lnTo>
                  <a:lnTo>
                    <a:pt x="108480" y="49629"/>
                  </a:lnTo>
                  <a:lnTo>
                    <a:pt x="112320" y="57777"/>
                  </a:lnTo>
                  <a:lnTo>
                    <a:pt x="114240" y="65925"/>
                  </a:lnTo>
                  <a:lnTo>
                    <a:pt x="111360" y="71851"/>
                  </a:lnTo>
                  <a:lnTo>
                    <a:pt x="105600" y="77037"/>
                  </a:lnTo>
                  <a:lnTo>
                    <a:pt x="97920" y="83703"/>
                  </a:lnTo>
                  <a:lnTo>
                    <a:pt x="93120" y="90370"/>
                  </a:lnTo>
                  <a:lnTo>
                    <a:pt x="90240" y="98518"/>
                  </a:lnTo>
                  <a:lnTo>
                    <a:pt x="89280" y="106666"/>
                  </a:lnTo>
                  <a:lnTo>
                    <a:pt x="90240" y="114074"/>
                  </a:lnTo>
                  <a:lnTo>
                    <a:pt x="89280" y="117777"/>
                  </a:lnTo>
                  <a:lnTo>
                    <a:pt x="82560" y="118518"/>
                  </a:lnTo>
                  <a:lnTo>
                    <a:pt x="74880" y="120000"/>
                  </a:lnTo>
                  <a:lnTo>
                    <a:pt x="66240" y="118518"/>
                  </a:lnTo>
                  <a:lnTo>
                    <a:pt x="59520" y="117777"/>
                  </a:lnTo>
                  <a:lnTo>
                    <a:pt x="48000" y="115555"/>
                  </a:lnTo>
                  <a:lnTo>
                    <a:pt x="37440" y="115555"/>
                  </a:lnTo>
                  <a:lnTo>
                    <a:pt x="30720" y="114074"/>
                  </a:lnTo>
                  <a:lnTo>
                    <a:pt x="23040" y="109629"/>
                  </a:lnTo>
                  <a:lnTo>
                    <a:pt x="14400" y="101481"/>
                  </a:lnTo>
                  <a:lnTo>
                    <a:pt x="5760" y="91111"/>
                  </a:lnTo>
                  <a:lnTo>
                    <a:pt x="1920" y="80000"/>
                  </a:lnTo>
                  <a:lnTo>
                    <a:pt x="0" y="68888"/>
                  </a:lnTo>
                  <a:lnTo>
                    <a:pt x="0" y="60000"/>
                  </a:lnTo>
                  <a:lnTo>
                    <a:pt x="960" y="54814"/>
                  </a:lnTo>
                  <a:lnTo>
                    <a:pt x="1920" y="54074"/>
                  </a:lnTo>
                  <a:lnTo>
                    <a:pt x="4800" y="54074"/>
                  </a:lnTo>
                  <a:lnTo>
                    <a:pt x="5760" y="54814"/>
                  </a:lnTo>
                  <a:lnTo>
                    <a:pt x="8640" y="56296"/>
                  </a:lnTo>
                  <a:lnTo>
                    <a:pt x="11520" y="57777"/>
                  </a:lnTo>
                  <a:lnTo>
                    <a:pt x="16320" y="60000"/>
                  </a:lnTo>
                  <a:lnTo>
                    <a:pt x="18240" y="60740"/>
                  </a:lnTo>
                  <a:lnTo>
                    <a:pt x="19200" y="60740"/>
                  </a:lnTo>
                  <a:lnTo>
                    <a:pt x="20160" y="60000"/>
                  </a:lnTo>
                  <a:lnTo>
                    <a:pt x="23040" y="54074"/>
                  </a:lnTo>
                  <a:lnTo>
                    <a:pt x="25920" y="51851"/>
                  </a:lnTo>
                  <a:lnTo>
                    <a:pt x="26880" y="48888"/>
                  </a:lnTo>
                  <a:lnTo>
                    <a:pt x="29760" y="46666"/>
                  </a:lnTo>
                  <a:lnTo>
                    <a:pt x="33600" y="45925"/>
                  </a:lnTo>
                  <a:lnTo>
                    <a:pt x="39360" y="44444"/>
                  </a:lnTo>
                  <a:lnTo>
                    <a:pt x="43200" y="42962"/>
                  </a:lnTo>
                  <a:lnTo>
                    <a:pt x="47040" y="41481"/>
                  </a:lnTo>
                  <a:lnTo>
                    <a:pt x="49920" y="40000"/>
                  </a:lnTo>
                  <a:lnTo>
                    <a:pt x="51840" y="36296"/>
                  </a:lnTo>
                  <a:lnTo>
                    <a:pt x="54720" y="32592"/>
                  </a:lnTo>
                  <a:lnTo>
                    <a:pt x="58560" y="27407"/>
                  </a:lnTo>
                  <a:lnTo>
                    <a:pt x="65280" y="23703"/>
                  </a:lnTo>
                  <a:lnTo>
                    <a:pt x="74880" y="22222"/>
                  </a:lnTo>
                  <a:lnTo>
                    <a:pt x="79680" y="22222"/>
                  </a:lnTo>
                  <a:lnTo>
                    <a:pt x="82560" y="21481"/>
                  </a:lnTo>
                  <a:lnTo>
                    <a:pt x="84480" y="21481"/>
                  </a:lnTo>
                  <a:lnTo>
                    <a:pt x="86400" y="20740"/>
                  </a:lnTo>
                  <a:lnTo>
                    <a:pt x="86400" y="19259"/>
                  </a:lnTo>
                  <a:lnTo>
                    <a:pt x="84480" y="17037"/>
                  </a:lnTo>
                  <a:lnTo>
                    <a:pt x="84480" y="16296"/>
                  </a:lnTo>
                  <a:lnTo>
                    <a:pt x="83520" y="14074"/>
                  </a:lnTo>
                  <a:lnTo>
                    <a:pt x="83520" y="8148"/>
                  </a:lnTo>
                  <a:lnTo>
                    <a:pt x="84480" y="5925"/>
                  </a:lnTo>
                  <a:lnTo>
                    <a:pt x="87360" y="4444"/>
                  </a:lnTo>
                  <a:lnTo>
                    <a:pt x="90240" y="2962"/>
                  </a:lnTo>
                  <a:lnTo>
                    <a:pt x="940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sp>
          <p:nvSpPr>
            <p:cNvPr id="1051" name="Shape 1051"/>
            <p:cNvSpPr/>
            <p:nvPr/>
          </p:nvSpPr>
          <p:spPr>
            <a:xfrm>
              <a:off x="970764" y="3232718"/>
              <a:ext cx="375675" cy="248925"/>
            </a:xfrm>
            <a:custGeom>
              <a:pathLst>
                <a:path extrusionOk="0" h="120000" w="120000">
                  <a:moveTo>
                    <a:pt x="8780" y="0"/>
                  </a:moveTo>
                  <a:lnTo>
                    <a:pt x="10243" y="0"/>
                  </a:lnTo>
                  <a:lnTo>
                    <a:pt x="11219" y="1472"/>
                  </a:lnTo>
                  <a:lnTo>
                    <a:pt x="12682" y="2944"/>
                  </a:lnTo>
                  <a:lnTo>
                    <a:pt x="13170" y="6625"/>
                  </a:lnTo>
                  <a:lnTo>
                    <a:pt x="14634" y="9570"/>
                  </a:lnTo>
                  <a:lnTo>
                    <a:pt x="17560" y="10306"/>
                  </a:lnTo>
                  <a:lnTo>
                    <a:pt x="25365" y="12515"/>
                  </a:lnTo>
                  <a:lnTo>
                    <a:pt x="29268" y="15460"/>
                  </a:lnTo>
                  <a:lnTo>
                    <a:pt x="31219" y="18404"/>
                  </a:lnTo>
                  <a:lnTo>
                    <a:pt x="32195" y="18404"/>
                  </a:lnTo>
                  <a:lnTo>
                    <a:pt x="32195" y="16196"/>
                  </a:lnTo>
                  <a:lnTo>
                    <a:pt x="34634" y="13987"/>
                  </a:lnTo>
                  <a:lnTo>
                    <a:pt x="39512" y="13251"/>
                  </a:lnTo>
                  <a:lnTo>
                    <a:pt x="46829" y="13251"/>
                  </a:lnTo>
                  <a:lnTo>
                    <a:pt x="54146" y="15460"/>
                  </a:lnTo>
                  <a:lnTo>
                    <a:pt x="60000" y="19141"/>
                  </a:lnTo>
                  <a:lnTo>
                    <a:pt x="66829" y="25766"/>
                  </a:lnTo>
                  <a:lnTo>
                    <a:pt x="71219" y="30184"/>
                  </a:lnTo>
                  <a:lnTo>
                    <a:pt x="78048" y="34601"/>
                  </a:lnTo>
                  <a:lnTo>
                    <a:pt x="83414" y="37546"/>
                  </a:lnTo>
                  <a:lnTo>
                    <a:pt x="86829" y="43435"/>
                  </a:lnTo>
                  <a:lnTo>
                    <a:pt x="89268" y="49325"/>
                  </a:lnTo>
                  <a:lnTo>
                    <a:pt x="92195" y="54478"/>
                  </a:lnTo>
                  <a:lnTo>
                    <a:pt x="93170" y="56687"/>
                  </a:lnTo>
                  <a:lnTo>
                    <a:pt x="95609" y="58895"/>
                  </a:lnTo>
                  <a:lnTo>
                    <a:pt x="96585" y="59631"/>
                  </a:lnTo>
                  <a:lnTo>
                    <a:pt x="98536" y="61840"/>
                  </a:lnTo>
                  <a:lnTo>
                    <a:pt x="100000" y="64049"/>
                  </a:lnTo>
                  <a:lnTo>
                    <a:pt x="101463" y="67730"/>
                  </a:lnTo>
                  <a:lnTo>
                    <a:pt x="102926" y="73619"/>
                  </a:lnTo>
                  <a:lnTo>
                    <a:pt x="105365" y="81717"/>
                  </a:lnTo>
                  <a:lnTo>
                    <a:pt x="109268" y="89079"/>
                  </a:lnTo>
                  <a:lnTo>
                    <a:pt x="112682" y="92760"/>
                  </a:lnTo>
                  <a:lnTo>
                    <a:pt x="115609" y="97914"/>
                  </a:lnTo>
                  <a:lnTo>
                    <a:pt x="118048" y="105276"/>
                  </a:lnTo>
                  <a:lnTo>
                    <a:pt x="120000" y="113374"/>
                  </a:lnTo>
                  <a:lnTo>
                    <a:pt x="120000" y="118527"/>
                  </a:lnTo>
                  <a:lnTo>
                    <a:pt x="118536" y="120000"/>
                  </a:lnTo>
                  <a:lnTo>
                    <a:pt x="115609" y="119263"/>
                  </a:lnTo>
                  <a:lnTo>
                    <a:pt x="110731" y="116319"/>
                  </a:lnTo>
                  <a:lnTo>
                    <a:pt x="105853" y="111901"/>
                  </a:lnTo>
                  <a:lnTo>
                    <a:pt x="100975" y="105276"/>
                  </a:lnTo>
                  <a:lnTo>
                    <a:pt x="97560" y="97914"/>
                  </a:lnTo>
                  <a:lnTo>
                    <a:pt x="95609" y="89815"/>
                  </a:lnTo>
                  <a:lnTo>
                    <a:pt x="94146" y="86134"/>
                  </a:lnTo>
                  <a:lnTo>
                    <a:pt x="90731" y="83926"/>
                  </a:lnTo>
                  <a:lnTo>
                    <a:pt x="83902" y="86134"/>
                  </a:lnTo>
                  <a:lnTo>
                    <a:pt x="81463" y="89079"/>
                  </a:lnTo>
                  <a:lnTo>
                    <a:pt x="79512" y="94233"/>
                  </a:lnTo>
                  <a:lnTo>
                    <a:pt x="76585" y="100858"/>
                  </a:lnTo>
                  <a:lnTo>
                    <a:pt x="73170" y="108220"/>
                  </a:lnTo>
                  <a:lnTo>
                    <a:pt x="70243" y="111165"/>
                  </a:lnTo>
                  <a:lnTo>
                    <a:pt x="65853" y="108957"/>
                  </a:lnTo>
                  <a:lnTo>
                    <a:pt x="62926" y="103067"/>
                  </a:lnTo>
                  <a:lnTo>
                    <a:pt x="60487" y="95705"/>
                  </a:lnTo>
                  <a:lnTo>
                    <a:pt x="59512" y="91288"/>
                  </a:lnTo>
                  <a:lnTo>
                    <a:pt x="57560" y="89815"/>
                  </a:lnTo>
                  <a:lnTo>
                    <a:pt x="54146" y="91288"/>
                  </a:lnTo>
                  <a:lnTo>
                    <a:pt x="45853" y="91288"/>
                  </a:lnTo>
                  <a:lnTo>
                    <a:pt x="44878" y="89079"/>
                  </a:lnTo>
                  <a:lnTo>
                    <a:pt x="45365" y="86871"/>
                  </a:lnTo>
                  <a:lnTo>
                    <a:pt x="48780" y="81717"/>
                  </a:lnTo>
                  <a:lnTo>
                    <a:pt x="50243" y="80981"/>
                  </a:lnTo>
                  <a:lnTo>
                    <a:pt x="52195" y="80981"/>
                  </a:lnTo>
                  <a:lnTo>
                    <a:pt x="53170" y="80245"/>
                  </a:lnTo>
                  <a:lnTo>
                    <a:pt x="52682" y="76564"/>
                  </a:lnTo>
                  <a:lnTo>
                    <a:pt x="51219" y="72147"/>
                  </a:lnTo>
                  <a:lnTo>
                    <a:pt x="49268" y="67730"/>
                  </a:lnTo>
                  <a:lnTo>
                    <a:pt x="47317" y="64785"/>
                  </a:lnTo>
                  <a:lnTo>
                    <a:pt x="45853" y="61840"/>
                  </a:lnTo>
                  <a:lnTo>
                    <a:pt x="43414" y="58895"/>
                  </a:lnTo>
                  <a:lnTo>
                    <a:pt x="39512" y="54478"/>
                  </a:lnTo>
                  <a:lnTo>
                    <a:pt x="32682" y="51533"/>
                  </a:lnTo>
                  <a:lnTo>
                    <a:pt x="29268" y="50797"/>
                  </a:lnTo>
                  <a:lnTo>
                    <a:pt x="27317" y="50797"/>
                  </a:lnTo>
                  <a:lnTo>
                    <a:pt x="25853" y="49325"/>
                  </a:lnTo>
                  <a:lnTo>
                    <a:pt x="24878" y="47852"/>
                  </a:lnTo>
                  <a:lnTo>
                    <a:pt x="24878" y="44907"/>
                  </a:lnTo>
                  <a:lnTo>
                    <a:pt x="22926" y="42699"/>
                  </a:lnTo>
                  <a:lnTo>
                    <a:pt x="18536" y="43435"/>
                  </a:lnTo>
                  <a:lnTo>
                    <a:pt x="14146" y="44907"/>
                  </a:lnTo>
                  <a:lnTo>
                    <a:pt x="10731" y="44907"/>
                  </a:lnTo>
                  <a:lnTo>
                    <a:pt x="9268" y="42699"/>
                  </a:lnTo>
                  <a:lnTo>
                    <a:pt x="10243" y="38282"/>
                  </a:lnTo>
                  <a:lnTo>
                    <a:pt x="14146" y="26503"/>
                  </a:lnTo>
                  <a:lnTo>
                    <a:pt x="15609" y="24294"/>
                  </a:lnTo>
                  <a:lnTo>
                    <a:pt x="16097" y="22085"/>
                  </a:lnTo>
                  <a:lnTo>
                    <a:pt x="16097" y="21349"/>
                  </a:lnTo>
                  <a:lnTo>
                    <a:pt x="15609" y="20613"/>
                  </a:lnTo>
                  <a:lnTo>
                    <a:pt x="14146" y="19141"/>
                  </a:lnTo>
                  <a:lnTo>
                    <a:pt x="12195" y="18404"/>
                  </a:lnTo>
                  <a:lnTo>
                    <a:pt x="9268" y="17668"/>
                  </a:lnTo>
                  <a:lnTo>
                    <a:pt x="5853" y="16196"/>
                  </a:lnTo>
                  <a:lnTo>
                    <a:pt x="3414" y="15460"/>
                  </a:lnTo>
                  <a:lnTo>
                    <a:pt x="1463" y="13987"/>
                  </a:lnTo>
                  <a:lnTo>
                    <a:pt x="0" y="13251"/>
                  </a:lnTo>
                  <a:lnTo>
                    <a:pt x="0" y="11042"/>
                  </a:lnTo>
                  <a:lnTo>
                    <a:pt x="5365" y="2944"/>
                  </a:lnTo>
                  <a:lnTo>
                    <a:pt x="7317" y="1472"/>
                  </a:lnTo>
                  <a:lnTo>
                    <a:pt x="8780" y="0"/>
                  </a:lnTo>
                  <a:close/>
                </a:path>
              </a:pathLst>
            </a:custGeom>
            <a:solidFill>
              <a:srgbClr val="00B0F0">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p:txBody>
        </p:sp>
      </p:grpSp>
      <p:pic>
        <p:nvPicPr>
          <p:cNvPr descr="C:\Users\USER\Desktop\Softbank_Pepper-1_2-.jpg" id="1052" name="Shape 1052"/>
          <p:cNvPicPr preferRelativeResize="0"/>
          <p:nvPr/>
        </p:nvPicPr>
        <p:blipFill rotWithShape="1">
          <a:blip r:embed="rId3">
            <a:alphaModFix/>
          </a:blip>
          <a:srcRect b="0" l="0" r="0" t="0"/>
          <a:stretch/>
        </p:blipFill>
        <p:spPr>
          <a:xfrm>
            <a:off x="1455484" y="1726665"/>
            <a:ext cx="6329615" cy="379783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txBox="1"/>
          <p:nvPr>
            <p:ph type="title"/>
          </p:nvPr>
        </p:nvSpPr>
        <p:spPr>
          <a:xfrm>
            <a:off x="0" y="736712"/>
            <a:ext cx="9144000" cy="787288"/>
          </a:xfrm>
          <a:prstGeom prst="rect">
            <a:avLst/>
          </a:prstGeom>
          <a:noFill/>
          <a:ln>
            <a:noFill/>
          </a:ln>
        </p:spPr>
        <p:txBody>
          <a:bodyPr anchorCtr="0" anchor="t" bIns="45700" lIns="91425" spcFirstLastPara="1" rIns="91425" wrap="square" tIns="45700">
            <a:noAutofit/>
          </a:bodyPr>
          <a:lstStyle/>
          <a:p>
            <a:pPr indent="-228600" lvl="1" marL="273050" marR="0" rtl="0" algn="ctr">
              <a:spcBef>
                <a:spcPts val="0"/>
              </a:spcBef>
              <a:spcAft>
                <a:spcPts val="0"/>
              </a:spcAft>
              <a:buNone/>
            </a:pPr>
            <a:r>
              <a:rPr b="1" i="0" lang="zh-TW" sz="4800" u="none" cap="none" strike="noStrike">
                <a:solidFill>
                  <a:schemeClr val="dk1"/>
                </a:solidFill>
                <a:latin typeface="Libre Baskerville"/>
                <a:ea typeface="Libre Baskerville"/>
                <a:cs typeface="Libre Baskerville"/>
                <a:sym typeface="Libre Baskerville"/>
              </a:rPr>
              <a:t>Pepper機器人人工智慧AI應用</a:t>
            </a:r>
            <a:endParaRPr b="1" i="0" sz="4800" u="none" cap="none" strike="noStrike">
              <a:solidFill>
                <a:schemeClr val="dk1"/>
              </a:solidFill>
              <a:latin typeface="Libre Baskerville"/>
              <a:ea typeface="Libre Baskerville"/>
              <a:cs typeface="Libre Baskerville"/>
              <a:sym typeface="Libre Baskerville"/>
            </a:endParaRPr>
          </a:p>
        </p:txBody>
      </p:sp>
      <p:pic>
        <p:nvPicPr>
          <p:cNvPr id="1058" name="Shape 1058"/>
          <p:cNvPicPr preferRelativeResize="0"/>
          <p:nvPr/>
        </p:nvPicPr>
        <p:blipFill rotWithShape="1">
          <a:blip r:embed="rId3">
            <a:alphaModFix/>
          </a:blip>
          <a:srcRect b="0" l="0" r="0" t="0"/>
          <a:stretch/>
        </p:blipFill>
        <p:spPr>
          <a:xfrm>
            <a:off x="469900" y="1727200"/>
            <a:ext cx="8204200" cy="462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